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3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73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AEF0-8FFB-48B0-B996-A1018241ED85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43286-C318-4477-AEE5-857E50CDF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9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F80-5CAE-4239-9CE0-64EFB64A41D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2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4320480" cy="1470025"/>
          </a:xfrm>
        </p:spPr>
        <p:txBody>
          <a:bodyPr/>
          <a:lstStyle>
            <a:lvl1pPr algn="l">
              <a:spcBef>
                <a:spcPts val="600"/>
              </a:spcBef>
              <a:spcAft>
                <a:spcPts val="600"/>
              </a:spcAft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432048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7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8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6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1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1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3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13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076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115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1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4762500" cy="9906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33CCCC"/>
                </a:solidFill>
              </a:rPr>
              <a:t>West Virginia School-Based </a:t>
            </a:r>
            <a:r>
              <a:rPr lang="en-GB" sz="2400" b="1" dirty="0">
                <a:solidFill>
                  <a:srgbClr val="33CCCC"/>
                </a:solidFill>
              </a:rPr>
              <a:t> </a:t>
            </a:r>
            <a:r>
              <a:rPr lang="en-GB" sz="2400" b="1" dirty="0" smtClean="0">
                <a:solidFill>
                  <a:srgbClr val="33CCCC"/>
                </a:solidFill>
              </a:rPr>
              <a:t/>
            </a:r>
            <a:br>
              <a:rPr lang="en-GB" sz="2400" b="1" dirty="0" smtClean="0">
                <a:solidFill>
                  <a:srgbClr val="33CCCC"/>
                </a:solidFill>
              </a:rPr>
            </a:br>
            <a:r>
              <a:rPr lang="en-GB" sz="2400" b="1" dirty="0" smtClean="0">
                <a:solidFill>
                  <a:srgbClr val="33CCCC"/>
                </a:solidFill>
              </a:rPr>
              <a:t>Health Assembly</a:t>
            </a:r>
            <a:endParaRPr lang="en-GB" sz="2400" b="1" dirty="0">
              <a:solidFill>
                <a:srgbClr val="33CCCC"/>
              </a:solidFill>
            </a:endParaRPr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895600"/>
            <a:ext cx="1123950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A3990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150" y="4800600"/>
            <a:ext cx="1009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983" y="5715000"/>
            <a:ext cx="1052384" cy="99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0" y="76200"/>
            <a:ext cx="1353676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A399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0"/>
            <a:ext cx="1143000" cy="67403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0562" y="0"/>
            <a:ext cx="1295400" cy="67403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25" y="73195"/>
            <a:ext cx="1292225" cy="674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508" y="2435562"/>
            <a:ext cx="7650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Vision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/>
              <a:t>The vision of the West Virginia School-Based Health </a:t>
            </a:r>
            <a:r>
              <a:rPr lang="en-US" sz="1400" dirty="0" smtClean="0"/>
              <a:t>Assembly is for </a:t>
            </a:r>
            <a:r>
              <a:rPr lang="en-US" sz="1400" dirty="0"/>
              <a:t>all of West Virginia's youth and adolescents are healthy and achieving to their fullest </a:t>
            </a:r>
            <a:r>
              <a:rPr lang="en-US" sz="1400" dirty="0" smtClean="0"/>
              <a:t>potential.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0934" y="3603625"/>
            <a:ext cx="7601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Mission 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/>
              <a:t>Our</a:t>
            </a:r>
            <a:r>
              <a:rPr lang="en-US" sz="1400" dirty="0" smtClean="0">
                <a:effectLst/>
              </a:rPr>
              <a:t> mission is to advance comprehensive health care in school settings through responsive policies, practices, and partnerships. </a:t>
            </a:r>
            <a:r>
              <a:rPr lang="en-US" sz="1400" dirty="0" smtClean="0"/>
              <a:t>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0934" y="4662457"/>
            <a:ext cx="7574692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Goals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Increase the delivery and access of health services to all students in West Virginia</a:t>
            </a:r>
            <a:endParaRPr lang="en-US" sz="14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Develop a public relations plan that defines </a:t>
            </a:r>
            <a:r>
              <a:rPr lang="en-US" sz="1400" dirty="0" smtClean="0"/>
              <a:t>WVSBHA's identity</a:t>
            </a:r>
            <a:r>
              <a:rPr lang="en-US" sz="1400" dirty="0"/>
              <a:t>, mission and </a:t>
            </a:r>
            <a:r>
              <a:rPr lang="en-US" sz="1400" dirty="0" smtClean="0"/>
              <a:t>role and </a:t>
            </a:r>
            <a:r>
              <a:rPr lang="en-US" sz="1400" dirty="0"/>
              <a:t>maintains a continuity of message to members and partners</a:t>
            </a:r>
            <a:endParaRPr lang="en-US" sz="14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/>
              <a:t>Diversify our funding base to sustain WVSBHA</a:t>
            </a: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51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State </a:t>
            </a:r>
            <a:r>
              <a:rPr lang="en-US" dirty="0"/>
              <a:t>Overview of SBHCs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7"/>
          <a:stretch/>
        </p:blipFill>
        <p:spPr bwMode="auto">
          <a:xfrm>
            <a:off x="2667000" y="990600"/>
            <a:ext cx="6099610" cy="507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905000"/>
            <a:ext cx="228600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Currently, there are 75 SBHCs, serving 94 schools in 28 counties.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51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State </a:t>
            </a:r>
            <a:r>
              <a:rPr lang="en-US" dirty="0"/>
              <a:t>Overview of SBHCs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7"/>
          <a:stretch/>
        </p:blipFill>
        <p:spPr bwMode="auto">
          <a:xfrm>
            <a:off x="5715000" y="2057400"/>
            <a:ext cx="283823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524000"/>
            <a:ext cx="4343400" cy="2677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38 </a:t>
            </a:r>
            <a:r>
              <a:rPr lang="en-US" sz="2400" dirty="0"/>
              <a:t>serve high </a:t>
            </a:r>
            <a:r>
              <a:rPr lang="en-US" sz="2400" dirty="0" smtClean="0"/>
              <a:t>schools </a:t>
            </a:r>
            <a:r>
              <a:rPr lang="en-US" sz="2400" dirty="0"/>
              <a:t>and technical </a:t>
            </a:r>
            <a:r>
              <a:rPr lang="en-US" sz="2400" dirty="0" smtClean="0"/>
              <a:t>centers</a:t>
            </a: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28 </a:t>
            </a:r>
            <a:r>
              <a:rPr lang="en-US" sz="2400" dirty="0"/>
              <a:t>serve middle schools </a:t>
            </a:r>
          </a:p>
          <a:p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28 </a:t>
            </a:r>
            <a:r>
              <a:rPr lang="en-US" sz="2400" dirty="0"/>
              <a:t>serve elementary schools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5105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These numbers will be updated when the new SBHC Directory </a:t>
            </a:r>
          </a:p>
          <a:p>
            <a:pPr algn="ctr"/>
            <a:r>
              <a:rPr lang="en-US" dirty="0" smtClean="0"/>
              <a:t>is published in early 2013.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Mental Health Services in WV’s SBHCs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Mental health services are the fastest growing component of SBHCs</a:t>
            </a:r>
            <a:r>
              <a:rPr lang="en-US" b="1" dirty="0"/>
              <a:t> </a:t>
            </a:r>
            <a:r>
              <a:rPr lang="en-US" b="1" dirty="0" smtClean="0"/>
              <a:t>in our state.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Currently, 37 </a:t>
            </a:r>
            <a:r>
              <a:rPr lang="en-US" dirty="0"/>
              <a:t>out of </a:t>
            </a:r>
            <a:r>
              <a:rPr lang="en-US" dirty="0" smtClean="0"/>
              <a:t>75 </a:t>
            </a:r>
            <a:r>
              <a:rPr lang="en-US" dirty="0"/>
              <a:t>SBHCs </a:t>
            </a:r>
            <a:r>
              <a:rPr lang="en-US" dirty="0" smtClean="0"/>
              <a:t>have staff or contract with another agency to provide mental health services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17 out of 28 counties that have </a:t>
            </a:r>
            <a:r>
              <a:rPr lang="en-US" dirty="0" smtClean="0"/>
              <a:t>SBHCs provide these services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Mental Health Services in WV’s SBHCs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Barriers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Funding</a:t>
            </a:r>
            <a:r>
              <a:rPr lang="en-US" b="1" dirty="0" smtClean="0"/>
              <a:t> </a:t>
            </a:r>
            <a:r>
              <a:rPr lang="en-US" dirty="0" smtClean="0"/>
              <a:t>(reimbursement)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Recruitment and retention of providers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Coordination of care </a:t>
            </a:r>
          </a:p>
        </p:txBody>
      </p:sp>
    </p:spTree>
    <p:extLst>
      <p:ext uri="{BB962C8B-B14F-4D97-AF65-F5344CB8AC3E}">
        <p14:creationId xmlns:p14="http://schemas.microsoft.com/office/powerpoint/2010/main" val="421172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Mental Health Services in WV’s SBHCs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NEXT STEPS FOR WVSBHA</a:t>
            </a:r>
            <a:r>
              <a:rPr lang="en-US" dirty="0" smtClean="0"/>
              <a:t>:</a:t>
            </a:r>
            <a:endParaRPr lang="en-US" dirty="0"/>
          </a:p>
          <a:p>
            <a:pPr lvl="0"/>
            <a:r>
              <a:rPr lang="en-US" dirty="0"/>
              <a:t>The WVSBHA Communications </a:t>
            </a:r>
            <a:r>
              <a:rPr lang="en-US" dirty="0" smtClean="0"/>
              <a:t>Team is working on a mental health assessment of the state, which will continue once we learn the results of the state assessment.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A new mental health liaison will be named this week to our board of directors. The liaison will help guide WVSBHA in the assessment of services in SBHCs.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Long-term goal: After a comprehensive assessment of services, develop a position paper and strategic plan to expand mental health services in SBHCs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701150_template">
  <a:themeElements>
    <a:clrScheme name="Custom 9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BBC"/>
      </a:accent1>
      <a:accent2>
        <a:srgbClr val="1DB0BC"/>
      </a:accent2>
      <a:accent3>
        <a:srgbClr val="FFEA1B"/>
      </a:accent3>
      <a:accent4>
        <a:srgbClr val="6FE4DA"/>
      </a:accent4>
      <a:accent5>
        <a:srgbClr val="38AEE7"/>
      </a:accent5>
      <a:accent6>
        <a:srgbClr val="1DBC89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314</Words>
  <Application>Microsoft Office PowerPoint</Application>
  <PresentationFormat>On-screen Show (4:3)</PresentationFormat>
  <Paragraphs>85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TP102701150_template</vt:lpstr>
      <vt:lpstr>West Virginia School-Based   Health Assembly</vt:lpstr>
      <vt:lpstr>State Overview of SBHCs</vt:lpstr>
      <vt:lpstr>State Overview of SBHCs</vt:lpstr>
      <vt:lpstr>Mental Health Services in WV’s SBHCs </vt:lpstr>
      <vt:lpstr>Mental Health Services in WV’s SBHCs </vt:lpstr>
      <vt:lpstr>Mental Health Services in WV’s SBHCs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Kelli</dc:creator>
  <cp:lastModifiedBy>Linda</cp:lastModifiedBy>
  <cp:revision>8</cp:revision>
  <dcterms:created xsi:type="dcterms:W3CDTF">2012-12-09T02:30:40Z</dcterms:created>
  <dcterms:modified xsi:type="dcterms:W3CDTF">2012-12-09T21:01:17Z</dcterms:modified>
</cp:coreProperties>
</file>