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Override PartName="/ppt/tags/tag3.xml" ContentType="application/vnd.openxmlformats-officedocument.presentationml.tags+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5" r:id="rId1"/>
  </p:sldMasterIdLst>
  <p:notesMasterIdLst>
    <p:notesMasterId r:id="rId32"/>
  </p:notesMasterIdLst>
  <p:sldIdLst>
    <p:sldId id="256" r:id="rId2"/>
    <p:sldId id="273" r:id="rId3"/>
    <p:sldId id="345" r:id="rId4"/>
    <p:sldId id="346" r:id="rId5"/>
    <p:sldId id="349" r:id="rId6"/>
    <p:sldId id="269" r:id="rId7"/>
    <p:sldId id="355" r:id="rId8"/>
    <p:sldId id="356" r:id="rId9"/>
    <p:sldId id="357" r:id="rId10"/>
    <p:sldId id="361" r:id="rId11"/>
    <p:sldId id="348" r:id="rId12"/>
    <p:sldId id="325" r:id="rId13"/>
    <p:sldId id="326" r:id="rId14"/>
    <p:sldId id="327" r:id="rId15"/>
    <p:sldId id="328" r:id="rId16"/>
    <p:sldId id="363" r:id="rId17"/>
    <p:sldId id="366" r:id="rId18"/>
    <p:sldId id="283" r:id="rId19"/>
    <p:sldId id="350" r:id="rId20"/>
    <p:sldId id="351" r:id="rId21"/>
    <p:sldId id="257" r:id="rId22"/>
    <p:sldId id="285" r:id="rId23"/>
    <p:sldId id="289" r:id="rId24"/>
    <p:sldId id="344" r:id="rId25"/>
    <p:sldId id="343" r:id="rId26"/>
    <p:sldId id="340" r:id="rId27"/>
    <p:sldId id="341" r:id="rId28"/>
    <p:sldId id="342" r:id="rId29"/>
    <p:sldId id="339" r:id="rId30"/>
    <p:sldId id="374" r:id="rId31"/>
  </p:sldIdLst>
  <p:sldSz cx="9144000" cy="6858000" type="screen4x3"/>
  <p:notesSz cx="6854825" cy="9083675"/>
  <p:defaultTextStyle>
    <a:defPPr>
      <a:defRPr lang="en-US"/>
    </a:defPPr>
    <a:lvl1pPr algn="l" rtl="0" fontAlgn="base">
      <a:spcBef>
        <a:spcPct val="0"/>
      </a:spcBef>
      <a:spcAft>
        <a:spcPct val="0"/>
      </a:spcAft>
      <a:defRPr b="1"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b="1"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b="1"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b="1"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b="1" kern="1200">
        <a:solidFill>
          <a:schemeClr val="tx1"/>
        </a:solidFill>
        <a:latin typeface="Tahoma" pitchFamily="34" charset="0"/>
        <a:ea typeface="+mn-ea"/>
        <a:cs typeface="Arial" pitchFamily="34" charset="0"/>
      </a:defRPr>
    </a:lvl5pPr>
    <a:lvl6pPr marL="2286000" algn="l" defTabSz="914400" rtl="0" eaLnBrk="1" latinLnBrk="0" hangingPunct="1">
      <a:defRPr b="1" kern="1200">
        <a:solidFill>
          <a:schemeClr val="tx1"/>
        </a:solidFill>
        <a:latin typeface="Tahoma" pitchFamily="34" charset="0"/>
        <a:ea typeface="+mn-ea"/>
        <a:cs typeface="Arial" pitchFamily="34" charset="0"/>
      </a:defRPr>
    </a:lvl6pPr>
    <a:lvl7pPr marL="2743200" algn="l" defTabSz="914400" rtl="0" eaLnBrk="1" latinLnBrk="0" hangingPunct="1">
      <a:defRPr b="1" kern="1200">
        <a:solidFill>
          <a:schemeClr val="tx1"/>
        </a:solidFill>
        <a:latin typeface="Tahoma" pitchFamily="34" charset="0"/>
        <a:ea typeface="+mn-ea"/>
        <a:cs typeface="Arial" pitchFamily="34" charset="0"/>
      </a:defRPr>
    </a:lvl7pPr>
    <a:lvl8pPr marL="3200400" algn="l" defTabSz="914400" rtl="0" eaLnBrk="1" latinLnBrk="0" hangingPunct="1">
      <a:defRPr b="1" kern="1200">
        <a:solidFill>
          <a:schemeClr val="tx1"/>
        </a:solidFill>
        <a:latin typeface="Tahoma" pitchFamily="34" charset="0"/>
        <a:ea typeface="+mn-ea"/>
        <a:cs typeface="Arial" pitchFamily="34" charset="0"/>
      </a:defRPr>
    </a:lvl8pPr>
    <a:lvl9pPr marL="3657600" algn="l" defTabSz="914400" rtl="0" eaLnBrk="1" latinLnBrk="0" hangingPunct="1">
      <a:defRPr b="1" kern="1200">
        <a:solidFill>
          <a:schemeClr val="tx1"/>
        </a:solidFill>
        <a:latin typeface="Tahoma"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BFB3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82" autoAdjust="0"/>
    <p:restoredTop sz="81892" autoAdjust="0"/>
  </p:normalViewPr>
  <p:slideViewPr>
    <p:cSldViewPr>
      <p:cViewPr>
        <p:scale>
          <a:sx n="81" d="100"/>
          <a:sy n="81" d="100"/>
        </p:scale>
        <p:origin x="-1044" y="-7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0213" cy="454025"/>
          </a:xfrm>
          <a:prstGeom prst="rect">
            <a:avLst/>
          </a:prstGeom>
        </p:spPr>
        <p:txBody>
          <a:bodyPr vert="horz" lIns="91074" tIns="45537" rIns="91074" bIns="45537" rtlCol="0"/>
          <a:lstStyle>
            <a:lvl1pPr algn="l" fontAlgn="auto">
              <a:spcBef>
                <a:spcPts val="0"/>
              </a:spcBef>
              <a:spcAft>
                <a:spcPts val="0"/>
              </a:spcAft>
              <a:defRPr sz="1200" b="0">
                <a:latin typeface="+mn-lt"/>
                <a:cs typeface="+mn-cs"/>
              </a:defRPr>
            </a:lvl1pPr>
          </a:lstStyle>
          <a:p>
            <a:pPr>
              <a:defRPr/>
            </a:pPr>
            <a:endParaRPr lang="en-US"/>
          </a:p>
        </p:txBody>
      </p:sp>
      <p:sp>
        <p:nvSpPr>
          <p:cNvPr id="3" name="Date Placeholder 2"/>
          <p:cNvSpPr>
            <a:spLocks noGrp="1"/>
          </p:cNvSpPr>
          <p:nvPr>
            <p:ph type="dt" idx="1"/>
          </p:nvPr>
        </p:nvSpPr>
        <p:spPr>
          <a:xfrm>
            <a:off x="3883025" y="0"/>
            <a:ext cx="2970213" cy="454025"/>
          </a:xfrm>
          <a:prstGeom prst="rect">
            <a:avLst/>
          </a:prstGeom>
        </p:spPr>
        <p:txBody>
          <a:bodyPr vert="horz" lIns="91074" tIns="45537" rIns="91074" bIns="45537" rtlCol="0"/>
          <a:lstStyle>
            <a:lvl1pPr algn="r" fontAlgn="auto">
              <a:spcBef>
                <a:spcPts val="0"/>
              </a:spcBef>
              <a:spcAft>
                <a:spcPts val="0"/>
              </a:spcAft>
              <a:defRPr sz="1200" b="0">
                <a:latin typeface="+mn-lt"/>
                <a:cs typeface="+mn-cs"/>
              </a:defRPr>
            </a:lvl1pPr>
          </a:lstStyle>
          <a:p>
            <a:pPr>
              <a:defRPr/>
            </a:pPr>
            <a:fld id="{7A21012C-38A9-4F86-A876-8151377535B2}" type="datetimeFigureOut">
              <a:rPr lang="en-US"/>
              <a:pPr>
                <a:defRPr/>
              </a:pPr>
              <a:t>11/28/2012</a:t>
            </a:fld>
            <a:endParaRPr lang="en-US"/>
          </a:p>
        </p:txBody>
      </p:sp>
      <p:sp>
        <p:nvSpPr>
          <p:cNvPr id="4" name="Slide Image Placeholder 3"/>
          <p:cNvSpPr>
            <a:spLocks noGrp="1" noRot="1" noChangeAspect="1"/>
          </p:cNvSpPr>
          <p:nvPr>
            <p:ph type="sldImg" idx="2"/>
          </p:nvPr>
        </p:nvSpPr>
        <p:spPr>
          <a:xfrm>
            <a:off x="1155700" y="681038"/>
            <a:ext cx="4543425" cy="3406775"/>
          </a:xfrm>
          <a:prstGeom prst="rect">
            <a:avLst/>
          </a:prstGeom>
          <a:noFill/>
          <a:ln w="12700">
            <a:solidFill>
              <a:prstClr val="black"/>
            </a:solidFill>
          </a:ln>
        </p:spPr>
        <p:txBody>
          <a:bodyPr vert="horz" lIns="91074" tIns="45537" rIns="91074" bIns="45537" rtlCol="0" anchor="ctr"/>
          <a:lstStyle/>
          <a:p>
            <a:pPr lvl="0"/>
            <a:endParaRPr lang="en-US" noProof="0" smtClean="0"/>
          </a:p>
        </p:txBody>
      </p:sp>
      <p:sp>
        <p:nvSpPr>
          <p:cNvPr id="5" name="Notes Placeholder 4"/>
          <p:cNvSpPr>
            <a:spLocks noGrp="1"/>
          </p:cNvSpPr>
          <p:nvPr>
            <p:ph type="body" sz="quarter" idx="3"/>
          </p:nvPr>
        </p:nvSpPr>
        <p:spPr>
          <a:xfrm>
            <a:off x="685800" y="4314825"/>
            <a:ext cx="5483225" cy="4087813"/>
          </a:xfrm>
          <a:prstGeom prst="rect">
            <a:avLst/>
          </a:prstGeom>
        </p:spPr>
        <p:txBody>
          <a:bodyPr vert="horz" wrap="square" lIns="91074" tIns="45537" rIns="91074" bIns="45537"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28063"/>
            <a:ext cx="2970213" cy="454025"/>
          </a:xfrm>
          <a:prstGeom prst="rect">
            <a:avLst/>
          </a:prstGeom>
        </p:spPr>
        <p:txBody>
          <a:bodyPr vert="horz" lIns="91074" tIns="45537" rIns="91074" bIns="45537" rtlCol="0" anchor="b"/>
          <a:lstStyle>
            <a:lvl1pPr algn="l" fontAlgn="auto">
              <a:spcBef>
                <a:spcPts val="0"/>
              </a:spcBef>
              <a:spcAft>
                <a:spcPts val="0"/>
              </a:spcAft>
              <a:defRPr sz="1200" b="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3025" y="8628063"/>
            <a:ext cx="2970213" cy="454025"/>
          </a:xfrm>
          <a:prstGeom prst="rect">
            <a:avLst/>
          </a:prstGeom>
        </p:spPr>
        <p:txBody>
          <a:bodyPr vert="horz" lIns="91074" tIns="45537" rIns="91074" bIns="45537" rtlCol="0" anchor="b"/>
          <a:lstStyle>
            <a:lvl1pPr algn="r" fontAlgn="auto">
              <a:spcBef>
                <a:spcPts val="0"/>
              </a:spcBef>
              <a:spcAft>
                <a:spcPts val="0"/>
              </a:spcAft>
              <a:defRPr sz="1200" b="0">
                <a:latin typeface="+mn-lt"/>
                <a:cs typeface="+mn-cs"/>
              </a:defRPr>
            </a:lvl1pPr>
          </a:lstStyle>
          <a:p>
            <a:pPr>
              <a:defRPr/>
            </a:pPr>
            <a:fld id="{150F7485-6704-47D6-856D-8B3C7070B084}" type="slidenum">
              <a:rPr lang="en-US"/>
              <a:pPr>
                <a:defRPr/>
              </a:pPr>
              <a:t>‹#›</a:t>
            </a:fld>
            <a:endParaRPr lang="en-US"/>
          </a:p>
        </p:txBody>
      </p:sp>
    </p:spTree>
    <p:extLst>
      <p:ext uri="{BB962C8B-B14F-4D97-AF65-F5344CB8AC3E}">
        <p14:creationId xmlns="" xmlns:p14="http://schemas.microsoft.com/office/powerpoint/2010/main" val="389085059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Arial" pitchFamily="34" charset="0"/>
      </a:defRPr>
    </a:lvl1pPr>
    <a:lvl2pPr marL="457200" algn="l" rtl="0" fontAlgn="base">
      <a:spcBef>
        <a:spcPct val="30000"/>
      </a:spcBef>
      <a:spcAft>
        <a:spcPct val="0"/>
      </a:spcAft>
      <a:defRPr sz="1200" kern="1200">
        <a:solidFill>
          <a:schemeClr val="tx1"/>
        </a:solidFill>
        <a:latin typeface="+mn-lt"/>
        <a:ea typeface="+mn-ea"/>
        <a:cs typeface="Arial" pitchFamily="34" charset="0"/>
      </a:defRPr>
    </a:lvl2pPr>
    <a:lvl3pPr marL="914400" algn="l" rtl="0" fontAlgn="base">
      <a:spcBef>
        <a:spcPct val="30000"/>
      </a:spcBef>
      <a:spcAft>
        <a:spcPct val="0"/>
      </a:spcAft>
      <a:defRPr sz="1200" kern="1200">
        <a:solidFill>
          <a:schemeClr val="tx1"/>
        </a:solidFill>
        <a:latin typeface="+mn-lt"/>
        <a:ea typeface="+mn-ea"/>
        <a:cs typeface="Arial" pitchFamily="34" charset="0"/>
      </a:defRPr>
    </a:lvl3pPr>
    <a:lvl4pPr marL="1371600" algn="l" rtl="0" fontAlgn="base">
      <a:spcBef>
        <a:spcPct val="30000"/>
      </a:spcBef>
      <a:spcAft>
        <a:spcPct val="0"/>
      </a:spcAft>
      <a:defRPr sz="1200" kern="1200">
        <a:solidFill>
          <a:schemeClr val="tx1"/>
        </a:solidFill>
        <a:latin typeface="+mn-lt"/>
        <a:ea typeface="+mn-ea"/>
        <a:cs typeface="Arial" pitchFamily="34" charset="0"/>
      </a:defRPr>
    </a:lvl4pPr>
    <a:lvl5pPr marL="1828800" algn="l" rtl="0" fontAlgn="base">
      <a:spcBef>
        <a:spcPct val="30000"/>
      </a:spcBef>
      <a:spcAft>
        <a:spcPct val="0"/>
      </a:spcAft>
      <a:defRPr sz="120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a:lstStyle/>
          <a:p>
            <a:pPr>
              <a:spcBef>
                <a:spcPct val="0"/>
              </a:spcBef>
            </a:pPr>
            <a:endParaRPr lang="en-US" smtClean="0"/>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FE9736-86A2-4FF8-A944-0B6C18A09D2C}"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7"/>
          <p:cNvSpPr txBox="1">
            <a:spLocks noGrp="1" noChangeArrowheads="1"/>
          </p:cNvSpPr>
          <p:nvPr/>
        </p:nvSpPr>
        <p:spPr bwMode="auto">
          <a:xfrm>
            <a:off x="3883025" y="8628063"/>
            <a:ext cx="2970213" cy="454025"/>
          </a:xfrm>
          <a:prstGeom prst="rect">
            <a:avLst/>
          </a:prstGeom>
          <a:noFill/>
          <a:ln w="9525">
            <a:noFill/>
            <a:miter lim="800000"/>
            <a:headEnd/>
            <a:tailEnd/>
          </a:ln>
        </p:spPr>
        <p:txBody>
          <a:bodyPr lIns="91074" tIns="45537" rIns="91074" bIns="45537" anchor="b"/>
          <a:lstStyle/>
          <a:p>
            <a:pPr algn="r" defTabSz="911225"/>
            <a:fld id="{6F26BEF9-AEC5-4CD7-817F-A6C8057E7CD9}" type="slidenum">
              <a:rPr lang="en-US" sz="1200" b="0">
                <a:latin typeface="Arial" pitchFamily="34" charset="0"/>
              </a:rPr>
              <a:pPr algn="r" defTabSz="911225"/>
              <a:t>10</a:t>
            </a:fld>
            <a:endParaRPr lang="en-US" sz="1200" b="0">
              <a:latin typeface="Arial" pitchFamily="34" charset="0"/>
            </a:endParaRPr>
          </a:p>
        </p:txBody>
      </p:sp>
      <p:sp>
        <p:nvSpPr>
          <p:cNvPr id="392195" name="Rectangle 2"/>
          <p:cNvSpPr>
            <a:spLocks noGrp="1" noRot="1" noChangeAspect="1" noChangeArrowheads="1" noTextEdit="1"/>
          </p:cNvSpPr>
          <p:nvPr>
            <p:ph type="sldImg"/>
          </p:nvPr>
        </p:nvSpPr>
        <p:spPr bwMode="auto">
          <a:xfrm>
            <a:off x="1157288" y="681038"/>
            <a:ext cx="4541837" cy="3406775"/>
          </a:xfrm>
          <a:noFill/>
          <a:ln>
            <a:solidFill>
              <a:srgbClr val="000000"/>
            </a:solidFill>
            <a:miter lim="800000"/>
            <a:headEnd/>
            <a:tailEnd/>
          </a:ln>
        </p:spPr>
      </p:sp>
      <p:sp>
        <p:nvSpPr>
          <p:cNvPr id="392196" name="Rectangle 3"/>
          <p:cNvSpPr>
            <a:spLocks noGrp="1" noChangeArrowheads="1"/>
          </p:cNvSpPr>
          <p:nvPr>
            <p:ph type="body" idx="1"/>
          </p:nvPr>
        </p:nvSpPr>
        <p:spPr bwMode="auto">
          <a:noFill/>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Rot="1" noChangeAspect="1" noTextEdit="1"/>
          </p:cNvSpPr>
          <p:nvPr>
            <p:ph type="sldImg"/>
          </p:nvPr>
        </p:nvSpPr>
        <p:spPr bwMode="auto">
          <a:xfrm>
            <a:off x="1157288" y="681038"/>
            <a:ext cx="4541837" cy="3406775"/>
          </a:xfrm>
          <a:noFill/>
          <a:ln>
            <a:solidFill>
              <a:srgbClr val="000000"/>
            </a:solidFill>
            <a:miter lim="800000"/>
            <a:headEnd/>
            <a:tailEnd/>
          </a:ln>
        </p:spPr>
      </p:sp>
      <p:sp>
        <p:nvSpPr>
          <p:cNvPr id="346115" name="Rectangle 3"/>
          <p:cNvSpPr>
            <a:spLocks noGrp="1"/>
          </p:cNvSpPr>
          <p:nvPr>
            <p:ph type="body" idx="1"/>
          </p:nvPr>
        </p:nvSpPr>
        <p:spPr bwMode="auto">
          <a:noFill/>
        </p:spPr>
        <p:txBody>
          <a:bodyPr/>
          <a:lstStyle/>
          <a:p>
            <a:r>
              <a:rPr lang="en-US" dirty="0" smtClean="0"/>
              <a:t>So moving on to treatment…something has to change…. And one thing is that we, as providers, and the health care system has to begin to see the treatment of obesity as a chronic illness. And this model calls for a “informed, activated pt”  this is where MI comes in…to assess</a:t>
            </a:r>
            <a:r>
              <a:rPr lang="en-US" baseline="0" dirty="0" smtClean="0"/>
              <a:t> the “readiness” of the pt to make the required lifestyle changes needed to improve </a:t>
            </a:r>
            <a:r>
              <a:rPr lang="en-US" baseline="0" dirty="0" err="1" smtClean="0"/>
              <a:t>Sx</a:t>
            </a:r>
            <a:r>
              <a:rPr lang="en-US" baseline="0" dirty="0" smtClean="0"/>
              <a:t>, health and </a:t>
            </a:r>
            <a:r>
              <a:rPr lang="en-US" baseline="0" dirty="0" err="1" smtClean="0"/>
              <a:t>Dx</a:t>
            </a: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Rot="1" noChangeAspect="1" noTextEdit="1"/>
          </p:cNvSpPr>
          <p:nvPr>
            <p:ph type="sldImg"/>
          </p:nvPr>
        </p:nvSpPr>
        <p:spPr bwMode="auto">
          <a:noFill/>
          <a:ln>
            <a:solidFill>
              <a:srgbClr val="000000"/>
            </a:solidFill>
            <a:miter lim="800000"/>
            <a:headEnd/>
            <a:tailEnd/>
          </a:ln>
        </p:spPr>
      </p:sp>
      <p:sp>
        <p:nvSpPr>
          <p:cNvPr id="240643" name="Rectangle 3"/>
          <p:cNvSpPr>
            <a:spLocks noGrp="1"/>
          </p:cNvSpPr>
          <p:nvPr>
            <p:ph type="body" idx="1"/>
          </p:nvPr>
        </p:nvSpPr>
        <p:spPr bwMode="auto">
          <a:noFill/>
        </p:spPr>
        <p:txBody>
          <a:bodyPr/>
          <a:lstStyle/>
          <a:p>
            <a:r>
              <a:rPr lang="en-US" smtClean="0"/>
              <a:t>Remember education is only one aspect</a:t>
            </a:r>
          </a:p>
          <a:p>
            <a:r>
              <a:rPr lang="en-US" smtClean="0"/>
              <a:t>Think smoking cessation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Rot="1" noChangeAspect="1" noTextEdit="1"/>
          </p:cNvSpPr>
          <p:nvPr>
            <p:ph type="sldImg"/>
          </p:nvPr>
        </p:nvSpPr>
        <p:spPr bwMode="auto">
          <a:noFill/>
          <a:ln>
            <a:solidFill>
              <a:srgbClr val="000000"/>
            </a:solidFill>
            <a:miter lim="800000"/>
            <a:headEnd/>
            <a:tailEnd/>
          </a:ln>
        </p:spPr>
      </p:sp>
      <p:sp>
        <p:nvSpPr>
          <p:cNvPr id="242691" name="Rectangle 3"/>
          <p:cNvSpPr>
            <a:spLocks noGrp="1"/>
          </p:cNvSpPr>
          <p:nvPr>
            <p:ph type="body" idx="1"/>
          </p:nvPr>
        </p:nvSpPr>
        <p:spPr bwMode="auto">
          <a:noFill/>
        </p:spPr>
        <p:txBody>
          <a:bodyPr/>
          <a:lstStyle/>
          <a:p>
            <a:r>
              <a:rPr lang="en-US" smtClean="0"/>
              <a:t>Again-think smoking cessation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Rot="1" noChangeAspect="1" noTextEdit="1"/>
          </p:cNvSpPr>
          <p:nvPr>
            <p:ph type="sldImg"/>
          </p:nvPr>
        </p:nvSpPr>
        <p:spPr bwMode="auto">
          <a:xfrm>
            <a:off x="1157288" y="682625"/>
            <a:ext cx="4540250" cy="3405188"/>
          </a:xfrm>
          <a:noFill/>
          <a:ln>
            <a:solidFill>
              <a:srgbClr val="000000"/>
            </a:solidFill>
            <a:miter lim="800000"/>
            <a:headEnd/>
            <a:tailEnd/>
          </a:ln>
        </p:spPr>
      </p:sp>
      <p:sp>
        <p:nvSpPr>
          <p:cNvPr id="244739" name="Rectangle 3"/>
          <p:cNvSpPr>
            <a:spLocks noGrp="1"/>
          </p:cNvSpPr>
          <p:nvPr>
            <p:ph type="body" idx="1"/>
          </p:nvPr>
        </p:nvSpPr>
        <p:spPr bwMode="auto">
          <a:xfrm>
            <a:off x="685800" y="4314825"/>
            <a:ext cx="5483225" cy="4086225"/>
          </a:xfrm>
          <a:noFill/>
        </p:spPr>
        <p:txBody>
          <a:bodyPr/>
          <a:lstStyle/>
          <a:p>
            <a:r>
              <a:rPr lang="en-US" smtClean="0"/>
              <a:t>Also copy with implementation guide on NICHQ site. Reference:  Expert Committee Rec Regarding the Prevention, assessment, and treatment of obesity: Summary Report.  Pediatrics 2007; 120;S164-192</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TextEdit="1"/>
          </p:cNvSpPr>
          <p:nvPr>
            <p:ph type="sldImg"/>
          </p:nvPr>
        </p:nvSpPr>
        <p:spPr bwMode="auto">
          <a:noFill/>
          <a:ln>
            <a:solidFill>
              <a:srgbClr val="000000"/>
            </a:solidFill>
            <a:miter lim="800000"/>
            <a:headEnd/>
            <a:tailEnd/>
          </a:ln>
        </p:spPr>
      </p:sp>
      <p:sp>
        <p:nvSpPr>
          <p:cNvPr id="246787" name="Rectangle 3"/>
          <p:cNvSpPr>
            <a:spLocks noGrp="1"/>
          </p:cNvSpPr>
          <p:nvPr>
            <p:ph type="body" idx="1"/>
          </p:nvPr>
        </p:nvSpPr>
        <p:spPr bwMode="auto">
          <a:noFill/>
        </p:spPr>
        <p:txBody>
          <a:bodyPr/>
          <a:lstStyle/>
          <a:p>
            <a:r>
              <a:rPr lang="en-US" smtClean="0"/>
              <a:t>Maine Overweight Youth Colloborative-presented Workshop at the first NICHQ Obesity Congress-</a:t>
            </a:r>
          </a:p>
          <a:p>
            <a:endParaRPr lang="en-US" smtClean="0"/>
          </a:p>
          <a:p>
            <a:r>
              <a:rPr lang="en-US" smtClean="0"/>
              <a:t>Shown is the toolkit they prepared for practices and providers which has been edited and published by the AAP</a:t>
            </a:r>
          </a:p>
          <a:p>
            <a:endParaRPr lang="en-US" smtClean="0"/>
          </a:p>
          <a:p>
            <a:r>
              <a:rPr lang="en-US" smtClean="0"/>
              <a:t>This is the toolkit that will be used as part of the AAP Kidnitiative 5210 Obesity QI Project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TextEdit="1"/>
          </p:cNvSpPr>
          <p:nvPr>
            <p:ph type="sldImg"/>
          </p:nvPr>
        </p:nvSpPr>
        <p:spPr bwMode="auto">
          <a:noFill/>
          <a:ln>
            <a:solidFill>
              <a:srgbClr val="000000"/>
            </a:solidFill>
            <a:miter lim="800000"/>
            <a:headEnd/>
            <a:tailEnd/>
          </a:ln>
        </p:spPr>
      </p:sp>
      <p:sp>
        <p:nvSpPr>
          <p:cNvPr id="90115" name="Rectangle 3"/>
          <p:cNvSpPr>
            <a:spLocks noGrp="1"/>
          </p:cNvSpPr>
          <p:nvPr>
            <p:ph type="body" idx="1"/>
          </p:nvPr>
        </p:nvSpPr>
        <p:spPr bwMode="auto">
          <a:noFill/>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a:lstStyle/>
          <a:p>
            <a:r>
              <a:rPr lang="en-US" smtClean="0"/>
              <a:t>As I said earlier prevention starts with identification:  calculate, plot and diagnose</a:t>
            </a:r>
          </a:p>
          <a:p>
            <a:endParaRPr lang="en-US" smtClean="0"/>
          </a:p>
          <a:p>
            <a:r>
              <a:rPr lang="en-US" smtClean="0"/>
              <a:t>ID and recognize where the BMI falls and what risk that holds for the child in light of their lifestyle habits and family history risk</a:t>
            </a:r>
          </a:p>
        </p:txBody>
      </p:sp>
      <p:sp>
        <p:nvSpPr>
          <p:cNvPr id="4" name="Slide Number Placeholder 3"/>
          <p:cNvSpPr>
            <a:spLocks noGrp="1"/>
          </p:cNvSpPr>
          <p:nvPr>
            <p:ph type="sldNum" sz="quarter" idx="5"/>
          </p:nvPr>
        </p:nvSpPr>
        <p:spPr/>
        <p:txBody>
          <a:bodyPr/>
          <a:lstStyle/>
          <a:p>
            <a:pPr>
              <a:defRPr/>
            </a:pPr>
            <a:fld id="{3006B7CA-29DE-4160-A22A-BBD8B8335B47}" type="slidenum">
              <a:rPr lang="en-US" smtClean="0"/>
              <a:pPr>
                <a:defRPr/>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Rot="1" noChangeAspect="1" noTextEdit="1"/>
          </p:cNvSpPr>
          <p:nvPr>
            <p:ph type="sldImg"/>
          </p:nvPr>
        </p:nvSpPr>
        <p:spPr bwMode="auto">
          <a:noFill/>
          <a:ln>
            <a:solidFill>
              <a:srgbClr val="000000"/>
            </a:solidFill>
            <a:miter lim="800000"/>
            <a:headEnd/>
            <a:tailEnd/>
          </a:ln>
        </p:spPr>
      </p:sp>
      <p:sp>
        <p:nvSpPr>
          <p:cNvPr id="351235" name="Rectangle 3"/>
          <p:cNvSpPr>
            <a:spLocks noGrp="1"/>
          </p:cNvSpPr>
          <p:nvPr>
            <p:ph type="body" idx="1"/>
          </p:nvPr>
        </p:nvSpPr>
        <p:spPr bwMode="auto">
          <a:noFill/>
        </p:spPr>
        <p:txBody>
          <a:bodyPr/>
          <a:lstStyle/>
          <a:p>
            <a:r>
              <a:rPr lang="en-US" smtClean="0"/>
              <a:t>Remember !st step</a:t>
            </a:r>
          </a:p>
          <a:p>
            <a:endParaRPr lang="en-US" smtClean="0"/>
          </a:p>
          <a:p>
            <a:r>
              <a:rPr lang="en-US" smtClean="0"/>
              <a:t>Knowing it and doing it are quite a bit different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Slide Image Placeholder 1"/>
          <p:cNvSpPr>
            <a:spLocks noGrp="1" noRot="1" noChangeAspect="1" noTextEdit="1"/>
          </p:cNvSpPr>
          <p:nvPr>
            <p:ph type="sldImg"/>
          </p:nvPr>
        </p:nvSpPr>
        <p:spPr bwMode="auto">
          <a:noFill/>
          <a:ln>
            <a:solidFill>
              <a:srgbClr val="000000"/>
            </a:solidFill>
            <a:miter lim="800000"/>
            <a:headEnd/>
            <a:tailEnd/>
          </a:ln>
        </p:spPr>
      </p:sp>
      <p:sp>
        <p:nvSpPr>
          <p:cNvPr id="353283" name="Notes Placeholder 2"/>
          <p:cNvSpPr>
            <a:spLocks noGrp="1"/>
          </p:cNvSpPr>
          <p:nvPr>
            <p:ph type="body" idx="1"/>
          </p:nvPr>
        </p:nvSpPr>
        <p:spPr bwMode="auto">
          <a:noFill/>
        </p:spPr>
        <p:txBody>
          <a:bodyPr/>
          <a:lstStyle/>
          <a:p>
            <a:r>
              <a:rPr lang="en-US" smtClean="0"/>
              <a:t>This is a copy of a CDC growth chart with BMI for age data.  These are included in every chart for patients over 2 years old in our clinic at CMC and should be a part of every well child check-up.</a:t>
            </a:r>
          </a:p>
          <a:p>
            <a:endParaRPr lang="en-US" smtClean="0"/>
          </a:p>
          <a:p>
            <a:r>
              <a:rPr lang="en-US" smtClean="0"/>
              <a:t>The clinic attendings and residents have been compiling data to evaluate how frequently we are actually calculating BMI and plotting this on the growth chart.  The results we have are discouraging. </a:t>
            </a:r>
          </a:p>
        </p:txBody>
      </p:sp>
      <p:sp>
        <p:nvSpPr>
          <p:cNvPr id="4" name="Slide Number Placeholder 3"/>
          <p:cNvSpPr txBox="1">
            <a:spLocks noGrp="1"/>
          </p:cNvSpPr>
          <p:nvPr/>
        </p:nvSpPr>
        <p:spPr>
          <a:xfrm>
            <a:off x="3883025" y="8628063"/>
            <a:ext cx="2970213" cy="454025"/>
          </a:xfrm>
          <a:prstGeom prst="rect">
            <a:avLst/>
          </a:prstGeom>
          <a:noFill/>
        </p:spPr>
        <p:txBody>
          <a:bodyPr lIns="91074" tIns="45537" rIns="91074" bIns="45537" anchor="b"/>
          <a:lstStyle/>
          <a:p>
            <a:pPr algn="r" fontAlgn="auto">
              <a:spcBef>
                <a:spcPts val="0"/>
              </a:spcBef>
              <a:spcAft>
                <a:spcPts val="0"/>
              </a:spcAft>
              <a:defRPr/>
            </a:pPr>
            <a:fld id="{8C79A496-7AAD-483B-88C6-146598D8FF09}" type="slidenum">
              <a:rPr lang="en-US" sz="1200" b="0">
                <a:latin typeface="+mn-lt"/>
                <a:cs typeface="+mn-cs"/>
              </a:rPr>
              <a:pPr algn="r" fontAlgn="auto">
                <a:spcBef>
                  <a:spcPts val="0"/>
                </a:spcBef>
                <a:spcAft>
                  <a:spcPts val="0"/>
                </a:spcAft>
                <a:defRPr/>
              </a:pPr>
              <a:t>20</a:t>
            </a:fld>
            <a:endParaRPr lang="en-US" sz="1200" b="0">
              <a:latin typeface="+mn-lt"/>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a:lstStyle/>
          <a:p>
            <a:endParaRPr lang="en-US" smtClean="0"/>
          </a:p>
          <a:p>
            <a:endParaRPr lang="en-US" smtClean="0"/>
          </a:p>
        </p:txBody>
      </p:sp>
      <p:sp>
        <p:nvSpPr>
          <p:cNvPr id="4" name="Slide Number Placeholder 3"/>
          <p:cNvSpPr>
            <a:spLocks noGrp="1"/>
          </p:cNvSpPr>
          <p:nvPr>
            <p:ph type="sldNum" sz="quarter" idx="5"/>
          </p:nvPr>
        </p:nvSpPr>
        <p:spPr/>
        <p:txBody>
          <a:bodyPr/>
          <a:lstStyle/>
          <a:p>
            <a:pPr>
              <a:defRPr/>
            </a:pPr>
            <a:fld id="{310B6448-88E7-4F4B-A6FA-57D1350736B2}"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a:lstStyle/>
          <a:p>
            <a:pPr>
              <a:spcBef>
                <a:spcPct val="0"/>
              </a:spcBef>
            </a:pPr>
            <a:r>
              <a:rPr lang="en-US" smtClean="0"/>
              <a:t>Now that I have reviewed some risk factors for obesity, it is important that we are all on the same page about defines obesity and overweight.  It is all in the BMI.  Review CDC vs 2007 expert committee guidelines-names of categories.  Wt /ht/ht</a:t>
            </a:r>
          </a:p>
          <a:p>
            <a:pPr>
              <a:spcBef>
                <a:spcPct val="0"/>
              </a:spcBef>
            </a:pPr>
            <a:endParaRPr lang="en-US" smtClean="0"/>
          </a:p>
          <a:p>
            <a:pPr>
              <a:spcBef>
                <a:spcPct val="0"/>
              </a:spcBef>
            </a:pPr>
            <a:r>
              <a:rPr lang="en-US" smtClean="0"/>
              <a:t>Note that BMI normative values for children &lt;2 years old are not available.  </a:t>
            </a:r>
          </a:p>
          <a:p>
            <a:pPr>
              <a:spcBef>
                <a:spcPct val="0"/>
              </a:spcBef>
            </a:pPr>
            <a:endParaRPr lang="en-US" smtClean="0"/>
          </a:p>
          <a:p>
            <a:pPr>
              <a:spcBef>
                <a:spcPct val="0"/>
              </a:spcBef>
            </a:pPr>
            <a:r>
              <a:rPr lang="en-US" smtClean="0"/>
              <a:t>BMI correlates with more accurate measures of body fatness, but is easier to measure than other methods. It is a surrogate for adiposity.  Since obesity refers to excess adiposity, BMI is a logical tool for evalutaion.  </a:t>
            </a:r>
          </a:p>
          <a:p>
            <a:pPr>
              <a:spcBef>
                <a:spcPct val="0"/>
              </a:spcBef>
            </a:pPr>
            <a:endParaRPr lang="en-US" smtClean="0"/>
          </a:p>
          <a:p>
            <a:pPr>
              <a:spcBef>
                <a:spcPct val="0"/>
              </a:spcBef>
            </a:pPr>
            <a:r>
              <a:rPr lang="en-US" smtClean="0"/>
              <a:t>BMI has been correlated with obesity related comorbid conditions. </a:t>
            </a:r>
          </a:p>
          <a:p>
            <a:pPr>
              <a:spcBef>
                <a:spcPct val="0"/>
              </a:spcBef>
            </a:pPr>
            <a:endParaRPr lang="en-US" smtClean="0"/>
          </a:p>
          <a:p>
            <a:pPr>
              <a:spcBef>
                <a:spcPct val="0"/>
              </a:spcBef>
            </a:pPr>
            <a:r>
              <a:rPr lang="en-US" smtClean="0"/>
              <a:t>BMI in the 5</a:t>
            </a:r>
            <a:r>
              <a:rPr lang="en-US" baseline="30000" smtClean="0"/>
              <a:t>th</a:t>
            </a:r>
            <a:r>
              <a:rPr lang="en-US" smtClean="0"/>
              <a:t>-84</a:t>
            </a:r>
            <a:r>
              <a:rPr lang="en-US" baseline="30000" smtClean="0"/>
              <a:t>th</a:t>
            </a:r>
            <a:r>
              <a:rPr lang="en-US" smtClean="0"/>
              <a:t> percentile represents body fat levels that are unlikely to cause health concerns.</a:t>
            </a:r>
          </a:p>
          <a:p>
            <a:pPr>
              <a:spcBef>
                <a:spcPct val="0"/>
              </a:spcBef>
            </a:pPr>
            <a:endParaRPr lang="en-US" smtClean="0"/>
          </a:p>
          <a:p>
            <a:pPr>
              <a:spcBef>
                <a:spcPct val="0"/>
              </a:spcBef>
            </a:pPr>
            <a:r>
              <a:rPr lang="en-US" smtClean="0"/>
              <a:t>At a BMI in the 85</a:t>
            </a:r>
            <a:r>
              <a:rPr lang="en-US" baseline="30000" smtClean="0"/>
              <a:t>th</a:t>
            </a:r>
            <a:r>
              <a:rPr lang="en-US" smtClean="0"/>
              <a:t>-95</a:t>
            </a:r>
            <a:r>
              <a:rPr lang="en-US" baseline="30000" smtClean="0"/>
              <a:t>th</a:t>
            </a:r>
            <a:r>
              <a:rPr lang="en-US" smtClean="0"/>
              <a:t> percentile range the level of body fat may pose health risks that vary depending on body composition, BMI trajectory and family history. </a:t>
            </a:r>
          </a:p>
          <a:p>
            <a:pPr>
              <a:spcBef>
                <a:spcPct val="0"/>
              </a:spcBef>
            </a:pPr>
            <a:endParaRPr lang="en-US" smtClean="0"/>
          </a:p>
          <a:p>
            <a:pPr>
              <a:spcBef>
                <a:spcPct val="0"/>
              </a:spcBef>
            </a:pPr>
            <a:r>
              <a:rPr lang="en-US" smtClean="0"/>
              <a:t>A BMI &gt; 95</a:t>
            </a:r>
            <a:r>
              <a:rPr lang="en-US" baseline="30000" smtClean="0"/>
              <a:t>th</a:t>
            </a:r>
            <a:r>
              <a:rPr lang="en-US" smtClean="0"/>
              <a:t> percentile or using adult standards &gt; 30kg/m2 means that body fatness is likely to cause health problems.</a:t>
            </a:r>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568D18-C09A-4B7F-AD34-0E0F1A068376}" type="slidenum">
              <a:rPr lang="en-US" smtClean="0"/>
              <a:pPr fontAlgn="base">
                <a:spcBef>
                  <a:spcPct val="0"/>
                </a:spcBef>
                <a:spcAft>
                  <a:spcPct val="0"/>
                </a:spcAft>
                <a:defRPr/>
              </a:pPr>
              <a:t>21</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a:lstStyle/>
          <a:p>
            <a:pPr>
              <a:spcBef>
                <a:spcPct val="0"/>
              </a:spcBef>
            </a:pPr>
            <a:r>
              <a:rPr lang="en-US" smtClean="0"/>
              <a:t>If BMI overweight, and risk factors are present, such as acanthosis, or FH of early CAD, continue to assess for behavior risk and patient and family concern and start a treatment plan, which we will go over in more detail later.</a:t>
            </a:r>
          </a:p>
          <a:p>
            <a:pPr>
              <a:spcBef>
                <a:spcPct val="0"/>
              </a:spcBef>
            </a:pPr>
            <a:r>
              <a:rPr lang="en-US" smtClean="0"/>
              <a:t>SHOW CHART &amp; WEIGHT PREDICTIONS-these pts most likely will NOT LOOK obese</a:t>
            </a:r>
          </a:p>
          <a:p>
            <a:pPr>
              <a:spcBef>
                <a:spcPct val="0"/>
              </a:spcBef>
            </a:pPr>
            <a:endParaRPr lang="en-US" smtClean="0"/>
          </a:p>
          <a:p>
            <a:pPr>
              <a:spcBef>
                <a:spcPct val="0"/>
              </a:spcBef>
            </a:pPr>
            <a:r>
              <a:rPr lang="en-US" smtClean="0"/>
              <a:t>We will review the stages of Tx in more detail in a minute</a:t>
            </a:r>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20E20F-8FDC-4B37-93ED-41F70D19E81A}" type="slidenum">
              <a:rPr lang="en-US" smtClean="0"/>
              <a:pPr fontAlgn="base">
                <a:spcBef>
                  <a:spcPct val="0"/>
                </a:spcBef>
                <a:spcAft>
                  <a:spcPct val="0"/>
                </a:spcAft>
                <a:defRPr/>
              </a:pPr>
              <a:t>22</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a:lstStyle/>
          <a:p>
            <a:pPr>
              <a:spcBef>
                <a:spcPct val="0"/>
              </a:spcBef>
            </a:pPr>
            <a:r>
              <a:rPr lang="en-US" smtClean="0"/>
              <a:t>Again for those with BMI in obese range, get the history, do a careful exam and assess risks.  Treatment should be initiated.</a:t>
            </a:r>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7B0AE5-8689-4809-827C-F0B1FB8225E5}" type="slidenum">
              <a:rPr lang="en-US" smtClean="0"/>
              <a:pPr fontAlgn="base">
                <a:spcBef>
                  <a:spcPct val="0"/>
                </a:spcBef>
                <a:spcAft>
                  <a:spcPct val="0"/>
                </a:spcAft>
                <a:defRPr/>
              </a:pPr>
              <a:t>23</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Rot="1" noChangeAspect="1" noTextEdit="1"/>
          </p:cNvSpPr>
          <p:nvPr>
            <p:ph type="sldImg"/>
          </p:nvPr>
        </p:nvSpPr>
        <p:spPr bwMode="auto">
          <a:noFill/>
          <a:ln>
            <a:solidFill>
              <a:srgbClr val="000000"/>
            </a:solidFill>
            <a:miter lim="800000"/>
            <a:headEnd/>
            <a:tailEnd/>
          </a:ln>
        </p:spPr>
      </p:sp>
      <p:sp>
        <p:nvSpPr>
          <p:cNvPr id="286723" name="Rectangle 3"/>
          <p:cNvSpPr>
            <a:spLocks noGrp="1"/>
          </p:cNvSpPr>
          <p:nvPr>
            <p:ph type="body" idx="1"/>
          </p:nvPr>
        </p:nvSpPr>
        <p:spPr bwMode="auto">
          <a:noFill/>
        </p:spPr>
        <p:txBody>
          <a:bodyPr/>
          <a:lstStyle/>
          <a:p>
            <a:r>
              <a:rPr lang="en-US" smtClean="0"/>
              <a:t>** Reference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TextEdit="1"/>
          </p:cNvSpPr>
          <p:nvPr>
            <p:ph type="sldImg"/>
          </p:nvPr>
        </p:nvSpPr>
        <p:spPr bwMode="auto">
          <a:noFill/>
          <a:ln>
            <a:solidFill>
              <a:srgbClr val="000000"/>
            </a:solidFill>
            <a:miter lim="800000"/>
            <a:headEnd/>
            <a:tailEnd/>
          </a:ln>
        </p:spPr>
      </p:sp>
      <p:sp>
        <p:nvSpPr>
          <p:cNvPr id="283651" name="Rectangle 3"/>
          <p:cNvSpPr>
            <a:spLocks noGrp="1"/>
          </p:cNvSpPr>
          <p:nvPr>
            <p:ph type="body" idx="1"/>
          </p:nvPr>
        </p:nvSpPr>
        <p:spPr bwMode="auto">
          <a:noFill/>
        </p:spPr>
        <p:txBody>
          <a:bodyPr/>
          <a:lstStyle/>
          <a:p>
            <a:r>
              <a:rPr lang="en-US" smtClean="0"/>
              <a:t>4</a:t>
            </a:r>
            <a:r>
              <a:rPr lang="en-US" baseline="30000" smtClean="0"/>
              <a:t>th</a:t>
            </a:r>
            <a:r>
              <a:rPr lang="en-US" smtClean="0"/>
              <a:t> report on Dx, Eval, Tx of high blood pressure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Rot="1" noChangeAspect="1" noTextEdit="1"/>
          </p:cNvSpPr>
          <p:nvPr>
            <p:ph type="sldImg"/>
          </p:nvPr>
        </p:nvSpPr>
        <p:spPr bwMode="auto">
          <a:xfrm>
            <a:off x="1157288" y="681038"/>
            <a:ext cx="4541837" cy="3406775"/>
          </a:xfrm>
          <a:noFill/>
          <a:ln>
            <a:solidFill>
              <a:srgbClr val="000000"/>
            </a:solidFill>
            <a:miter lim="800000"/>
            <a:headEnd/>
            <a:tailEnd/>
          </a:ln>
        </p:spPr>
      </p:sp>
      <p:sp>
        <p:nvSpPr>
          <p:cNvPr id="274435" name="Rectangle 3"/>
          <p:cNvSpPr>
            <a:spLocks noGrp="1"/>
          </p:cNvSpPr>
          <p:nvPr>
            <p:ph type="body" idx="1"/>
          </p:nvPr>
        </p:nvSpPr>
        <p:spPr bwMode="auto">
          <a:xfrm>
            <a:off x="914400" y="4314825"/>
            <a:ext cx="5026025" cy="4087813"/>
          </a:xfrm>
          <a:noFill/>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Rot="1" noChangeAspect="1" noTextEdit="1"/>
          </p:cNvSpPr>
          <p:nvPr>
            <p:ph type="sldImg"/>
          </p:nvPr>
        </p:nvSpPr>
        <p:spPr bwMode="auto">
          <a:xfrm>
            <a:off x="1157288" y="681038"/>
            <a:ext cx="4541837" cy="3406775"/>
          </a:xfrm>
          <a:noFill/>
          <a:ln>
            <a:solidFill>
              <a:srgbClr val="000000"/>
            </a:solidFill>
            <a:miter lim="800000"/>
            <a:headEnd/>
            <a:tailEnd/>
          </a:ln>
        </p:spPr>
      </p:sp>
      <p:sp>
        <p:nvSpPr>
          <p:cNvPr id="276483" name="Rectangle 3"/>
          <p:cNvSpPr>
            <a:spLocks noGrp="1"/>
          </p:cNvSpPr>
          <p:nvPr>
            <p:ph type="body" idx="1"/>
          </p:nvPr>
        </p:nvSpPr>
        <p:spPr bwMode="auto">
          <a:xfrm>
            <a:off x="914400" y="4314825"/>
            <a:ext cx="5026025" cy="4087813"/>
          </a:xfrm>
          <a:noFill/>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Rot="1" noChangeAspect="1" noTextEdit="1"/>
          </p:cNvSpPr>
          <p:nvPr>
            <p:ph type="sldImg"/>
          </p:nvPr>
        </p:nvSpPr>
        <p:spPr bwMode="auto">
          <a:xfrm>
            <a:off x="1157288" y="681038"/>
            <a:ext cx="4541837" cy="3406775"/>
          </a:xfrm>
          <a:noFill/>
          <a:ln>
            <a:solidFill>
              <a:srgbClr val="000000"/>
            </a:solidFill>
            <a:miter lim="800000"/>
            <a:headEnd/>
            <a:tailEnd/>
          </a:ln>
        </p:spPr>
      </p:sp>
      <p:sp>
        <p:nvSpPr>
          <p:cNvPr id="278531" name="Rectangle 3"/>
          <p:cNvSpPr>
            <a:spLocks noGrp="1"/>
          </p:cNvSpPr>
          <p:nvPr>
            <p:ph type="body" idx="1"/>
          </p:nvPr>
        </p:nvSpPr>
        <p:spPr bwMode="auto">
          <a:xfrm>
            <a:off x="914400" y="4314825"/>
            <a:ext cx="5026025" cy="4087813"/>
          </a:xfrm>
          <a:noFill/>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Rot="1" noChangeAspect="1" noTextEdit="1"/>
          </p:cNvSpPr>
          <p:nvPr>
            <p:ph type="sldImg"/>
          </p:nvPr>
        </p:nvSpPr>
        <p:spPr bwMode="auto">
          <a:noFill/>
          <a:ln>
            <a:solidFill>
              <a:srgbClr val="000000"/>
            </a:solidFill>
            <a:miter lim="800000"/>
            <a:headEnd/>
            <a:tailEnd/>
          </a:ln>
        </p:spPr>
      </p:sp>
      <p:sp>
        <p:nvSpPr>
          <p:cNvPr id="272387" name="Rectangle 3"/>
          <p:cNvSpPr>
            <a:spLocks noGrp="1"/>
          </p:cNvSpPr>
          <p:nvPr>
            <p:ph type="body" idx="1"/>
          </p:nvPr>
        </p:nvSpPr>
        <p:spPr bwMode="auto">
          <a:noFill/>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Rot="1" noChangeAspect="1" noTextEdit="1"/>
          </p:cNvSpPr>
          <p:nvPr>
            <p:ph type="sldImg"/>
          </p:nvPr>
        </p:nvSpPr>
        <p:spPr bwMode="auto">
          <a:noFill/>
          <a:ln>
            <a:solidFill>
              <a:srgbClr val="000000"/>
            </a:solidFill>
            <a:miter lim="800000"/>
            <a:headEnd/>
            <a:tailEnd/>
          </a:ln>
        </p:spPr>
      </p:sp>
      <p:sp>
        <p:nvSpPr>
          <p:cNvPr id="251907" name="Rectangle 3"/>
          <p:cNvSpPr>
            <a:spLocks noGrp="1"/>
          </p:cNvSpPr>
          <p:nvPr>
            <p:ph type="body" idx="1"/>
          </p:nvPr>
        </p:nvSpPr>
        <p:spPr bwMode="auto">
          <a:noFill/>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Rot="1" noChangeAspect="1" noTextEdit="1"/>
          </p:cNvSpPr>
          <p:nvPr>
            <p:ph type="sldImg"/>
          </p:nvPr>
        </p:nvSpPr>
        <p:spPr bwMode="auto">
          <a:xfrm>
            <a:off x="1158875" y="679450"/>
            <a:ext cx="4545013" cy="3408363"/>
          </a:xfrm>
          <a:noFill/>
          <a:ln>
            <a:solidFill>
              <a:srgbClr val="000000"/>
            </a:solidFill>
            <a:miter lim="800000"/>
            <a:headEnd/>
            <a:tailEnd/>
          </a:ln>
        </p:spPr>
      </p:sp>
      <p:sp>
        <p:nvSpPr>
          <p:cNvPr id="337923" name="Rectangle 3"/>
          <p:cNvSpPr>
            <a:spLocks noGrp="1"/>
          </p:cNvSpPr>
          <p:nvPr>
            <p:ph type="body" idx="1"/>
          </p:nvPr>
        </p:nvSpPr>
        <p:spPr bwMode="auto">
          <a:xfrm>
            <a:off x="914400" y="4314825"/>
            <a:ext cx="5026025" cy="4089400"/>
          </a:xfrm>
          <a:noFill/>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Slide Image Placeholder 1"/>
          <p:cNvSpPr>
            <a:spLocks noGrp="1" noRot="1" noChangeAspect="1" noTextEdit="1"/>
          </p:cNvSpPr>
          <p:nvPr>
            <p:ph type="sldImg"/>
          </p:nvPr>
        </p:nvSpPr>
        <p:spPr bwMode="auto">
          <a:xfrm>
            <a:off x="1157288" y="681038"/>
            <a:ext cx="4541837" cy="3406775"/>
          </a:xfrm>
          <a:noFill/>
          <a:ln>
            <a:solidFill>
              <a:srgbClr val="000000"/>
            </a:solidFill>
            <a:miter lim="800000"/>
            <a:headEnd/>
            <a:tailEnd/>
          </a:ln>
        </p:spPr>
      </p:sp>
      <p:sp>
        <p:nvSpPr>
          <p:cNvPr id="339971" name="Notes Placeholder 2"/>
          <p:cNvSpPr>
            <a:spLocks noGrp="1"/>
          </p:cNvSpPr>
          <p:nvPr>
            <p:ph type="body" idx="1"/>
          </p:nvPr>
        </p:nvSpPr>
        <p:spPr bwMode="auto">
          <a:noFill/>
        </p:spPr>
        <p:txBody>
          <a:bodyPr lIns="91063" tIns="45532" rIns="91063" bIns="45532"/>
          <a:lstStyle/>
          <a:p>
            <a:pPr>
              <a:spcBef>
                <a:spcPct val="0"/>
              </a:spcBef>
            </a:pPr>
            <a:r>
              <a:rPr lang="en-US" smtClean="0"/>
              <a:t>For example in the 2-5 year old age group the prevalence has increased from 7.2 in 1988-94 to 13.9% in 2003-04.</a:t>
            </a:r>
          </a:p>
          <a:p>
            <a:pPr>
              <a:spcBef>
                <a:spcPct val="0"/>
              </a:spcBef>
            </a:pPr>
            <a:r>
              <a:rPr lang="en-US" smtClean="0"/>
              <a:t>Latest NHANES numbers from </a:t>
            </a:r>
          </a:p>
        </p:txBody>
      </p:sp>
      <p:sp>
        <p:nvSpPr>
          <p:cNvPr id="20484" name="Slide Number Placeholder 3"/>
          <p:cNvSpPr txBox="1">
            <a:spLocks noGrp="1"/>
          </p:cNvSpPr>
          <p:nvPr/>
        </p:nvSpPr>
        <p:spPr bwMode="auto">
          <a:xfrm>
            <a:off x="3883025" y="8628063"/>
            <a:ext cx="2970213" cy="454025"/>
          </a:xfrm>
          <a:prstGeom prst="rect">
            <a:avLst/>
          </a:prstGeom>
          <a:noFill/>
          <a:ln w="9525">
            <a:noFill/>
            <a:miter lim="800000"/>
            <a:headEnd/>
            <a:tailEnd/>
          </a:ln>
        </p:spPr>
        <p:txBody>
          <a:bodyPr lIns="91063" tIns="45532" rIns="91063" bIns="45532" anchor="b"/>
          <a:lstStyle/>
          <a:p>
            <a:pPr algn="r">
              <a:defRPr/>
            </a:pPr>
            <a:fld id="{39DD95E1-9368-4F25-8C7E-955E3DB1DDB2}" type="slidenum">
              <a:rPr lang="en-US" sz="1200" b="0">
                <a:latin typeface="+mn-lt"/>
                <a:cs typeface="+mn-cs"/>
              </a:rPr>
              <a:pPr algn="r">
                <a:defRPr/>
              </a:pPr>
              <a:t>4</a:t>
            </a:fld>
            <a:endParaRPr lang="en-US" sz="1200" b="0">
              <a:latin typeface="+mn-lt"/>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Rot="1" noChangeAspect="1" noTextEdit="1"/>
          </p:cNvSpPr>
          <p:nvPr>
            <p:ph type="sldImg"/>
          </p:nvPr>
        </p:nvSpPr>
        <p:spPr bwMode="auto">
          <a:xfrm>
            <a:off x="1157288" y="681038"/>
            <a:ext cx="4541837" cy="3406775"/>
          </a:xfrm>
          <a:noFill/>
          <a:ln>
            <a:solidFill>
              <a:srgbClr val="000000"/>
            </a:solidFill>
            <a:miter lim="800000"/>
            <a:headEnd/>
            <a:tailEnd/>
          </a:ln>
        </p:spPr>
      </p:sp>
      <p:sp>
        <p:nvSpPr>
          <p:cNvPr id="348163" name="Rectangle 3"/>
          <p:cNvSpPr>
            <a:spLocks noGrp="1"/>
          </p:cNvSpPr>
          <p:nvPr>
            <p:ph type="body" idx="1"/>
          </p:nvPr>
        </p:nvSpPr>
        <p:spPr bwMode="auto">
          <a:noFill/>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a:lstStyle/>
          <a:p>
            <a:pPr>
              <a:spcBef>
                <a:spcPct val="0"/>
              </a:spcBef>
            </a:pPr>
            <a:r>
              <a:rPr lang="en-US" smtClean="0"/>
              <a:t>.</a:t>
            </a:r>
          </a:p>
          <a:p>
            <a:pPr>
              <a:spcBef>
                <a:spcPct val="0"/>
              </a:spcBef>
            </a:pPr>
            <a:r>
              <a:rPr lang="en-US" smtClean="0"/>
              <a:t>Knowing the vast number of contributing etiologies have lead to an educational campaign…but the harder we try the fatter we get. </a:t>
            </a:r>
          </a:p>
          <a:p>
            <a:pPr>
              <a:spcBef>
                <a:spcPct val="0"/>
              </a:spcBef>
            </a:pPr>
            <a:r>
              <a:rPr lang="en-US" smtClean="0"/>
              <a:t>Why?? Again, isolated tx approach from medical communtiy and lack of appropriate community support…..</a:t>
            </a:r>
          </a:p>
          <a:p>
            <a:pPr>
              <a:spcBef>
                <a:spcPct val="0"/>
              </a:spcBef>
            </a:pPr>
            <a:r>
              <a:rPr lang="en-US" smtClean="0"/>
              <a:t>Community vs pt approach. Today we will deal with a patient and family approach and accountablity and personal desire and choice are entered into the equation</a:t>
            </a:r>
          </a:p>
          <a:p>
            <a:pPr>
              <a:spcBef>
                <a:spcPct val="0"/>
              </a:spcBef>
            </a:pPr>
            <a:endParaRPr lang="en-US" smtClean="0"/>
          </a:p>
          <a:p>
            <a:r>
              <a:rPr lang="en-US" smtClean="0"/>
              <a:t>What is causing this rise in obesity?  Genes and environment</a:t>
            </a:r>
          </a:p>
          <a:p>
            <a:pPr>
              <a:buFontTx/>
              <a:buChar char="•"/>
            </a:pPr>
            <a:r>
              <a:rPr lang="en-US" smtClean="0"/>
              <a:t>Twin studies demonstrate genetic risk</a:t>
            </a:r>
          </a:p>
          <a:p>
            <a:pPr>
              <a:buFontTx/>
              <a:buChar char="•"/>
            </a:pPr>
            <a:r>
              <a:rPr lang="en-US" smtClean="0"/>
              <a:t>High birth weight, maternal diabetes, and obesity in family members are factors, in fact obesity in family members strongest risk factor in children age &lt; 10, regardless of their weight</a:t>
            </a:r>
          </a:p>
          <a:p>
            <a:pPr>
              <a:buFontTx/>
              <a:buChar char="•"/>
            </a:pPr>
            <a:endParaRPr lang="en-US" smtClean="0"/>
          </a:p>
          <a:p>
            <a:pPr>
              <a:buFontTx/>
              <a:buChar char="•"/>
            </a:pPr>
            <a:r>
              <a:rPr lang="en-US" smtClean="0"/>
              <a:t>Behavior and environment strongly influence the development of obesity in genetically at risk people.</a:t>
            </a:r>
          </a:p>
          <a:p>
            <a:pPr>
              <a:buFontTx/>
              <a:buChar char="•"/>
            </a:pPr>
            <a:r>
              <a:rPr lang="en-US" smtClean="0"/>
              <a:t>The increase in prevalence is too rapid to be explained by a genetic shift.</a:t>
            </a:r>
          </a:p>
          <a:p>
            <a:pPr>
              <a:buFontTx/>
              <a:buChar char="•"/>
            </a:pPr>
            <a:r>
              <a:rPr lang="en-US" smtClean="0"/>
              <a:t>It must be result of shifted balance in energy intake and energy expenditure. </a:t>
            </a:r>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A69D20-4850-4F3F-B867-9FB18B306A69}"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Rot="1" noChangeAspect="1" noTextEdit="1"/>
          </p:cNvSpPr>
          <p:nvPr>
            <p:ph type="sldImg"/>
          </p:nvPr>
        </p:nvSpPr>
        <p:spPr bwMode="auto">
          <a:xfrm>
            <a:off x="1157288" y="681038"/>
            <a:ext cx="4541837" cy="3406775"/>
          </a:xfrm>
          <a:noFill/>
          <a:ln>
            <a:solidFill>
              <a:srgbClr val="000000"/>
            </a:solidFill>
            <a:miter lim="800000"/>
            <a:headEnd/>
            <a:tailEnd/>
          </a:ln>
        </p:spPr>
      </p:sp>
      <p:sp>
        <p:nvSpPr>
          <p:cNvPr id="361475" name="Rectangle 3"/>
          <p:cNvSpPr>
            <a:spLocks noGrp="1"/>
          </p:cNvSpPr>
          <p:nvPr>
            <p:ph type="body" idx="1"/>
          </p:nvPr>
        </p:nvSpPr>
        <p:spPr bwMode="auto">
          <a:noFill/>
        </p:spPr>
        <p:txBody>
          <a:bodyPr/>
          <a:lstStyle/>
          <a:p>
            <a:r>
              <a:rPr lang="en-US" sz="1000" u="sng" smtClean="0"/>
              <a:t>Methodology</a:t>
            </a:r>
            <a:endParaRPr lang="en-US" sz="1000" smtClean="0"/>
          </a:p>
          <a:p>
            <a:r>
              <a:rPr lang="en-US" sz="1000" smtClean="0"/>
              <a:t>Number and percent of the U.S. population with diagnosed diabetes were obtained from the National Health Interview Survey (NHIS, available at </a:t>
            </a:r>
            <a:r>
              <a:rPr lang="en-US" u="sng" smtClean="0"/>
              <a:t>http://www.cdc.gov/nchs/nhis.htm</a:t>
            </a:r>
            <a:r>
              <a:rPr lang="en-US" sz="1000" smtClean="0"/>
              <a:t>) of the National Center for Health Statistics (NCHS), Centers for Disease Control and Prevention (CDC) for years.  Conducted continuously since 1957, the NHIS is a health survey of the civilian, noninstitutionalized population of the United States. The survey provides information on the health of the United States population, including information on the prevalence and incidence of disease, the extent of disability, and the utilization of health care services. The multistage probability design of the survey has been described elsewhere (1,2). Estimates for years 1958-1979 were obtained from published data (3) and estimates from 1980 forward were derived directly from the NHIS survey data.   </a:t>
            </a:r>
            <a:endParaRPr lang="en-US" sz="1000" u="sng" smtClean="0"/>
          </a:p>
          <a:p>
            <a:r>
              <a:rPr lang="en-US" sz="1000" u="sng" smtClean="0"/>
              <a:t>References</a:t>
            </a:r>
            <a:endParaRPr lang="en-US" sz="1000" smtClean="0"/>
          </a:p>
          <a:p>
            <a:r>
              <a:rPr lang="en-US" sz="1000" smtClean="0"/>
              <a:t>1. Massey JT, Moore TF, Parsons VL, Tadros W. Design and estimation for the National Health Interview Survey, 1985-1994. Hyattsville, MD: National Center for Health Statistics. </a:t>
            </a:r>
            <a:r>
              <a:rPr lang="en-US" sz="1000" i="1" smtClean="0"/>
              <a:t>Vital and Health Statistics</a:t>
            </a:r>
            <a:r>
              <a:rPr lang="en-US" sz="1000" smtClean="0"/>
              <a:t> 1989;2(110). </a:t>
            </a:r>
          </a:p>
          <a:p>
            <a:r>
              <a:rPr lang="en-US" sz="1000" smtClean="0"/>
              <a:t>2. Botman SL, Moore TF, Moriarity CL, Parsons VL. Design and estimation for the National Health Interview Survey, 1995–2004. National Center for Health Statistics. </a:t>
            </a:r>
            <a:r>
              <a:rPr lang="en-US" sz="1000" i="1" smtClean="0"/>
              <a:t>Vital and Health Statistics</a:t>
            </a:r>
            <a:r>
              <a:rPr lang="en-US" sz="1000" smtClean="0"/>
              <a:t> 2000;2(130). </a:t>
            </a:r>
          </a:p>
          <a:p>
            <a:r>
              <a:rPr lang="en-US" sz="1000" smtClean="0"/>
              <a:t>3. Harris MI: Prevalence of noninsulin-dependent diabetes and impaired glucose tolerance. Chapter VI in </a:t>
            </a:r>
            <a:r>
              <a:rPr lang="en-US" sz="1000" i="1" smtClean="0"/>
              <a:t>Diabetes in America</a:t>
            </a:r>
            <a:r>
              <a:rPr lang="en-US" sz="1000" smtClean="0"/>
              <a:t>, Harris MI, Hamman RF, eds. NIH publ. no. 85-1468, 1985.</a:t>
            </a:r>
          </a:p>
          <a:p>
            <a:endParaRPr lang="en-US" sz="10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Rot="1" noChangeAspect="1" noTextEdit="1"/>
          </p:cNvSpPr>
          <p:nvPr>
            <p:ph type="sldImg"/>
          </p:nvPr>
        </p:nvSpPr>
        <p:spPr bwMode="auto">
          <a:xfrm>
            <a:off x="1114425" y="646113"/>
            <a:ext cx="4613275" cy="3459162"/>
          </a:xfrm>
          <a:noFill/>
          <a:ln>
            <a:solidFill>
              <a:srgbClr val="000000"/>
            </a:solidFill>
            <a:miter lim="800000"/>
            <a:headEnd/>
            <a:tailEnd/>
          </a:ln>
        </p:spPr>
      </p:sp>
      <p:sp>
        <p:nvSpPr>
          <p:cNvPr id="365571" name="Rectangle 3"/>
          <p:cNvSpPr>
            <a:spLocks noGrp="1"/>
          </p:cNvSpPr>
          <p:nvPr>
            <p:ph type="body" idx="1"/>
          </p:nvPr>
        </p:nvSpPr>
        <p:spPr bwMode="auto">
          <a:xfrm>
            <a:off x="919163" y="4322763"/>
            <a:ext cx="5006975" cy="4105275"/>
          </a:xfrm>
          <a:noFill/>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7"/>
          <p:cNvSpPr txBox="1">
            <a:spLocks noGrp="1" noChangeArrowheads="1"/>
          </p:cNvSpPr>
          <p:nvPr/>
        </p:nvSpPr>
        <p:spPr bwMode="auto">
          <a:xfrm>
            <a:off x="3883025" y="8628063"/>
            <a:ext cx="2970213" cy="454025"/>
          </a:xfrm>
          <a:prstGeom prst="rect">
            <a:avLst/>
          </a:prstGeom>
          <a:noFill/>
          <a:ln w="9525">
            <a:noFill/>
            <a:miter lim="800000"/>
            <a:headEnd/>
            <a:tailEnd/>
          </a:ln>
        </p:spPr>
        <p:txBody>
          <a:bodyPr lIns="91074" tIns="45537" rIns="91074" bIns="45537" anchor="b"/>
          <a:lstStyle/>
          <a:p>
            <a:pPr algn="r" defTabSz="911225"/>
            <a:fld id="{E9822980-0378-4DAF-A302-84975B3E5902}" type="slidenum">
              <a:rPr lang="en-US" sz="1200" b="0">
                <a:latin typeface="Arial" pitchFamily="34" charset="0"/>
              </a:rPr>
              <a:pPr algn="r" defTabSz="911225"/>
              <a:t>9</a:t>
            </a:fld>
            <a:endParaRPr lang="en-US" sz="1200" b="0">
              <a:latin typeface="Arial" pitchFamily="34" charset="0"/>
            </a:endParaRPr>
          </a:p>
        </p:txBody>
      </p:sp>
      <p:sp>
        <p:nvSpPr>
          <p:cNvPr id="384003" name="Rectangle 2"/>
          <p:cNvSpPr>
            <a:spLocks noGrp="1" noRot="1" noChangeAspect="1" noChangeArrowheads="1" noTextEdit="1"/>
          </p:cNvSpPr>
          <p:nvPr>
            <p:ph type="sldImg"/>
          </p:nvPr>
        </p:nvSpPr>
        <p:spPr bwMode="auto">
          <a:xfrm>
            <a:off x="1157288" y="681038"/>
            <a:ext cx="4541837" cy="3406775"/>
          </a:xfrm>
          <a:noFill/>
          <a:ln>
            <a:solidFill>
              <a:srgbClr val="000000"/>
            </a:solidFill>
            <a:miter lim="800000"/>
            <a:headEnd/>
            <a:tailEnd/>
          </a:ln>
        </p:spPr>
      </p:sp>
      <p:sp>
        <p:nvSpPr>
          <p:cNvPr id="384004" name="Rectangle 3"/>
          <p:cNvSpPr>
            <a:spLocks noGrp="1" noChangeArrowheads="1"/>
          </p:cNvSpPr>
          <p:nvPr>
            <p:ph type="body" idx="1"/>
          </p:nvPr>
        </p:nvSpPr>
        <p:spPr bwMode="auto">
          <a:noFill/>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35874" name="Group 2"/>
          <p:cNvGrpSpPr>
            <a:grpSpLocks/>
          </p:cNvGrpSpPr>
          <p:nvPr/>
        </p:nvGrpSpPr>
        <p:grpSpPr bwMode="auto">
          <a:xfrm>
            <a:off x="0" y="6350"/>
            <a:ext cx="9140825" cy="6851650"/>
            <a:chOff x="0" y="4"/>
            <a:chExt cx="5758" cy="4316"/>
          </a:xfrm>
        </p:grpSpPr>
        <p:grpSp>
          <p:nvGrpSpPr>
            <p:cNvPr id="335875" name="Group 3"/>
            <p:cNvGrpSpPr>
              <a:grpSpLocks/>
            </p:cNvGrpSpPr>
            <p:nvPr/>
          </p:nvGrpSpPr>
          <p:grpSpPr bwMode="auto">
            <a:xfrm>
              <a:off x="0" y="1161"/>
              <a:ext cx="5758" cy="3159"/>
              <a:chOff x="0" y="1161"/>
              <a:chExt cx="5758" cy="3159"/>
            </a:xfrm>
          </p:grpSpPr>
          <p:sp>
            <p:nvSpPr>
              <p:cNvPr id="335876" name="Freeform 4"/>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endParaRPr lang="en-US"/>
              </a:p>
            </p:txBody>
          </p:sp>
          <p:sp>
            <p:nvSpPr>
              <p:cNvPr id="335877" name="Freeform 5"/>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grpSp>
        <p:sp>
          <p:nvSpPr>
            <p:cNvPr id="335878"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endParaRPr lang="en-US"/>
            </a:p>
          </p:txBody>
        </p:sp>
        <p:sp>
          <p:nvSpPr>
            <p:cNvPr id="335879" name="Freeform 7"/>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endParaRPr lang="en-US"/>
            </a:p>
          </p:txBody>
        </p:sp>
        <p:sp>
          <p:nvSpPr>
            <p:cNvPr id="335880" name="Freeform 8"/>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endParaRPr lang="en-US"/>
            </a:p>
          </p:txBody>
        </p:sp>
        <p:grpSp>
          <p:nvGrpSpPr>
            <p:cNvPr id="335881" name="Group 9"/>
            <p:cNvGrpSpPr>
              <a:grpSpLocks/>
            </p:cNvGrpSpPr>
            <p:nvPr/>
          </p:nvGrpSpPr>
          <p:grpSpPr bwMode="auto">
            <a:xfrm>
              <a:off x="348" y="4"/>
              <a:ext cx="5410" cy="4316"/>
              <a:chOff x="348" y="4"/>
              <a:chExt cx="5410" cy="4316"/>
            </a:xfrm>
          </p:grpSpPr>
          <p:sp>
            <p:nvSpPr>
              <p:cNvPr id="335882" name="Freeform 10"/>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sp>
            <p:nvSpPr>
              <p:cNvPr id="335883" name="Freeform 11"/>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335884" name="Freeform 12"/>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335885" name="Freeform 13"/>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endParaRPr lang="en-US"/>
              </a:p>
            </p:txBody>
          </p:sp>
          <p:sp>
            <p:nvSpPr>
              <p:cNvPr id="335886" name="Freeform 14"/>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endParaRPr lang="en-US"/>
              </a:p>
            </p:txBody>
          </p:sp>
          <p:sp>
            <p:nvSpPr>
              <p:cNvPr id="335887"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endParaRPr lang="en-US"/>
              </a:p>
            </p:txBody>
          </p:sp>
        </p:grpSp>
      </p:grpSp>
      <p:sp>
        <p:nvSpPr>
          <p:cNvPr id="335888" name="Rectangle 16"/>
          <p:cNvSpPr>
            <a:spLocks noGrp="1" noChangeArrowheads="1"/>
          </p:cNvSpPr>
          <p:nvPr>
            <p:ph type="ctrTitle" sz="quarter"/>
          </p:nvPr>
        </p:nvSpPr>
        <p:spPr>
          <a:xfrm>
            <a:off x="1066800" y="1997075"/>
            <a:ext cx="7086600" cy="1431925"/>
          </a:xfrm>
        </p:spPr>
        <p:txBody>
          <a:bodyPr anchor="b"/>
          <a:lstStyle>
            <a:lvl1pPr>
              <a:defRPr/>
            </a:lvl1pPr>
          </a:lstStyle>
          <a:p>
            <a:r>
              <a:rPr lang="en-US"/>
              <a:t>Click to edit Master title style</a:t>
            </a:r>
          </a:p>
        </p:txBody>
      </p:sp>
      <p:sp>
        <p:nvSpPr>
          <p:cNvPr id="335889"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en-US"/>
              <a:t>Click to edit Master subtitle style</a:t>
            </a:r>
          </a:p>
        </p:txBody>
      </p:sp>
      <p:sp>
        <p:nvSpPr>
          <p:cNvPr id="335890" name="Rectangle 18"/>
          <p:cNvSpPr>
            <a:spLocks noGrp="1" noChangeArrowheads="1"/>
          </p:cNvSpPr>
          <p:nvPr>
            <p:ph type="dt" sz="quarter" idx="2"/>
          </p:nvPr>
        </p:nvSpPr>
        <p:spPr/>
        <p:txBody>
          <a:bodyPr/>
          <a:lstStyle>
            <a:lvl1pPr>
              <a:defRPr/>
            </a:lvl1pPr>
          </a:lstStyle>
          <a:p>
            <a:fld id="{B3EB242A-FB5C-49E3-91C6-06CA29DF6D87}" type="datetimeFigureOut">
              <a:rPr lang="en-US"/>
              <a:pPr/>
              <a:t>11/28/2012</a:t>
            </a:fld>
            <a:endParaRPr lang="en-US"/>
          </a:p>
        </p:txBody>
      </p:sp>
      <p:sp>
        <p:nvSpPr>
          <p:cNvPr id="335891" name="Rectangle 19"/>
          <p:cNvSpPr>
            <a:spLocks noGrp="1" noChangeArrowheads="1"/>
          </p:cNvSpPr>
          <p:nvPr>
            <p:ph type="ftr" sz="quarter" idx="3"/>
          </p:nvPr>
        </p:nvSpPr>
        <p:spPr>
          <a:xfrm>
            <a:off x="3352800" y="6248400"/>
            <a:ext cx="2895600" cy="457200"/>
          </a:xfrm>
        </p:spPr>
        <p:txBody>
          <a:bodyPr/>
          <a:lstStyle>
            <a:lvl1pPr>
              <a:defRPr/>
            </a:lvl1pPr>
          </a:lstStyle>
          <a:p>
            <a:endParaRPr lang="en-US"/>
          </a:p>
        </p:txBody>
      </p:sp>
      <p:sp>
        <p:nvSpPr>
          <p:cNvPr id="335892" name="Rectangle 20"/>
          <p:cNvSpPr>
            <a:spLocks noGrp="1" noChangeArrowheads="1"/>
          </p:cNvSpPr>
          <p:nvPr>
            <p:ph type="sldNum" sz="quarter" idx="4"/>
          </p:nvPr>
        </p:nvSpPr>
        <p:spPr/>
        <p:txBody>
          <a:bodyPr/>
          <a:lstStyle>
            <a:lvl1pPr>
              <a:defRPr/>
            </a:lvl1pPr>
          </a:lstStyle>
          <a:p>
            <a:fld id="{0D39A20C-1327-4C32-8DE4-3E67FB25D2D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2791BC4-A43B-430C-9090-3F8A164436A0}" type="datetimeFigureOut">
              <a:rPr lang="en-US"/>
              <a:pPr/>
              <a:t>11/28/2012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7216B9F-D4BF-4A07-8EBF-2309A250016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00C6F8A-D971-4CA5-B88A-2FAA8F411203}" type="datetimeFigureOut">
              <a:rPr lang="en-US"/>
              <a:pPr/>
              <a:t>11/28/2012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405C965-20F9-4341-90DF-82E90133C625}"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066800" y="304800"/>
            <a:ext cx="7543800" cy="14319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066800" y="19812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14900" y="19812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066800" y="41148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914900" y="41148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066800" y="6248400"/>
            <a:ext cx="1905000" cy="457200"/>
          </a:xfrm>
        </p:spPr>
        <p:txBody>
          <a:bodyPr/>
          <a:lstStyle>
            <a:lvl1pPr>
              <a:defRPr/>
            </a:lvl1pPr>
          </a:lstStyle>
          <a:p>
            <a:fld id="{96CE7A26-4F6D-4C4E-AACD-8ACC459AA78E}" type="datetimeFigureOut">
              <a:rPr lang="en-US"/>
              <a:pPr/>
              <a:t>11/28/2012</a:t>
            </a:fld>
            <a:endParaRPr lang="en-US"/>
          </a:p>
        </p:txBody>
      </p:sp>
      <p:sp>
        <p:nvSpPr>
          <p:cNvPr id="8" name="Footer Placeholder 7"/>
          <p:cNvSpPr>
            <a:spLocks noGrp="1"/>
          </p:cNvSpPr>
          <p:nvPr>
            <p:ph type="ftr" sz="quarter" idx="11"/>
          </p:nvPr>
        </p:nvSpPr>
        <p:spPr>
          <a:xfrm>
            <a:off x="3429000" y="6248400"/>
            <a:ext cx="2895600" cy="457200"/>
          </a:xfrm>
        </p:spPr>
        <p:txBody>
          <a:bodyPr/>
          <a:lstStyle>
            <a:lvl1pPr>
              <a:defRPr/>
            </a:lvl1pPr>
          </a:lstStyle>
          <a:p>
            <a:endParaRPr lang="en-US"/>
          </a:p>
        </p:txBody>
      </p:sp>
      <p:sp>
        <p:nvSpPr>
          <p:cNvPr id="9" name="Slide Number Placeholder 8"/>
          <p:cNvSpPr>
            <a:spLocks noGrp="1"/>
          </p:cNvSpPr>
          <p:nvPr>
            <p:ph type="sldNum" sz="quarter" idx="12"/>
          </p:nvPr>
        </p:nvSpPr>
        <p:spPr>
          <a:xfrm>
            <a:off x="6705600" y="6248400"/>
            <a:ext cx="1905000" cy="457200"/>
          </a:xfrm>
        </p:spPr>
        <p:txBody>
          <a:bodyPr/>
          <a:lstStyle>
            <a:lvl1pPr>
              <a:defRPr/>
            </a:lvl1pPr>
          </a:lstStyle>
          <a:p>
            <a:fld id="{0FB44208-78A9-4D27-BE80-467259E75015}"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66800" y="304800"/>
            <a:ext cx="7543800" cy="579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066800" y="6248400"/>
            <a:ext cx="1905000" cy="457200"/>
          </a:xfrm>
        </p:spPr>
        <p:txBody>
          <a:bodyPr/>
          <a:lstStyle>
            <a:lvl1pPr>
              <a:defRPr/>
            </a:lvl1pPr>
          </a:lstStyle>
          <a:p>
            <a:fld id="{1224174F-DA10-4AE1-B068-F6977304BC38}" type="datetimeFigureOut">
              <a:rPr lang="en-US"/>
              <a:pPr/>
              <a:t>11/28/2012</a:t>
            </a:fld>
            <a:endParaRPr lang="en-US"/>
          </a:p>
        </p:txBody>
      </p:sp>
      <p:sp>
        <p:nvSpPr>
          <p:cNvPr id="4" name="Footer Placeholder 3"/>
          <p:cNvSpPr>
            <a:spLocks noGrp="1"/>
          </p:cNvSpPr>
          <p:nvPr>
            <p:ph type="ftr" sz="quarter" idx="11"/>
          </p:nvPr>
        </p:nvSpPr>
        <p:spPr>
          <a:xfrm>
            <a:off x="34290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705600" y="6248400"/>
            <a:ext cx="1905000" cy="457200"/>
          </a:xfrm>
        </p:spPr>
        <p:txBody>
          <a:bodyPr/>
          <a:lstStyle>
            <a:lvl1pPr>
              <a:defRPr/>
            </a:lvl1pPr>
          </a:lstStyle>
          <a:p>
            <a:fld id="{9EA3959E-D9A4-41A7-A370-822C787462F2}"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14900" y="19812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14900" y="41148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066800" y="6248400"/>
            <a:ext cx="1905000" cy="457200"/>
          </a:xfrm>
        </p:spPr>
        <p:txBody>
          <a:bodyPr/>
          <a:lstStyle>
            <a:lvl1pPr>
              <a:defRPr/>
            </a:lvl1pPr>
          </a:lstStyle>
          <a:p>
            <a:fld id="{BBD5169C-0AAC-4827-A533-3F14DD0057F5}" type="datetimeFigureOut">
              <a:rPr lang="en-US"/>
              <a:pPr/>
              <a:t>11/28/2012</a:t>
            </a:fld>
            <a:endParaRPr lang="en-US"/>
          </a:p>
        </p:txBody>
      </p:sp>
      <p:sp>
        <p:nvSpPr>
          <p:cNvPr id="7" name="Footer Placeholder 6"/>
          <p:cNvSpPr>
            <a:spLocks noGrp="1"/>
          </p:cNvSpPr>
          <p:nvPr>
            <p:ph type="ftr" sz="quarter" idx="11"/>
          </p:nvPr>
        </p:nvSpPr>
        <p:spPr>
          <a:xfrm>
            <a:off x="34290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705600" y="6248400"/>
            <a:ext cx="1905000" cy="457200"/>
          </a:xfrm>
        </p:spPr>
        <p:txBody>
          <a:bodyPr/>
          <a:lstStyle>
            <a:lvl1pPr>
              <a:defRPr/>
            </a:lvl1pPr>
          </a:lstStyle>
          <a:p>
            <a:fld id="{57C95569-A936-4488-9C9F-94CF58B315D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A211B0F-22E3-41C5-9698-733BEBD219BC}" type="datetimeFigureOut">
              <a:rPr lang="en-US"/>
              <a:pPr/>
              <a:t>11/28/2012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D99B7EC-6243-4F52-BB87-4C9553E4D0A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F18DF48-43EE-4C5B-846E-03AFC206BAD5}" type="datetimeFigureOut">
              <a:rPr lang="en-US"/>
              <a:pPr/>
              <a:t>11/28/2012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C6C6CBA-C19A-4DBD-ABE3-C6BD261A1B1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E8CE04ED-49F1-4C7D-A80C-23A23D7A222E}" type="datetimeFigureOut">
              <a:rPr lang="en-US"/>
              <a:pPr/>
              <a:t>11/28/2012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52AD665-089E-4378-A268-8481203FCFD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62D6F039-8B9C-469B-874A-F1824F815E2D}" type="datetimeFigureOut">
              <a:rPr lang="en-US"/>
              <a:pPr/>
              <a:t>11/28/2012</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5E8E2BF-9780-45EF-9416-5E1D167764C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68C9B3A0-B055-4090-83B6-843A8824EF9B}" type="datetimeFigureOut">
              <a:rPr lang="en-US"/>
              <a:pPr/>
              <a:t>11/28/2012</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A66E44F-5B51-4D13-BC79-A3EFD16F2BF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8DDA1C3F-1005-4AA3-B812-7171C7BADAE1}" type="datetimeFigureOut">
              <a:rPr lang="en-US"/>
              <a:pPr/>
              <a:t>11/28/2012</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7D41D63-2165-49C4-8F19-E1F88A561CC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7850EDC-A2DA-4635-B74D-4A0B995F5C67}" type="datetimeFigureOut">
              <a:rPr lang="en-US"/>
              <a:pPr/>
              <a:t>11/28/2012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AD6C2D9-B190-416A-BB0B-897AE561A3F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B77C4B9-308D-45D1-A0D5-06251399E6F3}" type="datetimeFigureOut">
              <a:rPr lang="en-US"/>
              <a:pPr/>
              <a:t>11/28/2012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C95D488-1917-44EB-9905-BA77EEAB0BE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34850" name="Group 2"/>
          <p:cNvGrpSpPr>
            <a:grpSpLocks/>
          </p:cNvGrpSpPr>
          <p:nvPr/>
        </p:nvGrpSpPr>
        <p:grpSpPr bwMode="auto">
          <a:xfrm>
            <a:off x="0" y="6350"/>
            <a:ext cx="9140825" cy="6851650"/>
            <a:chOff x="0" y="4"/>
            <a:chExt cx="5758" cy="4316"/>
          </a:xfrm>
        </p:grpSpPr>
        <p:sp>
          <p:nvSpPr>
            <p:cNvPr id="334851" name="Freeform 3"/>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endParaRPr lang="en-US"/>
            </a:p>
          </p:txBody>
        </p:sp>
        <p:sp>
          <p:nvSpPr>
            <p:cNvPr id="334852" name="Freeform 4"/>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grpSp>
          <p:nvGrpSpPr>
            <p:cNvPr id="334853" name="Group 5"/>
            <p:cNvGrpSpPr>
              <a:grpSpLocks/>
            </p:cNvGrpSpPr>
            <p:nvPr userDrawn="1"/>
          </p:nvGrpSpPr>
          <p:grpSpPr bwMode="auto">
            <a:xfrm>
              <a:off x="0" y="4"/>
              <a:ext cx="5758" cy="4316"/>
              <a:chOff x="0" y="4"/>
              <a:chExt cx="5758" cy="4316"/>
            </a:xfrm>
          </p:grpSpPr>
          <p:sp>
            <p:nvSpPr>
              <p:cNvPr id="334854" name="Freeform 6"/>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sp>
            <p:nvSpPr>
              <p:cNvPr id="334855" name="Freeform 7"/>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334856" name="Freeform 8"/>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334857" name="Freeform 9"/>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endParaRPr lang="en-US"/>
              </a:p>
            </p:txBody>
          </p:sp>
          <p:sp>
            <p:nvSpPr>
              <p:cNvPr id="334858" name="Freeform 10"/>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endParaRPr lang="en-US"/>
              </a:p>
            </p:txBody>
          </p:sp>
          <p:sp>
            <p:nvSpPr>
              <p:cNvPr id="334859"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endParaRPr lang="en-US"/>
              </a:p>
            </p:txBody>
          </p:sp>
          <p:sp>
            <p:nvSpPr>
              <p:cNvPr id="334860" name="Freeform 12"/>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endParaRPr lang="en-US"/>
              </a:p>
            </p:txBody>
          </p:sp>
          <p:sp>
            <p:nvSpPr>
              <p:cNvPr id="334861" name="Freeform 13"/>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endParaRPr lang="en-US"/>
              </a:p>
            </p:txBody>
          </p:sp>
          <p:sp>
            <p:nvSpPr>
              <p:cNvPr id="334862"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endParaRPr lang="en-US"/>
              </a:p>
            </p:txBody>
          </p:sp>
        </p:grpSp>
      </p:grpSp>
      <p:sp>
        <p:nvSpPr>
          <p:cNvPr id="334863"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34864"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4865"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a:effectLst>
                  <a:outerShdw blurRad="38100" dist="38100" dir="2700000" algn="tl">
                    <a:srgbClr val="000000"/>
                  </a:outerShdw>
                </a:effectLst>
              </a:defRPr>
            </a:lvl1pPr>
          </a:lstStyle>
          <a:p>
            <a:fld id="{1C1B613B-AC02-4A01-AA1C-C8110B052A0F}" type="datetimeFigureOut">
              <a:rPr lang="en-US"/>
              <a:pPr/>
              <a:t>11/28/2012</a:t>
            </a:fld>
            <a:endParaRPr lang="en-US"/>
          </a:p>
        </p:txBody>
      </p:sp>
      <p:sp>
        <p:nvSpPr>
          <p:cNvPr id="334866"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a:effectLst>
                  <a:outerShdw blurRad="38100" dist="38100" dir="2700000" algn="tl">
                    <a:srgbClr val="000000"/>
                  </a:outerShdw>
                </a:effectLst>
              </a:defRPr>
            </a:lvl1pPr>
          </a:lstStyle>
          <a:p>
            <a:endParaRPr lang="en-US"/>
          </a:p>
        </p:txBody>
      </p:sp>
      <p:sp>
        <p:nvSpPr>
          <p:cNvPr id="334867"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effectLst>
                  <a:outerShdw blurRad="38100" dist="38100" dir="2700000" algn="tl">
                    <a:srgbClr val="000000"/>
                  </a:outerShdw>
                </a:effectLst>
              </a:defRPr>
            </a:lvl1pPr>
          </a:lstStyle>
          <a:p>
            <a:fld id="{1D2BB682-CB70-4256-97A3-B67B5F42035E}"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 id="2147483917" r:id="rId12"/>
    <p:sldLayoutId id="2147483918" r:id="rId13"/>
    <p:sldLayoutId id="2147483919" r:id="rId14"/>
  </p:sldLayoutIdLst>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1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idx="4294967295"/>
          </p:nvPr>
        </p:nvSpPr>
        <p:spPr>
          <a:xfrm>
            <a:off x="1219200" y="2133600"/>
            <a:ext cx="7239000" cy="1143000"/>
          </a:xfrm>
        </p:spPr>
        <p:txBody>
          <a:bodyPr anchor="b">
            <a:normAutofit fontScale="90000"/>
          </a:bodyPr>
          <a:lstStyle/>
          <a:p>
            <a:pPr algn="ctr"/>
            <a:r>
              <a:rPr lang="en-US" sz="4800" b="0" dirty="0">
                <a:solidFill>
                  <a:srgbClr val="FBFB31"/>
                </a:solidFill>
              </a:rPr>
              <a:t/>
            </a:r>
            <a:br>
              <a:rPr lang="en-US" sz="4800" b="0" dirty="0">
                <a:solidFill>
                  <a:srgbClr val="FBFB31"/>
                </a:solidFill>
              </a:rPr>
            </a:br>
            <a:r>
              <a:rPr lang="en-US" sz="4800" b="0" dirty="0">
                <a:solidFill>
                  <a:srgbClr val="FBFB31"/>
                </a:solidFill>
              </a:rPr>
              <a:t/>
            </a:r>
            <a:br>
              <a:rPr lang="en-US" sz="4800" b="0" dirty="0">
                <a:solidFill>
                  <a:srgbClr val="FBFB31"/>
                </a:solidFill>
              </a:rPr>
            </a:br>
            <a:r>
              <a:rPr lang="en-US" sz="4800" b="0" dirty="0">
                <a:solidFill>
                  <a:srgbClr val="FBFB31"/>
                </a:solidFill>
              </a:rPr>
              <a:t/>
            </a:r>
            <a:br>
              <a:rPr lang="en-US" sz="4800" b="0" dirty="0">
                <a:solidFill>
                  <a:srgbClr val="FBFB31"/>
                </a:solidFill>
              </a:rPr>
            </a:br>
            <a:r>
              <a:rPr lang="en-US" sz="4800" b="0" dirty="0" smtClean="0">
                <a:solidFill>
                  <a:srgbClr val="FBFB31"/>
                </a:solidFill>
              </a:rPr>
              <a:t>Part 1: Frustrated </a:t>
            </a:r>
            <a:r>
              <a:rPr lang="en-US" sz="4800" b="0" dirty="0">
                <a:solidFill>
                  <a:srgbClr val="FBFB31"/>
                </a:solidFill>
              </a:rPr>
              <a:t>with Obesity Management?</a:t>
            </a:r>
            <a:br>
              <a:rPr lang="en-US" sz="4800" b="0" dirty="0">
                <a:solidFill>
                  <a:srgbClr val="FBFB31"/>
                </a:solidFill>
              </a:rPr>
            </a:br>
            <a:r>
              <a:rPr lang="en-US" sz="4800" b="0" dirty="0">
                <a:solidFill>
                  <a:srgbClr val="FBFB31"/>
                </a:solidFill>
              </a:rPr>
              <a:t>5210 </a:t>
            </a:r>
            <a:r>
              <a:rPr lang="en-US" sz="4800" b="0" dirty="0" smtClean="0">
                <a:solidFill>
                  <a:srgbClr val="FBFB31"/>
                </a:solidFill>
              </a:rPr>
              <a:t>&amp; Motivational Interviewing to </a:t>
            </a:r>
            <a:r>
              <a:rPr lang="en-US" sz="4800" b="0" dirty="0">
                <a:solidFill>
                  <a:srgbClr val="FBFB31"/>
                </a:solidFill>
              </a:rPr>
              <a:t>the Rescue!</a:t>
            </a:r>
          </a:p>
        </p:txBody>
      </p:sp>
      <p:sp>
        <p:nvSpPr>
          <p:cNvPr id="10243" name="Subtitle 2"/>
          <p:cNvSpPr>
            <a:spLocks noGrp="1"/>
          </p:cNvSpPr>
          <p:nvPr>
            <p:ph type="subTitle" idx="4294967295"/>
          </p:nvPr>
        </p:nvSpPr>
        <p:spPr>
          <a:xfrm>
            <a:off x="990600" y="3560763"/>
            <a:ext cx="7772400" cy="2216150"/>
          </a:xfrm>
        </p:spPr>
        <p:txBody>
          <a:bodyPr/>
          <a:lstStyle/>
          <a:p>
            <a:pPr marL="0" indent="0">
              <a:lnSpc>
                <a:spcPct val="80000"/>
              </a:lnSpc>
              <a:buFont typeface="Arial" pitchFamily="34" charset="0"/>
              <a:buNone/>
            </a:pPr>
            <a:endParaRPr lang="en-US" sz="2600" b="1">
              <a:solidFill>
                <a:schemeClr val="tx2"/>
              </a:solidFill>
            </a:endParaRPr>
          </a:p>
          <a:p>
            <a:pPr marL="0" indent="0" algn="ctr">
              <a:lnSpc>
                <a:spcPct val="80000"/>
              </a:lnSpc>
              <a:buFont typeface="Arial" pitchFamily="34" charset="0"/>
              <a:buNone/>
            </a:pPr>
            <a:r>
              <a:rPr lang="en-US" sz="2600" b="1">
                <a:solidFill>
                  <a:schemeClr val="tx2"/>
                </a:solidFill>
              </a:rPr>
              <a:t>Jamie Jeffrey, MD, FAAP</a:t>
            </a:r>
          </a:p>
          <a:p>
            <a:pPr marL="0" indent="0" algn="ctr">
              <a:lnSpc>
                <a:spcPct val="80000"/>
              </a:lnSpc>
              <a:buFont typeface="Arial" pitchFamily="34" charset="0"/>
              <a:buNone/>
            </a:pPr>
            <a:r>
              <a:rPr lang="en-US" sz="2000" b="1">
                <a:solidFill>
                  <a:schemeClr val="tx2"/>
                </a:solidFill>
              </a:rPr>
              <a:t>Medical Director, Children’s Medicine Center &amp; </a:t>
            </a:r>
          </a:p>
          <a:p>
            <a:pPr marL="0" indent="0" algn="ctr">
              <a:lnSpc>
                <a:spcPct val="80000"/>
              </a:lnSpc>
              <a:buFont typeface="Arial" pitchFamily="34" charset="0"/>
              <a:buNone/>
            </a:pPr>
            <a:r>
              <a:rPr lang="en-US" sz="2000" b="1">
                <a:solidFill>
                  <a:schemeClr val="tx2"/>
                </a:solidFill>
              </a:rPr>
              <a:t>HealthyKids Pediatric Weight Management Program</a:t>
            </a:r>
          </a:p>
          <a:p>
            <a:pPr marL="0" indent="0" algn="ctr">
              <a:lnSpc>
                <a:spcPct val="80000"/>
              </a:lnSpc>
              <a:buFont typeface="Arial" pitchFamily="34" charset="0"/>
              <a:buNone/>
            </a:pPr>
            <a:r>
              <a:rPr lang="en-US" sz="2000" b="1">
                <a:solidFill>
                  <a:schemeClr val="tx2"/>
                </a:solidFill>
              </a:rPr>
              <a:t>Clinical Associate Professor, WVU-Charleston</a:t>
            </a:r>
          </a:p>
          <a:p>
            <a:pPr marL="0" indent="0" algn="ctr">
              <a:lnSpc>
                <a:spcPct val="80000"/>
              </a:lnSpc>
              <a:buFont typeface="Arial" pitchFamily="34" charset="0"/>
              <a:buNone/>
            </a:pPr>
            <a:r>
              <a:rPr lang="en-US" sz="2000" b="1">
                <a:solidFill>
                  <a:schemeClr val="tx2"/>
                </a:solidFill>
              </a:rPr>
              <a:t>Project Director, KEYS 4 HealthyKids</a:t>
            </a:r>
          </a:p>
          <a:p>
            <a:pPr marL="0" indent="0">
              <a:lnSpc>
                <a:spcPct val="80000"/>
              </a:lnSpc>
              <a:buFont typeface="Arial" pitchFamily="34" charset="0"/>
              <a:buNone/>
            </a:pPr>
            <a:endParaRPr lang="en-US" sz="2900" b="1">
              <a:solidFill>
                <a:schemeClr val="tx2"/>
              </a:solidFill>
            </a:endParaRPr>
          </a:p>
          <a:p>
            <a:pPr marL="0" indent="0">
              <a:lnSpc>
                <a:spcPct val="80000"/>
              </a:lnSpc>
              <a:buFont typeface="Arial" pitchFamily="34" charset="0"/>
              <a:buNone/>
            </a:pPr>
            <a:endParaRPr lang="en-US" sz="2900" b="1">
              <a:solidFill>
                <a:schemeClr val="tx2"/>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rrowheads="1"/>
          </p:cNvSpPr>
          <p:nvPr>
            <p:ph type="title" idx="4294967295"/>
          </p:nvPr>
        </p:nvSpPr>
        <p:spPr/>
        <p:txBody>
          <a:bodyPr/>
          <a:lstStyle/>
          <a:p>
            <a:r>
              <a:rPr lang="en-US" sz="4000" dirty="0">
                <a:solidFill>
                  <a:srgbClr val="FBFB31"/>
                </a:solidFill>
              </a:rPr>
              <a:t>….is a chronic health </a:t>
            </a:r>
            <a:r>
              <a:rPr lang="en-US" sz="4000" dirty="0" smtClean="0">
                <a:solidFill>
                  <a:srgbClr val="FBFB31"/>
                </a:solidFill>
              </a:rPr>
              <a:t>disease…..a DIAGNOSIS</a:t>
            </a:r>
            <a:endParaRPr lang="en-US" sz="4000" dirty="0">
              <a:solidFill>
                <a:srgbClr val="FBFB31"/>
              </a:solidFill>
            </a:endParaRPr>
          </a:p>
        </p:txBody>
      </p:sp>
      <p:sp>
        <p:nvSpPr>
          <p:cNvPr id="74755" name="Rectangle 3"/>
          <p:cNvSpPr>
            <a:spLocks noGrp="1" noRot="1" noChangeArrowheads="1"/>
          </p:cNvSpPr>
          <p:nvPr>
            <p:ph type="body" idx="4294967295"/>
          </p:nvPr>
        </p:nvSpPr>
        <p:spPr/>
        <p:txBody>
          <a:bodyPr/>
          <a:lstStyle/>
          <a:p>
            <a:pPr>
              <a:lnSpc>
                <a:spcPct val="90000"/>
              </a:lnSpc>
            </a:pPr>
            <a:r>
              <a:rPr lang="en-US"/>
              <a:t>Diabetes</a:t>
            </a:r>
          </a:p>
          <a:p>
            <a:pPr>
              <a:lnSpc>
                <a:spcPct val="90000"/>
              </a:lnSpc>
            </a:pPr>
            <a:r>
              <a:rPr lang="en-US"/>
              <a:t>Hypertension</a:t>
            </a:r>
          </a:p>
          <a:p>
            <a:pPr>
              <a:lnSpc>
                <a:spcPct val="90000"/>
              </a:lnSpc>
            </a:pPr>
            <a:r>
              <a:rPr lang="en-US"/>
              <a:t>Dyslipidemia</a:t>
            </a:r>
          </a:p>
          <a:p>
            <a:pPr>
              <a:lnSpc>
                <a:spcPct val="90000"/>
              </a:lnSpc>
            </a:pPr>
            <a:r>
              <a:rPr lang="en-US"/>
              <a:t>Coronary Heart Disease</a:t>
            </a:r>
          </a:p>
          <a:p>
            <a:pPr>
              <a:lnSpc>
                <a:spcPct val="90000"/>
              </a:lnSpc>
            </a:pPr>
            <a:r>
              <a:rPr lang="en-US"/>
              <a:t>Stroke</a:t>
            </a:r>
          </a:p>
          <a:p>
            <a:pPr>
              <a:lnSpc>
                <a:spcPct val="90000"/>
              </a:lnSpc>
            </a:pPr>
            <a:r>
              <a:rPr lang="en-US"/>
              <a:t>Sleep Apnea</a:t>
            </a:r>
          </a:p>
          <a:p>
            <a:pPr>
              <a:lnSpc>
                <a:spcPct val="90000"/>
              </a:lnSpc>
            </a:pPr>
            <a:r>
              <a:rPr lang="en-US"/>
              <a:t>Gallbladder Disease</a:t>
            </a:r>
          </a:p>
          <a:p>
            <a:pPr>
              <a:lnSpc>
                <a:spcPct val="90000"/>
              </a:lnSpc>
            </a:pPr>
            <a:r>
              <a:rPr lang="en-US"/>
              <a:t>Osteoarthritis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a:xfrm>
            <a:off x="1066800" y="304800"/>
            <a:ext cx="7543800" cy="1022350"/>
          </a:xfrm>
        </p:spPr>
        <p:txBody>
          <a:bodyPr/>
          <a:lstStyle/>
          <a:p>
            <a:r>
              <a:rPr lang="en-US" sz="4000"/>
              <a:t/>
            </a:r>
            <a:br>
              <a:rPr lang="en-US" sz="4000"/>
            </a:br>
            <a:r>
              <a:rPr lang="en-US" sz="4000">
                <a:solidFill>
                  <a:srgbClr val="FBFB31"/>
                </a:solidFill>
              </a:rPr>
              <a:t>Chronic Care Model</a:t>
            </a:r>
          </a:p>
        </p:txBody>
      </p:sp>
      <p:sp>
        <p:nvSpPr>
          <p:cNvPr id="345091" name="Rectangle 3"/>
          <p:cNvSpPr>
            <a:spLocks noGrp="1" noChangeArrowheads="1"/>
          </p:cNvSpPr>
          <p:nvPr>
            <p:ph type="body" idx="1"/>
          </p:nvPr>
        </p:nvSpPr>
        <p:spPr/>
        <p:txBody>
          <a:bodyPr/>
          <a:lstStyle/>
          <a:p>
            <a:endParaRPr lang="en-US"/>
          </a:p>
        </p:txBody>
      </p:sp>
      <p:pic>
        <p:nvPicPr>
          <p:cNvPr id="345092" name="Picture 4" descr="Chronic Care Model"/>
          <p:cNvPicPr>
            <a:picLocks noChangeAspect="1" noChangeArrowheads="1"/>
          </p:cNvPicPr>
          <p:nvPr/>
        </p:nvPicPr>
        <p:blipFill>
          <a:blip r:embed="rId4" cstate="print"/>
          <a:srcRect/>
          <a:stretch>
            <a:fillRect/>
          </a:stretch>
        </p:blipFill>
        <p:spPr bwMode="auto">
          <a:xfrm>
            <a:off x="1066800" y="1828800"/>
            <a:ext cx="7467600" cy="4419600"/>
          </a:xfrm>
          <a:prstGeom prst="rect">
            <a:avLst/>
          </a:prstGeom>
          <a:solidFill>
            <a:srgbClr val="99CCFF"/>
          </a:solidFill>
        </p:spPr>
      </p:pic>
      <p:sp>
        <p:nvSpPr>
          <p:cNvPr id="345093" name="Text Box 5"/>
          <p:cNvSpPr txBox="1">
            <a:spLocks noChangeArrowheads="1"/>
          </p:cNvSpPr>
          <p:nvPr/>
        </p:nvSpPr>
        <p:spPr bwMode="auto">
          <a:xfrm>
            <a:off x="7070725" y="6208713"/>
            <a:ext cx="1619250" cy="366712"/>
          </a:xfrm>
          <a:prstGeom prst="rect">
            <a:avLst/>
          </a:prstGeom>
          <a:noFill/>
          <a:ln w="9525">
            <a:noFill/>
            <a:miter lim="800000"/>
            <a:headEnd/>
            <a:tailEnd/>
          </a:ln>
          <a:effectLst/>
        </p:spPr>
        <p:txBody>
          <a:bodyPr wrap="none">
            <a:spAutoFit/>
          </a:bodyPr>
          <a:lstStyle/>
          <a:p>
            <a:pPr eaLnBrk="0" hangingPunct="0"/>
            <a:r>
              <a:rPr lang="en-US" b="0">
                <a:latin typeface="Arial" pitchFamily="34" charset="0"/>
              </a:rPr>
              <a:t>Wegner, 1998</a:t>
            </a: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lstStyle/>
          <a:p>
            <a:r>
              <a:rPr lang="en-US">
                <a:solidFill>
                  <a:srgbClr val="FBFB31"/>
                </a:solidFill>
              </a:rPr>
              <a:t>Shift in </a:t>
            </a:r>
            <a:br>
              <a:rPr lang="en-US">
                <a:solidFill>
                  <a:srgbClr val="FBFB31"/>
                </a:solidFill>
              </a:rPr>
            </a:br>
            <a:r>
              <a:rPr lang="en-US">
                <a:solidFill>
                  <a:srgbClr val="FBFB31"/>
                </a:solidFill>
              </a:rPr>
              <a:t>Treatment Paradigm</a:t>
            </a:r>
          </a:p>
        </p:txBody>
      </p:sp>
      <p:sp>
        <p:nvSpPr>
          <p:cNvPr id="239619" name="Rectangle 3"/>
          <p:cNvSpPr>
            <a:spLocks noGrp="1" noChangeArrowheads="1"/>
          </p:cNvSpPr>
          <p:nvPr>
            <p:ph type="body" idx="1"/>
          </p:nvPr>
        </p:nvSpPr>
        <p:spPr/>
        <p:txBody>
          <a:bodyPr/>
          <a:lstStyle/>
          <a:p>
            <a:r>
              <a:rPr lang="en-US"/>
              <a:t>Educate, Educate, Educate</a:t>
            </a:r>
          </a:p>
          <a:p>
            <a:endParaRPr lang="en-US"/>
          </a:p>
          <a:p>
            <a:pPr>
              <a:buFont typeface="Wingdings" pitchFamily="2" charset="2"/>
              <a:buNone/>
            </a:pPr>
            <a:endParaRPr lang="en-US"/>
          </a:p>
          <a:p>
            <a:endParaRPr lang="en-US"/>
          </a:p>
          <a:p>
            <a:endParaRPr lang="en-US"/>
          </a:p>
          <a:p>
            <a:r>
              <a:rPr lang="en-US"/>
              <a:t>Pick issues important to patient-</a:t>
            </a:r>
            <a:r>
              <a:rPr lang="en-US">
                <a:sym typeface="Wingdings" pitchFamily="2" charset="2"/>
              </a:rPr>
              <a:t></a:t>
            </a:r>
          </a:p>
          <a:p>
            <a:pPr>
              <a:buFont typeface="Wingdings" pitchFamily="2" charset="2"/>
              <a:buNone/>
            </a:pPr>
            <a:r>
              <a:rPr lang="en-US"/>
              <a:t>    Educate, Educate, Educate</a:t>
            </a:r>
          </a:p>
          <a:p>
            <a:pPr>
              <a:buFont typeface="Wingdings" pitchFamily="2" charset="2"/>
              <a:buNone/>
            </a:pPr>
            <a:endParaRPr lang="en-US"/>
          </a:p>
        </p:txBody>
      </p:sp>
      <p:pic>
        <p:nvPicPr>
          <p:cNvPr id="239620" name="Picture 4" descr="MCED00301_0000[1]"/>
          <p:cNvPicPr>
            <a:picLocks noChangeAspect="1" noChangeArrowheads="1"/>
          </p:cNvPicPr>
          <p:nvPr/>
        </p:nvPicPr>
        <p:blipFill>
          <a:blip r:embed="rId3" cstate="print"/>
          <a:srcRect/>
          <a:stretch>
            <a:fillRect/>
          </a:stretch>
        </p:blipFill>
        <p:spPr bwMode="auto">
          <a:xfrm>
            <a:off x="2209800" y="2971800"/>
            <a:ext cx="1676400" cy="1447800"/>
          </a:xfrm>
          <a:prstGeom prst="rect">
            <a:avLst/>
          </a:prstGeom>
          <a:noFill/>
        </p:spPr>
      </p:pic>
      <p:pic>
        <p:nvPicPr>
          <p:cNvPr id="239621" name="Picture 5" descr="MCHM00010_0000[1]"/>
          <p:cNvPicPr>
            <a:picLocks noChangeAspect="1" noChangeArrowheads="1"/>
          </p:cNvPicPr>
          <p:nvPr/>
        </p:nvPicPr>
        <p:blipFill>
          <a:blip r:embed="rId4" cstate="print"/>
          <a:srcRect/>
          <a:stretch>
            <a:fillRect/>
          </a:stretch>
        </p:blipFill>
        <p:spPr bwMode="auto">
          <a:xfrm>
            <a:off x="4800600" y="2743200"/>
            <a:ext cx="2209800" cy="1776413"/>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p:txBody>
          <a:bodyPr/>
          <a:lstStyle/>
          <a:p>
            <a:r>
              <a:rPr lang="en-US">
                <a:solidFill>
                  <a:srgbClr val="FBFB31"/>
                </a:solidFill>
              </a:rPr>
              <a:t>Shift in </a:t>
            </a:r>
            <a:br>
              <a:rPr lang="en-US">
                <a:solidFill>
                  <a:srgbClr val="FBFB31"/>
                </a:solidFill>
              </a:rPr>
            </a:br>
            <a:r>
              <a:rPr lang="en-US">
                <a:solidFill>
                  <a:srgbClr val="FBFB31"/>
                </a:solidFill>
              </a:rPr>
              <a:t>Treatment Paradigm</a:t>
            </a:r>
          </a:p>
        </p:txBody>
      </p:sp>
      <p:sp>
        <p:nvSpPr>
          <p:cNvPr id="241667" name="Rectangle 3"/>
          <p:cNvSpPr>
            <a:spLocks noGrp="1" noChangeArrowheads="1"/>
          </p:cNvSpPr>
          <p:nvPr>
            <p:ph type="body" idx="1"/>
          </p:nvPr>
        </p:nvSpPr>
        <p:spPr>
          <a:xfrm>
            <a:off x="1066800" y="1752600"/>
            <a:ext cx="7543800" cy="4343400"/>
          </a:xfrm>
        </p:spPr>
        <p:txBody>
          <a:bodyPr/>
          <a:lstStyle/>
          <a:p>
            <a:pPr>
              <a:lnSpc>
                <a:spcPct val="90000"/>
              </a:lnSpc>
            </a:pPr>
            <a:r>
              <a:rPr lang="en-US" dirty="0"/>
              <a:t>COLLABORATE!!</a:t>
            </a:r>
          </a:p>
          <a:p>
            <a:pPr>
              <a:lnSpc>
                <a:spcPct val="90000"/>
              </a:lnSpc>
              <a:buFont typeface="Wingdings" pitchFamily="2" charset="2"/>
              <a:buNone/>
            </a:pPr>
            <a:endParaRPr lang="en-US" dirty="0"/>
          </a:p>
          <a:p>
            <a:pPr>
              <a:lnSpc>
                <a:spcPct val="90000"/>
              </a:lnSpc>
            </a:pPr>
            <a:endParaRPr lang="en-US" dirty="0"/>
          </a:p>
          <a:p>
            <a:pPr>
              <a:lnSpc>
                <a:spcPct val="90000"/>
              </a:lnSpc>
            </a:pPr>
            <a:endParaRPr lang="en-US" dirty="0"/>
          </a:p>
          <a:p>
            <a:pPr>
              <a:lnSpc>
                <a:spcPct val="90000"/>
              </a:lnSpc>
            </a:pPr>
            <a:endParaRPr lang="en-US" dirty="0"/>
          </a:p>
          <a:p>
            <a:pPr>
              <a:lnSpc>
                <a:spcPct val="90000"/>
              </a:lnSpc>
              <a:buFont typeface="Wingdings" pitchFamily="2" charset="2"/>
              <a:buNone/>
            </a:pPr>
            <a:endParaRPr lang="en-US" dirty="0"/>
          </a:p>
          <a:p>
            <a:pPr>
              <a:lnSpc>
                <a:spcPct val="90000"/>
              </a:lnSpc>
            </a:pPr>
            <a:r>
              <a:rPr lang="en-US" dirty="0"/>
              <a:t>Patients </a:t>
            </a:r>
            <a:r>
              <a:rPr lang="en-US" dirty="0" smtClean="0"/>
              <a:t>make </a:t>
            </a:r>
            <a:r>
              <a:rPr lang="en-US" dirty="0"/>
              <a:t>agenda when ready to change</a:t>
            </a:r>
          </a:p>
        </p:txBody>
      </p:sp>
      <p:pic>
        <p:nvPicPr>
          <p:cNvPr id="241672" name="Picture 8" descr="MCj02975230000[1]"/>
          <p:cNvPicPr>
            <a:picLocks noChangeAspect="1" noChangeArrowheads="1"/>
          </p:cNvPicPr>
          <p:nvPr/>
        </p:nvPicPr>
        <p:blipFill>
          <a:blip r:embed="rId3" cstate="print"/>
          <a:srcRect/>
          <a:stretch>
            <a:fillRect/>
          </a:stretch>
        </p:blipFill>
        <p:spPr bwMode="auto">
          <a:xfrm>
            <a:off x="5257800" y="2514600"/>
            <a:ext cx="2019300" cy="1819275"/>
          </a:xfrm>
          <a:prstGeom prst="rect">
            <a:avLst/>
          </a:prstGeom>
          <a:noFill/>
        </p:spPr>
      </p:pic>
      <p:pic>
        <p:nvPicPr>
          <p:cNvPr id="241673" name="Picture 9" descr="MPj04089720000[1]"/>
          <p:cNvPicPr>
            <a:picLocks noChangeAspect="1" noChangeArrowheads="1"/>
          </p:cNvPicPr>
          <p:nvPr/>
        </p:nvPicPr>
        <p:blipFill>
          <a:blip r:embed="rId4" cstate="print"/>
          <a:srcRect/>
          <a:stretch>
            <a:fillRect/>
          </a:stretch>
        </p:blipFill>
        <p:spPr bwMode="auto">
          <a:xfrm>
            <a:off x="1371600" y="2362200"/>
            <a:ext cx="3200400" cy="21336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609600" y="304800"/>
            <a:ext cx="8534400" cy="1431925"/>
          </a:xfrm>
        </p:spPr>
        <p:txBody>
          <a:bodyPr/>
          <a:lstStyle/>
          <a:p>
            <a:pPr algn="ctr"/>
            <a:r>
              <a:rPr lang="en-US" sz="4000" dirty="0">
                <a:solidFill>
                  <a:srgbClr val="FBFB31"/>
                </a:solidFill>
              </a:rPr>
              <a:t>Expert </a:t>
            </a:r>
            <a:r>
              <a:rPr lang="en-US" sz="4000" dirty="0" smtClean="0">
                <a:solidFill>
                  <a:srgbClr val="FBFB31"/>
                </a:solidFill>
              </a:rPr>
              <a:t>Committee Guidelines</a:t>
            </a:r>
            <a:r>
              <a:rPr lang="en-US" sz="4000" b="0" dirty="0" smtClean="0">
                <a:solidFill>
                  <a:srgbClr val="FBFB31"/>
                </a:solidFill>
              </a:rPr>
              <a:t> </a:t>
            </a:r>
            <a:endParaRPr lang="en-US" sz="4000" b="0" dirty="0">
              <a:solidFill>
                <a:srgbClr val="FBFB31"/>
              </a:solidFill>
            </a:endParaRPr>
          </a:p>
        </p:txBody>
      </p:sp>
      <p:pic>
        <p:nvPicPr>
          <p:cNvPr id="243715" name="Picture 3" descr="MCBS00870A0000[1]"/>
          <p:cNvPicPr>
            <a:picLocks noGrp="1" noChangeAspect="1" noChangeArrowheads="1"/>
          </p:cNvPicPr>
          <p:nvPr>
            <p:ph idx="1"/>
          </p:nvPr>
        </p:nvPicPr>
        <p:blipFill>
          <a:blip r:embed="rId3" cstate="print"/>
          <a:srcRect/>
          <a:stretch>
            <a:fillRect/>
          </a:stretch>
        </p:blipFill>
        <p:spPr>
          <a:xfrm>
            <a:off x="3371850" y="2465388"/>
            <a:ext cx="2654300" cy="2836862"/>
          </a:xfrm>
        </p:spPr>
      </p:pic>
      <p:sp>
        <p:nvSpPr>
          <p:cNvPr id="4" name="TextBox 3"/>
          <p:cNvSpPr txBox="1"/>
          <p:nvPr/>
        </p:nvSpPr>
        <p:spPr>
          <a:xfrm>
            <a:off x="2590800" y="5867400"/>
            <a:ext cx="4290301" cy="400110"/>
          </a:xfrm>
          <a:prstGeom prst="rect">
            <a:avLst/>
          </a:prstGeom>
          <a:noFill/>
        </p:spPr>
        <p:txBody>
          <a:bodyPr wrap="square" rtlCol="0">
            <a:spAutoFit/>
          </a:bodyPr>
          <a:lstStyle/>
          <a:p>
            <a:r>
              <a:rPr lang="en-US" sz="2000" dirty="0" smtClean="0"/>
              <a:t>Pediatrics 2007;120;S164-192</a:t>
            </a:r>
            <a:endParaRPr lang="en-US"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4" name="Rectangle 4"/>
          <p:cNvSpPr>
            <a:spLocks noGrp="1" noChangeArrowheads="1"/>
          </p:cNvSpPr>
          <p:nvPr>
            <p:ph type="title"/>
          </p:nvPr>
        </p:nvSpPr>
        <p:spPr>
          <a:xfrm>
            <a:off x="762000" y="304800"/>
            <a:ext cx="7848600" cy="1752600"/>
          </a:xfrm>
        </p:spPr>
        <p:txBody>
          <a:bodyPr/>
          <a:lstStyle/>
          <a:p>
            <a:r>
              <a:rPr lang="en-US"/>
              <a:t> </a:t>
            </a:r>
            <a:r>
              <a:rPr lang="en-US">
                <a:solidFill>
                  <a:srgbClr val="FBFB31"/>
                </a:solidFill>
              </a:rPr>
              <a:t>Maine “Keep </a:t>
            </a:r>
            <a:r>
              <a:rPr lang="en-US" i="1">
                <a:solidFill>
                  <a:srgbClr val="FBFB31"/>
                </a:solidFill>
              </a:rPr>
              <a:t>ME</a:t>
            </a:r>
            <a:r>
              <a:rPr lang="en-US">
                <a:solidFill>
                  <a:srgbClr val="FBFB31"/>
                </a:solidFill>
              </a:rPr>
              <a:t> Healthy”</a:t>
            </a:r>
          </a:p>
        </p:txBody>
      </p:sp>
      <p:sp>
        <p:nvSpPr>
          <p:cNvPr id="245765" name="Rectangle 5"/>
          <p:cNvSpPr>
            <a:spLocks noGrp="1" noChangeArrowheads="1"/>
          </p:cNvSpPr>
          <p:nvPr>
            <p:ph idx="1"/>
          </p:nvPr>
        </p:nvSpPr>
        <p:spPr>
          <a:xfrm>
            <a:off x="1068388" y="1982788"/>
            <a:ext cx="7543800" cy="4114800"/>
          </a:xfrm>
        </p:spPr>
        <p:txBody>
          <a:bodyPr/>
          <a:lstStyle/>
          <a:p>
            <a:endParaRPr lang="en-US"/>
          </a:p>
        </p:txBody>
      </p:sp>
      <p:pic>
        <p:nvPicPr>
          <p:cNvPr id="245767" name="Picture 7" descr="CongressSummitRedo"/>
          <p:cNvPicPr>
            <a:picLocks noChangeAspect="1" noChangeArrowheads="1"/>
          </p:cNvPicPr>
          <p:nvPr/>
        </p:nvPicPr>
        <p:blipFill>
          <a:blip r:embed="rId3" cstate="print"/>
          <a:srcRect/>
          <a:stretch>
            <a:fillRect/>
          </a:stretch>
        </p:blipFill>
        <p:spPr bwMode="auto">
          <a:xfrm>
            <a:off x="1219200" y="1981200"/>
            <a:ext cx="3581400" cy="3733800"/>
          </a:xfrm>
          <a:prstGeom prst="rect">
            <a:avLst/>
          </a:prstGeom>
          <a:noFill/>
        </p:spPr>
      </p:pic>
      <p:pic>
        <p:nvPicPr>
          <p:cNvPr id="245769" name="Picture 9" descr="Clinical_Guidelines_Flip_Chart"/>
          <p:cNvPicPr>
            <a:picLocks noChangeAspect="1" noChangeArrowheads="1"/>
          </p:cNvPicPr>
          <p:nvPr/>
        </p:nvPicPr>
        <p:blipFill>
          <a:blip r:embed="rId4" cstate="print"/>
          <a:srcRect/>
          <a:stretch>
            <a:fillRect/>
          </a:stretch>
        </p:blipFill>
        <p:spPr bwMode="auto">
          <a:xfrm>
            <a:off x="5715000" y="1752600"/>
            <a:ext cx="2895600" cy="43434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solidFill>
                  <a:srgbClr val="FBFB31"/>
                </a:solidFill>
              </a:rPr>
              <a:t>5210 Flip Chart</a:t>
            </a:r>
            <a:endParaRPr lang="en-US" dirty="0">
              <a:solidFill>
                <a:srgbClr val="FBFB31"/>
              </a:solidFill>
            </a:endParaRPr>
          </a:p>
        </p:txBody>
      </p:sp>
      <p:sp>
        <p:nvSpPr>
          <p:cNvPr id="3" name="Content Placeholder 2"/>
          <p:cNvSpPr>
            <a:spLocks noGrp="1"/>
          </p:cNvSpPr>
          <p:nvPr>
            <p:ph idx="1"/>
          </p:nvPr>
        </p:nvSpPr>
        <p:spPr/>
        <p:txBody>
          <a:bodyPr/>
          <a:lstStyle/>
          <a:p>
            <a:endParaRPr lang="en-US" dirty="0"/>
          </a:p>
        </p:txBody>
      </p:sp>
      <p:pic>
        <p:nvPicPr>
          <p:cNvPr id="375810" name="Picture 2" descr="New! 5210 Pediatric Obesity Clinical Decision Support Chart"/>
          <p:cNvPicPr>
            <a:picLocks noChangeAspect="1" noChangeArrowheads="1"/>
          </p:cNvPicPr>
          <p:nvPr/>
        </p:nvPicPr>
        <p:blipFill>
          <a:blip r:embed="rId2" cstate="print"/>
          <a:srcRect/>
          <a:stretch>
            <a:fillRect/>
          </a:stretch>
        </p:blipFill>
        <p:spPr bwMode="auto">
          <a:xfrm>
            <a:off x="3124200" y="1905000"/>
            <a:ext cx="3048000" cy="43434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2" name="Rectangle 4"/>
          <p:cNvSpPr>
            <a:spLocks noGrp="1" noChangeArrowheads="1"/>
          </p:cNvSpPr>
          <p:nvPr>
            <p:ph type="title"/>
          </p:nvPr>
        </p:nvSpPr>
        <p:spPr/>
        <p:txBody>
          <a:bodyPr/>
          <a:lstStyle/>
          <a:p>
            <a:pPr eaLnBrk="1" hangingPunct="1">
              <a:defRPr/>
            </a:pPr>
            <a:endParaRPr lang="en-US" smtClean="0"/>
          </a:p>
        </p:txBody>
      </p:sp>
      <p:sp>
        <p:nvSpPr>
          <p:cNvPr id="421894" name="Rectangle 6"/>
          <p:cNvSpPr>
            <a:spLocks noChangeArrowheads="1"/>
          </p:cNvSpPr>
          <p:nvPr/>
        </p:nvSpPr>
        <p:spPr bwMode="auto">
          <a:xfrm>
            <a:off x="1066800" y="1981200"/>
            <a:ext cx="7543800" cy="4114800"/>
          </a:xfrm>
          <a:prstGeom prst="rect">
            <a:avLst/>
          </a:prstGeom>
          <a:noFill/>
          <a:ln w="9525">
            <a:noFill/>
            <a:miter lim="800000"/>
            <a:headEnd/>
            <a:tailEnd/>
          </a:ln>
          <a:effectLst/>
        </p:spPr>
        <p:txBody>
          <a:bodyPr/>
          <a:lstStyle/>
          <a:p>
            <a:pPr marL="342900" indent="-342900">
              <a:spcBef>
                <a:spcPct val="20000"/>
              </a:spcBef>
              <a:buClr>
                <a:schemeClr val="hlink"/>
              </a:buClr>
              <a:buSzPct val="70000"/>
              <a:buFont typeface="Wingdings" pitchFamily="2" charset="2"/>
              <a:buChar char="n"/>
              <a:defRPr/>
            </a:pPr>
            <a:endParaRPr lang="en-US" sz="3200" b="0">
              <a:effectLst>
                <a:outerShdw blurRad="38100" dist="38100" dir="2700000" algn="tl">
                  <a:srgbClr val="000000"/>
                </a:outerShdw>
              </a:effectLst>
            </a:endParaRPr>
          </a:p>
        </p:txBody>
      </p:sp>
      <p:pic>
        <p:nvPicPr>
          <p:cNvPr id="19460" name="Picture 2"/>
          <p:cNvPicPr>
            <a:picLocks noGrp="1" noChangeAspect="1" noChangeArrowheads="1"/>
          </p:cNvPicPr>
          <p:nvPr>
            <p:ph idx="1"/>
          </p:nvPr>
        </p:nvPicPr>
        <p:blipFill>
          <a:blip r:embed="rId3" cstate="print"/>
          <a:srcRect/>
          <a:stretch>
            <a:fillRect/>
          </a:stretch>
        </p:blipFill>
        <p:spPr>
          <a:xfrm>
            <a:off x="762000" y="685800"/>
            <a:ext cx="7848600" cy="5715000"/>
          </a:xfr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a:xfrm>
            <a:off x="990600" y="304800"/>
            <a:ext cx="8153400" cy="1524000"/>
          </a:xfrm>
        </p:spPr>
        <p:txBody>
          <a:bodyPr anchor="b">
            <a:normAutofit/>
          </a:bodyPr>
          <a:lstStyle/>
          <a:p>
            <a:r>
              <a:rPr lang="en-US" sz="4000">
                <a:solidFill>
                  <a:srgbClr val="FBFB31"/>
                </a:solidFill>
              </a:rPr>
              <a:t>UNIVERSAL ASSESSMENT </a:t>
            </a:r>
            <a:br>
              <a:rPr lang="en-US" sz="4000">
                <a:solidFill>
                  <a:srgbClr val="FBFB31"/>
                </a:solidFill>
              </a:rPr>
            </a:br>
            <a:r>
              <a:rPr lang="en-US" sz="4000">
                <a:solidFill>
                  <a:srgbClr val="FBFB31"/>
                </a:solidFill>
              </a:rPr>
              <a:t>OF OBESITY RISK</a:t>
            </a:r>
          </a:p>
        </p:txBody>
      </p:sp>
      <p:sp>
        <p:nvSpPr>
          <p:cNvPr id="28675" name="Content Placeholder 2"/>
          <p:cNvSpPr>
            <a:spLocks noGrp="1"/>
          </p:cNvSpPr>
          <p:nvPr>
            <p:ph sz="quarter" idx="4294967295"/>
          </p:nvPr>
        </p:nvSpPr>
        <p:spPr>
          <a:xfrm>
            <a:off x="1066800" y="1905000"/>
            <a:ext cx="7620000" cy="4602163"/>
          </a:xfrm>
        </p:spPr>
        <p:txBody>
          <a:bodyPr/>
          <a:lstStyle/>
          <a:p>
            <a:r>
              <a:rPr lang="en-US" sz="3600" b="1" i="1">
                <a:solidFill>
                  <a:srgbClr val="FBFB31"/>
                </a:solidFill>
              </a:rPr>
              <a:t>Identification</a:t>
            </a:r>
            <a:r>
              <a:rPr lang="en-US" sz="3600" b="1" i="1">
                <a:solidFill>
                  <a:schemeClr val="hlink"/>
                </a:solidFill>
              </a:rPr>
              <a:t>:</a:t>
            </a:r>
            <a:r>
              <a:rPr lang="en-US" sz="3600"/>
              <a:t>  Calculate and plot BMI at every well child visit</a:t>
            </a:r>
          </a:p>
          <a:p>
            <a:r>
              <a:rPr lang="en-US" sz="3600"/>
              <a:t> </a:t>
            </a:r>
            <a:r>
              <a:rPr lang="en-US" sz="3600" b="1" i="1">
                <a:solidFill>
                  <a:srgbClr val="FBFB31"/>
                </a:solidFill>
              </a:rPr>
              <a:t>Assessment</a:t>
            </a:r>
            <a:r>
              <a:rPr lang="en-US" sz="3600" b="1" i="1">
                <a:solidFill>
                  <a:schemeClr val="hlink"/>
                </a:solidFill>
              </a:rPr>
              <a:t>:</a:t>
            </a:r>
            <a:r>
              <a:rPr lang="en-US" sz="3600" b="1" i="1"/>
              <a:t>  </a:t>
            </a:r>
            <a:r>
              <a:rPr lang="en-US" sz="3600"/>
              <a:t>Identify medical risk, problem behaviors, and attitudes about healthy lifestyle</a:t>
            </a:r>
          </a:p>
          <a:p>
            <a:r>
              <a:rPr lang="en-US" sz="3600" b="1" i="1">
                <a:solidFill>
                  <a:srgbClr val="FBFB31"/>
                </a:solidFill>
              </a:rPr>
              <a:t>Prevention</a:t>
            </a:r>
            <a:r>
              <a:rPr lang="en-US" sz="3600" b="1" i="1">
                <a:solidFill>
                  <a:schemeClr val="hlink"/>
                </a:solidFill>
              </a:rPr>
              <a:t>:</a:t>
            </a:r>
            <a:r>
              <a:rPr lang="en-US" sz="3600" b="1" i="1"/>
              <a:t>  </a:t>
            </a:r>
            <a:r>
              <a:rPr lang="en-US" sz="3600"/>
              <a:t>Make a plan based on patients motivation, BMI category and risk factors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p:txBody>
          <a:bodyPr/>
          <a:lstStyle/>
          <a:p>
            <a:endParaRPr lang="en-US"/>
          </a:p>
        </p:txBody>
      </p:sp>
      <p:sp>
        <p:nvSpPr>
          <p:cNvPr id="350211" name="Rectangle 3"/>
          <p:cNvSpPr>
            <a:spLocks noGrp="1" noChangeArrowheads="1"/>
          </p:cNvSpPr>
          <p:nvPr>
            <p:ph type="body" idx="1"/>
          </p:nvPr>
        </p:nvSpPr>
        <p:spPr/>
        <p:txBody>
          <a:bodyPr/>
          <a:lstStyle/>
          <a:p>
            <a:pPr algn="ctr">
              <a:buFont typeface="Wingdings" pitchFamily="2" charset="2"/>
              <a:buNone/>
            </a:pPr>
            <a:r>
              <a:rPr lang="en-US" sz="9600" b="1"/>
              <a:t>BMI</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nodePh="1">
                                  <p:stCondLst>
                                    <p:cond delay="0"/>
                                  </p:stCondLst>
                                  <p:endCondLst>
                                    <p:cond evt="begin" delay="0">
                                      <p:tn val="5"/>
                                    </p:cond>
                                  </p:endCondLst>
                                  <p:childTnLst>
                                    <p:set>
                                      <p:cBhvr>
                                        <p:cTn id="6" dur="1" fill="hold">
                                          <p:stCondLst>
                                            <p:cond delay="0"/>
                                          </p:stCondLst>
                                        </p:cTn>
                                        <p:tgtEl>
                                          <p:spTgt spid="350210"/>
                                        </p:tgtEl>
                                        <p:attrNameLst>
                                          <p:attrName>style.visibility</p:attrName>
                                        </p:attrNameLst>
                                      </p:cBhvr>
                                      <p:to>
                                        <p:strVal val="visible"/>
                                      </p:to>
                                    </p:set>
                                    <p:anim calcmode="lin" valueType="num">
                                      <p:cBhvr>
                                        <p:cTn id="7" dur="500" fill="hold"/>
                                        <p:tgtEl>
                                          <p:spTgt spid="350210"/>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50210"/>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50210"/>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50210"/>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6" presetClass="emph" presetSubtype="0" autoRev="1" fill="hold" grpId="1" nodeType="clickEffect" nodePh="1">
                                  <p:stCondLst>
                                    <p:cond delay="0"/>
                                  </p:stCondLst>
                                  <p:endCondLst>
                                    <p:cond evt="begin" delay="0">
                                      <p:tn val="13"/>
                                    </p:cond>
                                  </p:endCondLst>
                                  <p:childTnLst>
                                    <p:animScale>
                                      <p:cBhvr>
                                        <p:cTn id="14" dur="449" fill="hold">
                                          <p:stCondLst>
                                            <p:cond delay="0"/>
                                          </p:stCondLst>
                                        </p:cTn>
                                        <p:tgtEl>
                                          <p:spTgt spid="350210"/>
                                        </p:tgtEl>
                                      </p:cBhvr>
                                      <p:to x="150000" y="150000"/>
                                    </p:animScale>
                                  </p:childTnLst>
                                </p:cTn>
                              </p:par>
                              <p:par>
                                <p:cTn id="15" presetID="23" presetClass="entr" presetSubtype="16" fill="hold" grpId="0" nodeType="withEffect">
                                  <p:stCondLst>
                                    <p:cond delay="400"/>
                                  </p:stCondLst>
                                  <p:childTnLst>
                                    <p:set>
                                      <p:cBhvr>
                                        <p:cTn id="16" dur="1" fill="hold">
                                          <p:stCondLst>
                                            <p:cond delay="0"/>
                                          </p:stCondLst>
                                        </p:cTn>
                                        <p:tgtEl>
                                          <p:spTgt spid="350211">
                                            <p:txEl>
                                              <p:pRg st="0" end="0"/>
                                            </p:txEl>
                                          </p:spTgt>
                                        </p:tgtEl>
                                        <p:attrNameLst>
                                          <p:attrName>style.visibility</p:attrName>
                                        </p:attrNameLst>
                                      </p:cBhvr>
                                      <p:to>
                                        <p:strVal val="visible"/>
                                      </p:to>
                                    </p:set>
                                    <p:anim calcmode="lin" valueType="num">
                                      <p:cBhvr>
                                        <p:cTn id="17" dur="500" fill="hold"/>
                                        <p:tgtEl>
                                          <p:spTgt spid="350211">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35021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xit" presetSubtype="32" fill="hold" grpId="2" nodeType="clickEffect" nodePh="1">
                                  <p:stCondLst>
                                    <p:cond delay="0"/>
                                  </p:stCondLst>
                                  <p:endCondLst>
                                    <p:cond evt="begin" delay="0">
                                      <p:tn val="21"/>
                                    </p:cond>
                                  </p:endCondLst>
                                  <p:childTnLst>
                                    <p:anim calcmode="lin" valueType="num">
                                      <p:cBhvr>
                                        <p:cTn id="22" dur="500" fill="hold"/>
                                        <p:tgtEl>
                                          <p:spTgt spid="350210"/>
                                        </p:tgtEl>
                                        <p:attrNameLst>
                                          <p:attrName>ppt_w</p:attrName>
                                        </p:attrNameLst>
                                      </p:cBhvr>
                                      <p:tavLst>
                                        <p:tav tm="0">
                                          <p:val>
                                            <p:strVal val="ppt_w"/>
                                          </p:val>
                                        </p:tav>
                                        <p:tav tm="100000">
                                          <p:val>
                                            <p:fltVal val="0"/>
                                          </p:val>
                                        </p:tav>
                                      </p:tavLst>
                                    </p:anim>
                                    <p:anim calcmode="lin" valueType="num">
                                      <p:cBhvr>
                                        <p:cTn id="23" dur="500" fill="hold"/>
                                        <p:tgtEl>
                                          <p:spTgt spid="350210"/>
                                        </p:tgtEl>
                                        <p:attrNameLst>
                                          <p:attrName>ppt_h</p:attrName>
                                        </p:attrNameLst>
                                      </p:cBhvr>
                                      <p:tavLst>
                                        <p:tav tm="0">
                                          <p:val>
                                            <p:strVal val="ppt_h"/>
                                          </p:val>
                                        </p:tav>
                                        <p:tav tm="100000">
                                          <p:val>
                                            <p:fltVal val="0"/>
                                          </p:val>
                                        </p:tav>
                                      </p:tavLst>
                                    </p:anim>
                                    <p:set>
                                      <p:cBhvr>
                                        <p:cTn id="24" dur="1" fill="hold">
                                          <p:stCondLst>
                                            <p:cond delay="499"/>
                                          </p:stCondLst>
                                        </p:cTn>
                                        <p:tgtEl>
                                          <p:spTgt spid="350210"/>
                                        </p:tgtEl>
                                        <p:attrNameLst>
                                          <p:attrName>style.visibility</p:attrName>
                                        </p:attrNameLst>
                                      </p:cBhvr>
                                      <p:to>
                                        <p:strVal val="hidden"/>
                                      </p:to>
                                    </p:set>
                                  </p:childTnLst>
                                </p:cTn>
                              </p:par>
                              <p:par>
                                <p:cTn id="25" presetID="23" presetClass="exit" presetSubtype="32" fill="hold" grpId="1" nodeType="withEffect">
                                  <p:stCondLst>
                                    <p:cond delay="0"/>
                                  </p:stCondLst>
                                  <p:childTnLst>
                                    <p:anim calcmode="lin" valueType="num">
                                      <p:cBhvr>
                                        <p:cTn id="26" dur="500" fill="hold"/>
                                        <p:tgtEl>
                                          <p:spTgt spid="350211">
                                            <p:txEl>
                                              <p:pRg st="0" end="0"/>
                                            </p:txEl>
                                          </p:spTgt>
                                        </p:tgtEl>
                                        <p:attrNameLst>
                                          <p:attrName>ppt_w</p:attrName>
                                        </p:attrNameLst>
                                      </p:cBhvr>
                                      <p:tavLst>
                                        <p:tav tm="0">
                                          <p:val>
                                            <p:strVal val="ppt_w"/>
                                          </p:val>
                                        </p:tav>
                                        <p:tav tm="100000">
                                          <p:val>
                                            <p:fltVal val="0"/>
                                          </p:val>
                                        </p:tav>
                                      </p:tavLst>
                                    </p:anim>
                                    <p:anim calcmode="lin" valueType="num">
                                      <p:cBhvr>
                                        <p:cTn id="27" dur="500" fill="hold"/>
                                        <p:tgtEl>
                                          <p:spTgt spid="350211">
                                            <p:txEl>
                                              <p:pRg st="0" end="0"/>
                                            </p:txEl>
                                          </p:spTgt>
                                        </p:tgtEl>
                                        <p:attrNameLst>
                                          <p:attrName>ppt_h</p:attrName>
                                        </p:attrNameLst>
                                      </p:cBhvr>
                                      <p:tavLst>
                                        <p:tav tm="0">
                                          <p:val>
                                            <p:strVal val="ppt_h"/>
                                          </p:val>
                                        </p:tav>
                                        <p:tav tm="100000">
                                          <p:val>
                                            <p:fltVal val="0"/>
                                          </p:val>
                                        </p:tav>
                                      </p:tavLst>
                                    </p:anim>
                                    <p:set>
                                      <p:cBhvr>
                                        <p:cTn id="28" dur="1" fill="hold">
                                          <p:stCondLst>
                                            <p:cond delay="499"/>
                                          </p:stCondLst>
                                        </p:cTn>
                                        <p:tgtEl>
                                          <p:spTgt spid="350211">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0" grpId="0"/>
      <p:bldP spid="350210" grpId="1"/>
      <p:bldP spid="350210" grpId="2"/>
      <p:bldP spid="350211" grpId="0" build="p"/>
      <p:bldP spid="350211" grpId="1"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990600" y="-228600"/>
            <a:ext cx="6934200" cy="1981200"/>
          </a:xfrm>
        </p:spPr>
        <p:txBody>
          <a:bodyPr anchor="b">
            <a:normAutofit/>
          </a:bodyPr>
          <a:lstStyle/>
          <a:p>
            <a:r>
              <a:rPr lang="en-US">
                <a:solidFill>
                  <a:srgbClr val="FBFB31"/>
                </a:solidFill>
              </a:rPr>
              <a:t>Objectives</a:t>
            </a:r>
            <a:r>
              <a:rPr lang="en-US"/>
              <a:t> </a:t>
            </a:r>
          </a:p>
        </p:txBody>
      </p:sp>
      <p:sp>
        <p:nvSpPr>
          <p:cNvPr id="12291" name="Content Placeholder 2"/>
          <p:cNvSpPr>
            <a:spLocks noGrp="1"/>
          </p:cNvSpPr>
          <p:nvPr>
            <p:ph sz="quarter" idx="4294967295"/>
          </p:nvPr>
        </p:nvSpPr>
        <p:spPr>
          <a:xfrm>
            <a:off x="838200" y="1905000"/>
            <a:ext cx="7086600" cy="4035425"/>
          </a:xfrm>
        </p:spPr>
        <p:txBody>
          <a:bodyPr/>
          <a:lstStyle/>
          <a:p>
            <a:pPr marL="1257300" lvl="2" indent="-342900"/>
            <a:endParaRPr lang="en-US" dirty="0"/>
          </a:p>
          <a:p>
            <a:pPr marL="457200" indent="-457200">
              <a:buFont typeface="Wingdings" pitchFamily="2" charset="2"/>
              <a:buAutoNum type="arabicPeriod"/>
            </a:pPr>
            <a:r>
              <a:rPr lang="en-US" dirty="0"/>
              <a:t>Pediatric Policy </a:t>
            </a:r>
            <a:r>
              <a:rPr lang="en-US" dirty="0" smtClean="0"/>
              <a:t>Guidelines and 5210 </a:t>
            </a:r>
            <a:r>
              <a:rPr lang="en-US" dirty="0"/>
              <a:t>for Prevention and Treatment of Pediatric </a:t>
            </a:r>
            <a:r>
              <a:rPr lang="en-US" dirty="0" smtClean="0"/>
              <a:t>Overweight/Obesity</a:t>
            </a:r>
            <a:endParaRPr lang="en-US" dirty="0"/>
          </a:p>
          <a:p>
            <a:pPr marL="457200" indent="-457200">
              <a:buFont typeface="Wingdings" pitchFamily="2" charset="2"/>
              <a:buAutoNum type="arabicPeriod"/>
            </a:pPr>
            <a:r>
              <a:rPr lang="en-US" dirty="0" smtClean="0"/>
              <a:t>Implementation of 5210, MI and goal setting into workflow</a:t>
            </a:r>
          </a:p>
          <a:p>
            <a:pPr marL="457200" indent="-457200">
              <a:buFont typeface="Wingdings" pitchFamily="2" charset="2"/>
              <a:buAutoNum type="arabicPeriod"/>
            </a:pPr>
            <a:r>
              <a:rPr lang="en-US" dirty="0" smtClean="0"/>
              <a:t>Motivational Interviewing 101</a:t>
            </a:r>
            <a:endParaRPr lang="en-US" dirty="0"/>
          </a:p>
          <a:p>
            <a:pPr marL="457200" indent="-457200">
              <a:buFont typeface="Wingdings" pitchFamily="2" charset="2"/>
              <a:buAutoNum type="arabicPeriod"/>
            </a:pPr>
            <a:endParaRPr lang="en-US" dirty="0"/>
          </a:p>
          <a:p>
            <a:pPr marL="457200" indent="-457200"/>
            <a:endParaRPr lang="en-US" dirty="0"/>
          </a:p>
          <a:p>
            <a:pPr marL="457200" indent="-457200"/>
            <a:endParaRPr lang="en-US" dirty="0"/>
          </a:p>
          <a:p>
            <a:pPr marL="457200" indent="-457200">
              <a:buFont typeface="Arial" pitchFamily="34" charset="0"/>
              <a:buNone/>
            </a:pPr>
            <a:endParaRPr lang="en-US" dirty="0"/>
          </a:p>
          <a:p>
            <a:pPr marL="457200" indent="-457200"/>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p:txBody>
          <a:bodyPr anchor="b">
            <a:normAutofit/>
          </a:bodyPr>
          <a:lstStyle/>
          <a:p>
            <a:endParaRPr lang="en-US"/>
          </a:p>
        </p:txBody>
      </p:sp>
      <p:pic>
        <p:nvPicPr>
          <p:cNvPr id="352259" name="Picture 4"/>
          <p:cNvPicPr>
            <a:picLocks noGrp="1" noChangeAspect="1" noChangeArrowheads="1"/>
          </p:cNvPicPr>
          <p:nvPr>
            <p:ph sz="quarter" idx="4294967295"/>
          </p:nvPr>
        </p:nvPicPr>
        <p:blipFill>
          <a:blip r:embed="rId3" cstate="print"/>
          <a:srcRect/>
          <a:stretch>
            <a:fillRect/>
          </a:stretch>
        </p:blipFill>
        <p:spPr>
          <a:xfrm>
            <a:off x="2895600" y="0"/>
            <a:ext cx="5821363" cy="6858000"/>
          </a:xfrm>
          <a:noFill/>
        </p:spPr>
      </p:pic>
      <p:sp>
        <p:nvSpPr>
          <p:cNvPr id="352260" name="TextBox 4"/>
          <p:cNvSpPr txBox="1">
            <a:spLocks noChangeArrowheads="1"/>
          </p:cNvSpPr>
          <p:nvPr/>
        </p:nvSpPr>
        <p:spPr bwMode="auto">
          <a:xfrm>
            <a:off x="4495800" y="2514600"/>
            <a:ext cx="1295400" cy="381000"/>
          </a:xfrm>
          <a:prstGeom prst="rect">
            <a:avLst/>
          </a:prstGeom>
          <a:noFill/>
          <a:ln w="9525">
            <a:noFill/>
            <a:miter lim="800000"/>
            <a:headEnd/>
            <a:tailEnd/>
          </a:ln>
        </p:spPr>
        <p:txBody>
          <a:bodyPr>
            <a:spAutoFit/>
          </a:bodyPr>
          <a:lstStyle/>
          <a:p>
            <a:r>
              <a:rPr lang="en-US" b="0">
                <a:latin typeface="Arial" pitchFamily="34" charset="0"/>
              </a:rPr>
              <a:t>Obese</a:t>
            </a:r>
          </a:p>
        </p:txBody>
      </p:sp>
      <p:sp>
        <p:nvSpPr>
          <p:cNvPr id="352261" name="TextBox 4"/>
          <p:cNvSpPr txBox="1">
            <a:spLocks noChangeArrowheads="1"/>
          </p:cNvSpPr>
          <p:nvPr/>
        </p:nvSpPr>
        <p:spPr bwMode="auto">
          <a:xfrm>
            <a:off x="5867400" y="3124200"/>
            <a:ext cx="1600200" cy="369888"/>
          </a:xfrm>
          <a:prstGeom prst="rect">
            <a:avLst/>
          </a:prstGeom>
          <a:noFill/>
          <a:ln w="9525">
            <a:noFill/>
            <a:miter lim="800000"/>
            <a:headEnd/>
            <a:tailEnd/>
          </a:ln>
        </p:spPr>
        <p:txBody>
          <a:bodyPr>
            <a:spAutoFit/>
          </a:bodyPr>
          <a:lstStyle/>
          <a:p>
            <a:r>
              <a:rPr lang="en-US" b="0">
                <a:latin typeface="Arial" pitchFamily="34" charset="0"/>
              </a:rPr>
              <a:t>Overweight</a:t>
            </a:r>
          </a:p>
        </p:txBody>
      </p:sp>
      <p:sp>
        <p:nvSpPr>
          <p:cNvPr id="352262" name="TextBox 7"/>
          <p:cNvSpPr txBox="1">
            <a:spLocks noChangeArrowheads="1"/>
          </p:cNvSpPr>
          <p:nvPr/>
        </p:nvSpPr>
        <p:spPr bwMode="auto">
          <a:xfrm>
            <a:off x="6172200" y="3962400"/>
            <a:ext cx="1447800" cy="646113"/>
          </a:xfrm>
          <a:prstGeom prst="rect">
            <a:avLst/>
          </a:prstGeom>
          <a:noFill/>
          <a:ln w="9525">
            <a:noFill/>
            <a:miter lim="800000"/>
            <a:headEnd/>
            <a:tailEnd/>
          </a:ln>
        </p:spPr>
        <p:txBody>
          <a:bodyPr>
            <a:spAutoFit/>
          </a:bodyPr>
          <a:lstStyle/>
          <a:p>
            <a:r>
              <a:rPr lang="en-US" b="0">
                <a:latin typeface="Arial" pitchFamily="34" charset="0"/>
              </a:rPr>
              <a:t>Healthy Weight</a:t>
            </a:r>
          </a:p>
        </p:txBody>
      </p:sp>
      <p:sp>
        <p:nvSpPr>
          <p:cNvPr id="352263" name="TextBox 8"/>
          <p:cNvSpPr txBox="1">
            <a:spLocks noChangeArrowheads="1"/>
          </p:cNvSpPr>
          <p:nvPr/>
        </p:nvSpPr>
        <p:spPr bwMode="auto">
          <a:xfrm>
            <a:off x="304800" y="1676400"/>
            <a:ext cx="2209800" cy="3416320"/>
          </a:xfrm>
          <a:prstGeom prst="rect">
            <a:avLst/>
          </a:prstGeom>
          <a:noFill/>
          <a:ln w="9525">
            <a:noFill/>
            <a:miter lim="800000"/>
            <a:headEnd/>
            <a:tailEnd/>
          </a:ln>
        </p:spPr>
        <p:txBody>
          <a:bodyPr>
            <a:spAutoFit/>
          </a:bodyPr>
          <a:lstStyle/>
          <a:p>
            <a:pPr algn="ctr"/>
            <a:r>
              <a:rPr lang="en-US" sz="2400" b="0" dirty="0">
                <a:latin typeface="Arial" pitchFamily="34" charset="0"/>
              </a:rPr>
              <a:t>Preventing obesity </a:t>
            </a:r>
          </a:p>
          <a:p>
            <a:pPr algn="ctr"/>
            <a:r>
              <a:rPr lang="en-US" sz="2400" b="0" dirty="0">
                <a:latin typeface="Arial" pitchFamily="34" charset="0"/>
              </a:rPr>
              <a:t>starts with a</a:t>
            </a:r>
          </a:p>
          <a:p>
            <a:pPr algn="ctr"/>
            <a:endParaRPr lang="en-US" sz="2400" b="0" dirty="0">
              <a:latin typeface="Arial" pitchFamily="34" charset="0"/>
            </a:endParaRPr>
          </a:p>
          <a:p>
            <a:pPr algn="ctr"/>
            <a:r>
              <a:rPr lang="en-US" sz="2400" b="0" dirty="0">
                <a:latin typeface="Arial" pitchFamily="34" charset="0"/>
              </a:rPr>
              <a:t> </a:t>
            </a:r>
            <a:r>
              <a:rPr lang="en-US" sz="2400" i="1" dirty="0">
                <a:latin typeface="Arial" pitchFamily="34" charset="0"/>
              </a:rPr>
              <a:t>calculator &amp;</a:t>
            </a:r>
          </a:p>
          <a:p>
            <a:pPr algn="ctr"/>
            <a:r>
              <a:rPr lang="en-US" sz="2400" i="1" dirty="0">
                <a:latin typeface="Arial" pitchFamily="34" charset="0"/>
              </a:rPr>
              <a:t> growth </a:t>
            </a:r>
            <a:r>
              <a:rPr lang="en-US" sz="2400" i="1" dirty="0" smtClean="0">
                <a:latin typeface="Arial" pitchFamily="34" charset="0"/>
              </a:rPr>
              <a:t>chart</a:t>
            </a:r>
          </a:p>
          <a:p>
            <a:pPr algn="ctr"/>
            <a:r>
              <a:rPr lang="en-US" sz="2400" i="1" dirty="0" smtClean="0">
                <a:latin typeface="Arial" pitchFamily="34" charset="0"/>
              </a:rPr>
              <a:t>OR</a:t>
            </a:r>
          </a:p>
          <a:p>
            <a:pPr algn="ctr"/>
            <a:r>
              <a:rPr lang="en-US" sz="2400" i="1" dirty="0" smtClean="0">
                <a:latin typeface="Arial" pitchFamily="34" charset="0"/>
              </a:rPr>
              <a:t>EMR that does it all!</a:t>
            </a:r>
            <a:endParaRPr lang="en-US" sz="2400" i="1" dirty="0">
              <a:latin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1066800" y="304801"/>
            <a:ext cx="7543800" cy="1143000"/>
          </a:xfrm>
        </p:spPr>
        <p:txBody>
          <a:bodyPr anchor="b">
            <a:normAutofit/>
          </a:bodyPr>
          <a:lstStyle/>
          <a:p>
            <a:r>
              <a:rPr lang="en-US" dirty="0"/>
              <a:t> </a:t>
            </a:r>
            <a:r>
              <a:rPr lang="en-US" dirty="0">
                <a:solidFill>
                  <a:srgbClr val="FBFB31"/>
                </a:solidFill>
              </a:rPr>
              <a:t>BASIC DEFINITIONS</a:t>
            </a:r>
          </a:p>
        </p:txBody>
      </p:sp>
      <p:sp>
        <p:nvSpPr>
          <p:cNvPr id="24579" name="Content Placeholder 2"/>
          <p:cNvSpPr>
            <a:spLocks noGrp="1"/>
          </p:cNvSpPr>
          <p:nvPr>
            <p:ph sz="quarter" idx="4294967295"/>
          </p:nvPr>
        </p:nvSpPr>
        <p:spPr>
          <a:xfrm>
            <a:off x="914400" y="1827213"/>
            <a:ext cx="8229600" cy="4114800"/>
          </a:xfrm>
        </p:spPr>
        <p:txBody>
          <a:bodyPr/>
          <a:lstStyle/>
          <a:p>
            <a:r>
              <a:rPr lang="en-US"/>
              <a:t>Body Mass Index (BMI)= </a:t>
            </a:r>
          </a:p>
          <a:p>
            <a:pPr>
              <a:buFont typeface="Wingdings" pitchFamily="2" charset="2"/>
              <a:buNone/>
            </a:pPr>
            <a:r>
              <a:rPr lang="en-US"/>
              <a:t>                      W</a:t>
            </a:r>
            <a:r>
              <a:rPr lang="en-US" sz="2700"/>
              <a:t>eight (kg)/Height (m)</a:t>
            </a:r>
            <a:r>
              <a:rPr lang="en-US" sz="2700" baseline="30000"/>
              <a:t>2</a:t>
            </a:r>
            <a:endParaRPr lang="en-US" sz="2700"/>
          </a:p>
          <a:p>
            <a:pPr>
              <a:buFont typeface="Arial" pitchFamily="34" charset="0"/>
              <a:buChar char="•"/>
            </a:pPr>
            <a:endParaRPr lang="en-US" sz="2700" baseline="30000"/>
          </a:p>
          <a:p>
            <a:r>
              <a:rPr lang="en-US"/>
              <a:t>BMI &lt;5</a:t>
            </a:r>
            <a:r>
              <a:rPr lang="en-US" baseline="30000"/>
              <a:t>th</a:t>
            </a:r>
            <a:r>
              <a:rPr lang="en-US"/>
              <a:t> %ile - </a:t>
            </a:r>
            <a:r>
              <a:rPr lang="en-US" b="1"/>
              <a:t>Underweight</a:t>
            </a:r>
          </a:p>
          <a:p>
            <a:r>
              <a:rPr lang="en-US"/>
              <a:t>BMI 5-84</a:t>
            </a:r>
            <a:r>
              <a:rPr lang="en-US" baseline="30000"/>
              <a:t>th</a:t>
            </a:r>
            <a:r>
              <a:rPr lang="en-US"/>
              <a:t> %ile - </a:t>
            </a:r>
            <a:r>
              <a:rPr lang="en-US" b="1"/>
              <a:t>Healthy Weight</a:t>
            </a:r>
          </a:p>
          <a:p>
            <a:r>
              <a:rPr lang="en-US"/>
              <a:t>BMI 85-95</a:t>
            </a:r>
            <a:r>
              <a:rPr lang="en-US" baseline="30000"/>
              <a:t>th</a:t>
            </a:r>
            <a:r>
              <a:rPr lang="en-US"/>
              <a:t> %ile, </a:t>
            </a:r>
            <a:r>
              <a:rPr lang="en-US" b="1"/>
              <a:t>Overweight</a:t>
            </a:r>
            <a:endParaRPr lang="en-US"/>
          </a:p>
          <a:p>
            <a:r>
              <a:rPr lang="en-US"/>
              <a:t>BMI &gt;95</a:t>
            </a:r>
            <a:r>
              <a:rPr lang="en-US" baseline="30000"/>
              <a:t>th</a:t>
            </a:r>
            <a:r>
              <a:rPr lang="en-US"/>
              <a:t> %ile or older adolescents with BMI &gt; 30 kg/m2, </a:t>
            </a:r>
            <a:r>
              <a:rPr lang="en-US" b="1"/>
              <a:t>Obese</a:t>
            </a:r>
          </a:p>
          <a:p>
            <a:pPr lvl="1">
              <a:buFontTx/>
              <a:buNone/>
            </a:pPr>
            <a:endParaRPr lang="en-US"/>
          </a:p>
          <a:p>
            <a:pPr>
              <a:buFont typeface="Arial" pitchFamily="34" charset="0"/>
              <a:buChar char="•"/>
            </a:pP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p:txBody>
          <a:bodyPr anchor="b">
            <a:normAutofit/>
          </a:bodyPr>
          <a:lstStyle/>
          <a:p>
            <a:endParaRPr lang="en-US"/>
          </a:p>
        </p:txBody>
      </p:sp>
      <p:pic>
        <p:nvPicPr>
          <p:cNvPr id="32771" name="Picture 2"/>
          <p:cNvPicPr>
            <a:picLocks noGrp="1" noChangeAspect="1" noChangeArrowheads="1"/>
          </p:cNvPicPr>
          <p:nvPr>
            <p:ph sz="quarter" idx="4294967295"/>
          </p:nvPr>
        </p:nvPicPr>
        <p:blipFill>
          <a:blip r:embed="rId3" cstate="print"/>
          <a:srcRect/>
          <a:stretch>
            <a:fillRect/>
          </a:stretch>
        </p:blipFill>
        <p:spPr>
          <a:xfrm>
            <a:off x="304800" y="228600"/>
            <a:ext cx="8534400" cy="6400800"/>
          </a:xfrm>
          <a:noFill/>
          <a:ln>
            <a:solidFill>
              <a:schemeClr val="bg1"/>
            </a:solidFill>
          </a:ln>
        </p:spPr>
      </p:pic>
      <p:sp>
        <p:nvSpPr>
          <p:cNvPr id="4" name="Rectangle 3"/>
          <p:cNvSpPr/>
          <p:nvPr/>
        </p:nvSpPr>
        <p:spPr>
          <a:xfrm>
            <a:off x="304800" y="2590800"/>
            <a:ext cx="5257800" cy="1371600"/>
          </a:xfrm>
          <a:prstGeom prst="rect">
            <a:avLst/>
          </a:prstGeom>
          <a:noFill/>
          <a:ln>
            <a:solidFill>
              <a:srgbClr val="FFC000"/>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0"/>
          </a:p>
        </p:txBody>
      </p:sp>
      <p:sp>
        <p:nvSpPr>
          <p:cNvPr id="5" name="Rectangle 4"/>
          <p:cNvSpPr/>
          <p:nvPr/>
        </p:nvSpPr>
        <p:spPr>
          <a:xfrm>
            <a:off x="5562600" y="3200400"/>
            <a:ext cx="3276600" cy="3505200"/>
          </a:xfrm>
          <a:prstGeom prst="rect">
            <a:avLst/>
          </a:prstGeom>
          <a:noFill/>
          <a:ln>
            <a:solidFill>
              <a:srgbClr val="FFC000"/>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0"/>
          </a:p>
        </p:txBody>
      </p:sp>
      <p:sp>
        <p:nvSpPr>
          <p:cNvPr id="32778" name="TextBox 5"/>
          <p:cNvSpPr txBox="1">
            <a:spLocks noChangeArrowheads="1"/>
          </p:cNvSpPr>
          <p:nvPr/>
        </p:nvSpPr>
        <p:spPr bwMode="auto">
          <a:xfrm>
            <a:off x="457200" y="3124200"/>
            <a:ext cx="1371600" cy="366713"/>
          </a:xfrm>
          <a:prstGeom prst="rect">
            <a:avLst/>
          </a:prstGeom>
          <a:noFill/>
          <a:ln w="9525">
            <a:noFill/>
            <a:miter lim="800000"/>
            <a:headEnd/>
            <a:tailEnd/>
          </a:ln>
        </p:spPr>
        <p:txBody>
          <a:bodyPr>
            <a:spAutoFit/>
          </a:bodyPr>
          <a:lstStyle/>
          <a:p>
            <a:r>
              <a:rPr lang="en-US" b="0">
                <a:latin typeface="Arial" pitchFamily="34" charset="0"/>
              </a:rPr>
              <a:t>Overweight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p:txBody>
          <a:bodyPr anchor="b">
            <a:normAutofit/>
          </a:bodyPr>
          <a:lstStyle/>
          <a:p>
            <a:endParaRPr lang="en-US"/>
          </a:p>
        </p:txBody>
      </p:sp>
      <p:pic>
        <p:nvPicPr>
          <p:cNvPr id="33795" name="Picture 2"/>
          <p:cNvPicPr>
            <a:picLocks noGrp="1" noChangeAspect="1" noChangeArrowheads="1"/>
          </p:cNvPicPr>
          <p:nvPr>
            <p:ph sz="quarter" idx="4294967295"/>
          </p:nvPr>
        </p:nvPicPr>
        <p:blipFill>
          <a:blip r:embed="rId3" cstate="print"/>
          <a:srcRect/>
          <a:stretch>
            <a:fillRect/>
          </a:stretch>
        </p:blipFill>
        <p:spPr>
          <a:xfrm>
            <a:off x="152400" y="152400"/>
            <a:ext cx="8534400" cy="6400800"/>
          </a:xfrm>
          <a:noFill/>
          <a:ln>
            <a:solidFill>
              <a:schemeClr val="bg1"/>
            </a:solidFill>
          </a:ln>
        </p:spPr>
      </p:pic>
      <p:sp>
        <p:nvSpPr>
          <p:cNvPr id="4" name="Rectangle 3"/>
          <p:cNvSpPr/>
          <p:nvPr/>
        </p:nvSpPr>
        <p:spPr>
          <a:xfrm>
            <a:off x="228600" y="3962400"/>
            <a:ext cx="5181600" cy="1295400"/>
          </a:xfrm>
          <a:prstGeom prst="rect">
            <a:avLst/>
          </a:prstGeom>
          <a:noFill/>
          <a:ln>
            <a:solidFill>
              <a:srgbClr val="FFC000"/>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0"/>
          </a:p>
        </p:txBody>
      </p:sp>
      <p:sp>
        <p:nvSpPr>
          <p:cNvPr id="5" name="Rectangle 4"/>
          <p:cNvSpPr/>
          <p:nvPr/>
        </p:nvSpPr>
        <p:spPr>
          <a:xfrm>
            <a:off x="5334000" y="3200400"/>
            <a:ext cx="3505200" cy="3505200"/>
          </a:xfrm>
          <a:prstGeom prst="rect">
            <a:avLst/>
          </a:prstGeom>
          <a:noFill/>
          <a:ln>
            <a:solidFill>
              <a:srgbClr val="FFC000"/>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0"/>
          </a:p>
        </p:txBody>
      </p:sp>
      <p:sp>
        <p:nvSpPr>
          <p:cNvPr id="33802" name="TextBox 5"/>
          <p:cNvSpPr txBox="1">
            <a:spLocks noChangeArrowheads="1"/>
          </p:cNvSpPr>
          <p:nvPr/>
        </p:nvSpPr>
        <p:spPr bwMode="auto">
          <a:xfrm>
            <a:off x="381000" y="4495800"/>
            <a:ext cx="1295400" cy="381000"/>
          </a:xfrm>
          <a:prstGeom prst="rect">
            <a:avLst/>
          </a:prstGeom>
          <a:noFill/>
          <a:ln w="9525">
            <a:noFill/>
            <a:miter lim="800000"/>
            <a:headEnd/>
            <a:tailEnd/>
          </a:ln>
        </p:spPr>
        <p:txBody>
          <a:bodyPr>
            <a:spAutoFit/>
          </a:bodyPr>
          <a:lstStyle/>
          <a:p>
            <a:r>
              <a:rPr lang="en-US" b="0">
                <a:latin typeface="Arial" pitchFamily="34" charset="0"/>
              </a:rPr>
              <a:t>Obese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p:txBody>
          <a:bodyPr/>
          <a:lstStyle/>
          <a:p>
            <a:r>
              <a:rPr lang="en-US" dirty="0">
                <a:solidFill>
                  <a:srgbClr val="FBFB31"/>
                </a:solidFill>
              </a:rPr>
              <a:t>Blood Pressure-4</a:t>
            </a:r>
            <a:r>
              <a:rPr lang="en-US" baseline="30000" dirty="0">
                <a:solidFill>
                  <a:srgbClr val="FBFB31"/>
                </a:solidFill>
              </a:rPr>
              <a:t>th</a:t>
            </a:r>
            <a:r>
              <a:rPr lang="en-US" dirty="0">
                <a:solidFill>
                  <a:srgbClr val="FBFB31"/>
                </a:solidFill>
              </a:rPr>
              <a:t> Report</a:t>
            </a:r>
          </a:p>
        </p:txBody>
      </p:sp>
      <p:sp>
        <p:nvSpPr>
          <p:cNvPr id="285700" name="Rectangle 4"/>
          <p:cNvSpPr>
            <a:spLocks noGrp="1" noChangeArrowheads="1"/>
          </p:cNvSpPr>
          <p:nvPr>
            <p:ph type="body" sz="half" idx="1"/>
          </p:nvPr>
        </p:nvSpPr>
        <p:spPr>
          <a:xfrm>
            <a:off x="1066800" y="1981200"/>
            <a:ext cx="3692525" cy="4114800"/>
          </a:xfrm>
        </p:spPr>
        <p:txBody>
          <a:bodyPr/>
          <a:lstStyle/>
          <a:p>
            <a:r>
              <a:rPr lang="en-US"/>
              <a:t>Pre-HTN</a:t>
            </a:r>
          </a:p>
          <a:p>
            <a:endParaRPr lang="en-US"/>
          </a:p>
          <a:p>
            <a:r>
              <a:rPr lang="en-US"/>
              <a:t>Stage I</a:t>
            </a:r>
          </a:p>
          <a:p>
            <a:endParaRPr lang="en-US"/>
          </a:p>
          <a:p>
            <a:r>
              <a:rPr lang="en-US"/>
              <a:t>Stage II</a:t>
            </a:r>
          </a:p>
        </p:txBody>
      </p:sp>
      <p:sp>
        <p:nvSpPr>
          <p:cNvPr id="285701" name="Rectangle 5"/>
          <p:cNvSpPr>
            <a:spLocks noGrp="1" noChangeArrowheads="1"/>
          </p:cNvSpPr>
          <p:nvPr>
            <p:ph type="body" sz="half" idx="2"/>
          </p:nvPr>
        </p:nvSpPr>
        <p:spPr>
          <a:xfrm>
            <a:off x="4916488" y="1981200"/>
            <a:ext cx="3694112" cy="4114800"/>
          </a:xfrm>
        </p:spPr>
        <p:txBody>
          <a:bodyPr/>
          <a:lstStyle/>
          <a:p>
            <a:r>
              <a:rPr lang="en-US"/>
              <a:t>90%-&lt;95%</a:t>
            </a:r>
          </a:p>
          <a:p>
            <a:endParaRPr lang="en-US"/>
          </a:p>
          <a:p>
            <a:r>
              <a:rPr lang="en-US"/>
              <a:t>95%- 99% </a:t>
            </a:r>
          </a:p>
          <a:p>
            <a:endParaRPr lang="en-US"/>
          </a:p>
          <a:p>
            <a:r>
              <a:rPr lang="en-US"/>
              <a:t>&gt;99% + 5</a:t>
            </a:r>
          </a:p>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lstStyle/>
          <a:p>
            <a:r>
              <a:rPr lang="en-US" dirty="0">
                <a:solidFill>
                  <a:srgbClr val="FBFB31"/>
                </a:solidFill>
              </a:rPr>
              <a:t>Blood Pressure</a:t>
            </a:r>
          </a:p>
        </p:txBody>
      </p:sp>
      <p:sp>
        <p:nvSpPr>
          <p:cNvPr id="282628" name="Rectangle 4"/>
          <p:cNvSpPr>
            <a:spLocks noGrp="1" noChangeArrowheads="1"/>
          </p:cNvSpPr>
          <p:nvPr>
            <p:ph type="body" sz="half" idx="1"/>
          </p:nvPr>
        </p:nvSpPr>
        <p:spPr>
          <a:xfrm>
            <a:off x="1608138" y="2122488"/>
            <a:ext cx="3563937" cy="3827462"/>
          </a:xfrm>
        </p:spPr>
        <p:txBody>
          <a:bodyPr/>
          <a:lstStyle/>
          <a:p>
            <a:r>
              <a:rPr lang="en-US" sz="2800"/>
              <a:t>Correct Cuff Size</a:t>
            </a:r>
          </a:p>
          <a:p>
            <a:pPr lvl="1"/>
            <a:r>
              <a:rPr lang="en-US" sz="2400"/>
              <a:t>Cuff width cover ¾ between acromion &amp; olecranon</a:t>
            </a:r>
          </a:p>
          <a:p>
            <a:pPr lvl="1"/>
            <a:r>
              <a:rPr lang="en-US" sz="2400"/>
              <a:t>Cuff bladder length 80-100% of arm circumference</a:t>
            </a:r>
          </a:p>
          <a:p>
            <a:pPr lvl="1"/>
            <a:endParaRPr lang="en-US" sz="2400"/>
          </a:p>
          <a:p>
            <a:r>
              <a:rPr lang="en-US" sz="2800"/>
              <a:t>Manual vs Dynamap</a:t>
            </a:r>
          </a:p>
        </p:txBody>
      </p:sp>
      <p:sp>
        <p:nvSpPr>
          <p:cNvPr id="282630" name="Rectangle 6"/>
          <p:cNvSpPr>
            <a:spLocks noGrp="1" noChangeArrowheads="1"/>
          </p:cNvSpPr>
          <p:nvPr>
            <p:ph sz="quarter" idx="3"/>
          </p:nvPr>
        </p:nvSpPr>
        <p:spPr>
          <a:xfrm>
            <a:off x="4916488" y="4113213"/>
            <a:ext cx="3694112" cy="1982787"/>
          </a:xfrm>
        </p:spPr>
        <p:txBody>
          <a:bodyPr/>
          <a:lstStyle/>
          <a:p>
            <a:endParaRPr lang="en-US" sz="2400"/>
          </a:p>
        </p:txBody>
      </p:sp>
      <p:pic>
        <p:nvPicPr>
          <p:cNvPr id="282631" name="Picture 7" descr="MCHM00220_0000[1]"/>
          <p:cNvPicPr>
            <a:picLocks noGrp="1" noChangeAspect="1" noChangeArrowheads="1"/>
          </p:cNvPicPr>
          <p:nvPr>
            <p:ph sz="quarter" idx="2"/>
          </p:nvPr>
        </p:nvPicPr>
        <p:blipFill>
          <a:blip r:embed="rId3" cstate="print"/>
          <a:srcRect/>
          <a:stretch>
            <a:fillRect/>
          </a:stretch>
        </p:blipFill>
        <p:spPr>
          <a:xfrm>
            <a:off x="5781675" y="2052638"/>
            <a:ext cx="2019300" cy="1844675"/>
          </a:xfrm>
        </p:spPr>
      </p:pic>
      <p:pic>
        <p:nvPicPr>
          <p:cNvPr id="282633" name="Picture 9" descr="MDFCuffSystem.jpg"/>
          <p:cNvPicPr>
            <a:picLocks noChangeAspect="1" noChangeArrowheads="1"/>
          </p:cNvPicPr>
          <p:nvPr/>
        </p:nvPicPr>
        <p:blipFill>
          <a:blip r:embed="rId4" cstate="print"/>
          <a:srcRect/>
          <a:stretch>
            <a:fillRect/>
          </a:stretch>
        </p:blipFill>
        <p:spPr bwMode="auto">
          <a:xfrm>
            <a:off x="5334000" y="3962400"/>
            <a:ext cx="3124200" cy="21336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3410" name="Picture 2" descr="Untitled-4"/>
          <p:cNvPicPr>
            <a:picLocks noChangeAspect="1" noChangeArrowheads="1"/>
          </p:cNvPicPr>
          <p:nvPr/>
        </p:nvPicPr>
        <p:blipFill>
          <a:blip r:embed="rId3" cstate="print"/>
          <a:srcRect/>
          <a:stretch>
            <a:fillRect/>
          </a:stretch>
        </p:blipFill>
        <p:spPr bwMode="auto">
          <a:xfrm>
            <a:off x="0" y="1295400"/>
            <a:ext cx="9144000" cy="5181600"/>
          </a:xfrm>
          <a:prstGeom prst="rect">
            <a:avLst/>
          </a:prstGeom>
          <a:noFill/>
        </p:spPr>
      </p:pic>
      <p:sp>
        <p:nvSpPr>
          <p:cNvPr id="273411" name="Rectangle 3"/>
          <p:cNvSpPr>
            <a:spLocks noGrp="1" noChangeArrowheads="1"/>
          </p:cNvSpPr>
          <p:nvPr>
            <p:ph type="title"/>
          </p:nvPr>
        </p:nvSpPr>
        <p:spPr>
          <a:xfrm>
            <a:off x="1066800" y="304800"/>
            <a:ext cx="7543800" cy="957263"/>
          </a:xfrm>
        </p:spPr>
        <p:txBody>
          <a:bodyPr/>
          <a:lstStyle/>
          <a:p>
            <a:r>
              <a:rPr lang="en-US" dirty="0" err="1">
                <a:solidFill>
                  <a:srgbClr val="FBFB31"/>
                </a:solidFill>
              </a:rPr>
              <a:t>Acanthosis</a:t>
            </a:r>
            <a:r>
              <a:rPr lang="en-US" dirty="0">
                <a:solidFill>
                  <a:srgbClr val="FBFB31"/>
                </a:solidFill>
              </a:rPr>
              <a:t> </a:t>
            </a:r>
            <a:r>
              <a:rPr lang="en-US" dirty="0" err="1">
                <a:solidFill>
                  <a:srgbClr val="FBFB31"/>
                </a:solidFill>
              </a:rPr>
              <a:t>Nigricans</a:t>
            </a:r>
            <a:endParaRPr lang="en-US" dirty="0">
              <a:solidFill>
                <a:srgbClr val="FBFB31"/>
              </a:solidFill>
            </a:endParaRPr>
          </a:p>
        </p:txBody>
      </p:sp>
      <p:sp>
        <p:nvSpPr>
          <p:cNvPr id="273412" name="Rectangle 4"/>
          <p:cNvSpPr>
            <a:spLocks noGrp="1" noChangeArrowheads="1"/>
          </p:cNvSpPr>
          <p:nvPr>
            <p:ph idx="1"/>
          </p:nvPr>
        </p:nvSpPr>
        <p:spPr>
          <a:xfrm>
            <a:off x="1068388" y="1982788"/>
            <a:ext cx="7543800" cy="4114800"/>
          </a:xfrm>
        </p:spPr>
        <p:txBody>
          <a:bodyP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5458" name="Picture 2" descr="Untitled-3"/>
          <p:cNvPicPr>
            <a:picLocks noChangeAspect="1" noChangeArrowheads="1"/>
          </p:cNvPicPr>
          <p:nvPr/>
        </p:nvPicPr>
        <p:blipFill>
          <a:blip r:embed="rId3" cstate="print"/>
          <a:srcRect/>
          <a:stretch>
            <a:fillRect/>
          </a:stretch>
        </p:blipFill>
        <p:spPr bwMode="auto">
          <a:xfrm>
            <a:off x="0" y="1295400"/>
            <a:ext cx="9144000" cy="5181600"/>
          </a:xfrm>
          <a:prstGeom prst="rect">
            <a:avLst/>
          </a:prstGeom>
          <a:noFill/>
        </p:spPr>
      </p:pic>
      <p:sp>
        <p:nvSpPr>
          <p:cNvPr id="275459" name="Rectangle 3"/>
          <p:cNvSpPr>
            <a:spLocks noGrp="1" noChangeArrowheads="1"/>
          </p:cNvSpPr>
          <p:nvPr>
            <p:ph type="title"/>
          </p:nvPr>
        </p:nvSpPr>
        <p:spPr>
          <a:xfrm>
            <a:off x="1066800" y="304800"/>
            <a:ext cx="7543800" cy="957263"/>
          </a:xfrm>
        </p:spPr>
        <p:txBody>
          <a:bodyPr/>
          <a:lstStyle/>
          <a:p>
            <a:r>
              <a:rPr lang="en-US" dirty="0" err="1">
                <a:solidFill>
                  <a:srgbClr val="FBFB31"/>
                </a:solidFill>
              </a:rPr>
              <a:t>Acanthosis</a:t>
            </a:r>
            <a:r>
              <a:rPr lang="en-US" dirty="0">
                <a:solidFill>
                  <a:srgbClr val="FBFB31"/>
                </a:solidFill>
              </a:rPr>
              <a:t> </a:t>
            </a:r>
            <a:r>
              <a:rPr lang="en-US" dirty="0" err="1">
                <a:solidFill>
                  <a:srgbClr val="FBFB31"/>
                </a:solidFill>
              </a:rPr>
              <a:t>Nigricans</a:t>
            </a:r>
            <a:endParaRPr lang="en-US" dirty="0">
              <a:solidFill>
                <a:srgbClr val="FBFB31"/>
              </a:solidFill>
            </a:endParaRPr>
          </a:p>
        </p:txBody>
      </p:sp>
      <p:sp>
        <p:nvSpPr>
          <p:cNvPr id="275460" name="Rectangle 4"/>
          <p:cNvSpPr>
            <a:spLocks noGrp="1" noChangeArrowheads="1"/>
          </p:cNvSpPr>
          <p:nvPr>
            <p:ph idx="1"/>
          </p:nvPr>
        </p:nvSpPr>
        <p:spPr>
          <a:xfrm>
            <a:off x="1371600" y="1447800"/>
            <a:ext cx="7313613" cy="4495800"/>
          </a:xfrm>
        </p:spPr>
        <p:txBody>
          <a:bodyP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506" name="Picture 2" descr="Untitled-5"/>
          <p:cNvPicPr>
            <a:picLocks noChangeAspect="1" noChangeArrowheads="1"/>
          </p:cNvPicPr>
          <p:nvPr/>
        </p:nvPicPr>
        <p:blipFill>
          <a:blip r:embed="rId3" cstate="print"/>
          <a:srcRect/>
          <a:stretch>
            <a:fillRect/>
          </a:stretch>
        </p:blipFill>
        <p:spPr bwMode="auto">
          <a:xfrm>
            <a:off x="2209800" y="1676400"/>
            <a:ext cx="5105400" cy="4724400"/>
          </a:xfrm>
          <a:prstGeom prst="rect">
            <a:avLst/>
          </a:prstGeom>
          <a:noFill/>
        </p:spPr>
      </p:pic>
      <p:sp>
        <p:nvSpPr>
          <p:cNvPr id="277507" name="Rectangle 3"/>
          <p:cNvSpPr>
            <a:spLocks noGrp="1" noChangeArrowheads="1"/>
          </p:cNvSpPr>
          <p:nvPr>
            <p:ph type="title"/>
          </p:nvPr>
        </p:nvSpPr>
        <p:spPr>
          <a:xfrm>
            <a:off x="1066800" y="304800"/>
            <a:ext cx="7543800" cy="1055688"/>
          </a:xfrm>
        </p:spPr>
        <p:txBody>
          <a:bodyPr/>
          <a:lstStyle/>
          <a:p>
            <a:r>
              <a:rPr lang="en-US" dirty="0" err="1">
                <a:solidFill>
                  <a:srgbClr val="FBFB31"/>
                </a:solidFill>
              </a:rPr>
              <a:t>Acanthosis</a:t>
            </a:r>
            <a:r>
              <a:rPr lang="en-US" dirty="0">
                <a:solidFill>
                  <a:srgbClr val="FBFB31"/>
                </a:solidFill>
              </a:rPr>
              <a:t> </a:t>
            </a:r>
            <a:r>
              <a:rPr lang="en-US" dirty="0" err="1">
                <a:solidFill>
                  <a:srgbClr val="FBFB31"/>
                </a:solidFill>
              </a:rPr>
              <a:t>Nigricans</a:t>
            </a:r>
            <a:endParaRPr lang="en-US" dirty="0">
              <a:solidFill>
                <a:srgbClr val="FBFB31"/>
              </a:solidFill>
            </a:endParaRPr>
          </a:p>
        </p:txBody>
      </p:sp>
      <p:sp>
        <p:nvSpPr>
          <p:cNvPr id="277508" name="Rectangle 4"/>
          <p:cNvSpPr>
            <a:spLocks noGrp="1" noChangeArrowheads="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lstStyle/>
          <a:p>
            <a:r>
              <a:rPr lang="en-US" dirty="0">
                <a:solidFill>
                  <a:srgbClr val="FBFB31"/>
                </a:solidFill>
              </a:rPr>
              <a:t>LABORATORY WORK-UP</a:t>
            </a:r>
          </a:p>
        </p:txBody>
      </p:sp>
      <p:sp>
        <p:nvSpPr>
          <p:cNvPr id="271363" name="Rectangle 3"/>
          <p:cNvSpPr>
            <a:spLocks noGrp="1" noChangeArrowheads="1"/>
          </p:cNvSpPr>
          <p:nvPr>
            <p:ph type="body" idx="1"/>
          </p:nvPr>
        </p:nvSpPr>
        <p:spPr/>
        <p:txBody>
          <a:bodyPr/>
          <a:lstStyle/>
          <a:p>
            <a:pPr marL="552450" indent="-552450">
              <a:buFont typeface="Wingdings" pitchFamily="2" charset="2"/>
              <a:buAutoNum type="arabicPeriod"/>
            </a:pPr>
            <a:endParaRPr lang="en-US"/>
          </a:p>
          <a:p>
            <a:pPr marL="552450" indent="-552450">
              <a:buFont typeface="Wingdings" pitchFamily="2" charset="2"/>
              <a:buAutoNum type="arabicPeriod"/>
            </a:pPr>
            <a:r>
              <a:rPr lang="en-US"/>
              <a:t>FLP</a:t>
            </a:r>
          </a:p>
          <a:p>
            <a:pPr marL="552450" indent="-552450">
              <a:buFont typeface="Wingdings" pitchFamily="2" charset="2"/>
              <a:buAutoNum type="arabicPeriod"/>
            </a:pPr>
            <a:endParaRPr lang="en-US"/>
          </a:p>
          <a:p>
            <a:pPr marL="552450" indent="-552450">
              <a:buFont typeface="Wingdings" pitchFamily="2" charset="2"/>
              <a:buAutoNum type="arabicPeriod"/>
            </a:pPr>
            <a:r>
              <a:rPr lang="en-US"/>
              <a:t>CMP (FBS, ALT/AST)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6898" name="Group 2"/>
          <p:cNvGrpSpPr>
            <a:grpSpLocks/>
          </p:cNvGrpSpPr>
          <p:nvPr/>
        </p:nvGrpSpPr>
        <p:grpSpPr bwMode="auto">
          <a:xfrm>
            <a:off x="2732088" y="3521075"/>
            <a:ext cx="3275012" cy="1908175"/>
            <a:chOff x="728" y="1077"/>
            <a:chExt cx="4372" cy="2247"/>
          </a:xfrm>
        </p:grpSpPr>
        <p:sp>
          <p:nvSpPr>
            <p:cNvPr id="336899" name="Freeform 3"/>
            <p:cNvSpPr>
              <a:spLocks/>
            </p:cNvSpPr>
            <p:nvPr/>
          </p:nvSpPr>
          <p:spPr bwMode="auto">
            <a:xfrm>
              <a:off x="2844" y="1262"/>
              <a:ext cx="456" cy="269"/>
            </a:xfrm>
            <a:custGeom>
              <a:avLst/>
              <a:gdLst/>
              <a:ahLst/>
              <a:cxnLst>
                <a:cxn ang="0">
                  <a:pos x="0" y="51"/>
                </a:cxn>
                <a:cxn ang="0">
                  <a:pos x="5" y="0"/>
                </a:cxn>
                <a:cxn ang="0">
                  <a:pos x="44" y="3"/>
                </a:cxn>
                <a:cxn ang="0">
                  <a:pos x="82" y="4"/>
                </a:cxn>
                <a:cxn ang="0">
                  <a:pos x="82" y="5"/>
                </a:cxn>
                <a:cxn ang="0">
                  <a:pos x="83" y="9"/>
                </a:cxn>
                <a:cxn ang="0">
                  <a:pos x="83" y="10"/>
                </a:cxn>
                <a:cxn ang="0">
                  <a:pos x="82" y="13"/>
                </a:cxn>
                <a:cxn ang="0">
                  <a:pos x="82" y="18"/>
                </a:cxn>
                <a:cxn ang="0">
                  <a:pos x="84" y="23"/>
                </a:cxn>
                <a:cxn ang="0">
                  <a:pos x="85" y="25"/>
                </a:cxn>
                <a:cxn ang="0">
                  <a:pos x="86" y="30"/>
                </a:cxn>
                <a:cxn ang="0">
                  <a:pos x="86" y="38"/>
                </a:cxn>
                <a:cxn ang="0">
                  <a:pos x="87" y="40"/>
                </a:cxn>
                <a:cxn ang="0">
                  <a:pos x="87" y="43"/>
                </a:cxn>
                <a:cxn ang="0">
                  <a:pos x="87" y="44"/>
                </a:cxn>
                <a:cxn ang="0">
                  <a:pos x="89" y="51"/>
                </a:cxn>
                <a:cxn ang="0">
                  <a:pos x="89" y="53"/>
                </a:cxn>
                <a:cxn ang="0">
                  <a:pos x="89" y="55"/>
                </a:cxn>
                <a:cxn ang="0">
                  <a:pos x="0" y="51"/>
                </a:cxn>
                <a:cxn ang="0">
                  <a:pos x="0" y="51"/>
                </a:cxn>
              </a:cxnLst>
              <a:rect l="0" t="0" r="r" b="b"/>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lnTo>
                    <a:pt x="0" y="5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36900" name="Freeform 4"/>
            <p:cNvSpPr>
              <a:spLocks/>
            </p:cNvSpPr>
            <p:nvPr/>
          </p:nvSpPr>
          <p:spPr bwMode="auto">
            <a:xfrm>
              <a:off x="2824" y="1511"/>
              <a:ext cx="483" cy="312"/>
            </a:xfrm>
            <a:custGeom>
              <a:avLst/>
              <a:gdLst/>
              <a:ahLst/>
              <a:cxnLst>
                <a:cxn ang="0">
                  <a:pos x="0" y="51"/>
                </a:cxn>
                <a:cxn ang="0">
                  <a:pos x="3" y="17"/>
                </a:cxn>
                <a:cxn ang="0">
                  <a:pos x="4" y="0"/>
                </a:cxn>
                <a:cxn ang="0">
                  <a:pos x="93" y="4"/>
                </a:cxn>
                <a:cxn ang="0">
                  <a:pos x="93" y="6"/>
                </a:cxn>
                <a:cxn ang="0">
                  <a:pos x="92" y="7"/>
                </a:cxn>
                <a:cxn ang="0">
                  <a:pos x="90" y="10"/>
                </a:cxn>
                <a:cxn ang="0">
                  <a:pos x="90" y="11"/>
                </a:cxn>
                <a:cxn ang="0">
                  <a:pos x="94" y="15"/>
                </a:cxn>
                <a:cxn ang="0">
                  <a:pos x="94" y="46"/>
                </a:cxn>
                <a:cxn ang="0">
                  <a:pos x="94" y="46"/>
                </a:cxn>
                <a:cxn ang="0">
                  <a:pos x="92" y="46"/>
                </a:cxn>
                <a:cxn ang="0">
                  <a:pos x="93" y="47"/>
                </a:cxn>
                <a:cxn ang="0">
                  <a:pos x="94" y="48"/>
                </a:cxn>
                <a:cxn ang="0">
                  <a:pos x="93" y="50"/>
                </a:cxn>
                <a:cxn ang="0">
                  <a:pos x="94" y="51"/>
                </a:cxn>
                <a:cxn ang="0">
                  <a:pos x="94" y="54"/>
                </a:cxn>
                <a:cxn ang="0">
                  <a:pos x="93" y="54"/>
                </a:cxn>
                <a:cxn ang="0">
                  <a:pos x="94" y="56"/>
                </a:cxn>
                <a:cxn ang="0">
                  <a:pos x="92" y="59"/>
                </a:cxn>
                <a:cxn ang="0">
                  <a:pos x="94" y="62"/>
                </a:cxn>
                <a:cxn ang="0">
                  <a:pos x="94" y="64"/>
                </a:cxn>
                <a:cxn ang="0">
                  <a:pos x="94" y="64"/>
                </a:cxn>
                <a:cxn ang="0">
                  <a:pos x="91" y="62"/>
                </a:cxn>
                <a:cxn ang="0">
                  <a:pos x="86" y="59"/>
                </a:cxn>
                <a:cxn ang="0">
                  <a:pos x="84" y="58"/>
                </a:cxn>
                <a:cxn ang="0">
                  <a:pos x="82" y="58"/>
                </a:cxn>
                <a:cxn ang="0">
                  <a:pos x="80" y="60"/>
                </a:cxn>
                <a:cxn ang="0">
                  <a:pos x="79" y="60"/>
                </a:cxn>
                <a:cxn ang="0">
                  <a:pos x="77" y="60"/>
                </a:cxn>
                <a:cxn ang="0">
                  <a:pos x="76" y="57"/>
                </a:cxn>
                <a:cxn ang="0">
                  <a:pos x="75" y="56"/>
                </a:cxn>
                <a:cxn ang="0">
                  <a:pos x="73" y="57"/>
                </a:cxn>
                <a:cxn ang="0">
                  <a:pos x="71" y="57"/>
                </a:cxn>
                <a:cxn ang="0">
                  <a:pos x="69" y="54"/>
                </a:cxn>
                <a:cxn ang="0">
                  <a:pos x="0" y="51"/>
                </a:cxn>
                <a:cxn ang="0">
                  <a:pos x="0" y="51"/>
                </a:cxn>
              </a:cxnLst>
              <a:rect l="0" t="0" r="r" b="b"/>
              <a:pathLst>
                <a:path w="94" h="64">
                  <a:moveTo>
                    <a:pt x="0" y="51"/>
                  </a:moveTo>
                  <a:lnTo>
                    <a:pt x="3" y="17"/>
                  </a:lnTo>
                  <a:lnTo>
                    <a:pt x="4" y="0"/>
                  </a:lnTo>
                  <a:lnTo>
                    <a:pt x="93" y="4"/>
                  </a:lnTo>
                  <a:lnTo>
                    <a:pt x="93" y="6"/>
                  </a:lnTo>
                  <a:lnTo>
                    <a:pt x="92" y="7"/>
                  </a:lnTo>
                  <a:lnTo>
                    <a:pt x="90" y="10"/>
                  </a:lnTo>
                  <a:lnTo>
                    <a:pt x="90" y="11"/>
                  </a:lnTo>
                  <a:lnTo>
                    <a:pt x="94" y="15"/>
                  </a:lnTo>
                  <a:lnTo>
                    <a:pt x="94" y="46"/>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lnTo>
                    <a:pt x="0" y="5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36901" name="Freeform 5"/>
            <p:cNvSpPr>
              <a:spLocks/>
            </p:cNvSpPr>
            <p:nvPr/>
          </p:nvSpPr>
          <p:spPr bwMode="auto">
            <a:xfrm>
              <a:off x="2921" y="2018"/>
              <a:ext cx="512" cy="259"/>
            </a:xfrm>
            <a:custGeom>
              <a:avLst/>
              <a:gdLst/>
              <a:ahLst/>
              <a:cxnLst>
                <a:cxn ang="0">
                  <a:pos x="3" y="0"/>
                </a:cxn>
                <a:cxn ang="0">
                  <a:pos x="89" y="2"/>
                </a:cxn>
                <a:cxn ang="0">
                  <a:pos x="95" y="6"/>
                </a:cxn>
                <a:cxn ang="0">
                  <a:pos x="93" y="8"/>
                </a:cxn>
                <a:cxn ang="0">
                  <a:pos x="93" y="10"/>
                </a:cxn>
                <a:cxn ang="0">
                  <a:pos x="94" y="12"/>
                </a:cxn>
                <a:cxn ang="0">
                  <a:pos x="95" y="12"/>
                </a:cxn>
                <a:cxn ang="0">
                  <a:pos x="96" y="15"/>
                </a:cxn>
                <a:cxn ang="0">
                  <a:pos x="97" y="16"/>
                </a:cxn>
                <a:cxn ang="0">
                  <a:pos x="99" y="16"/>
                </a:cxn>
                <a:cxn ang="0">
                  <a:pos x="99" y="17"/>
                </a:cxn>
                <a:cxn ang="0">
                  <a:pos x="100" y="53"/>
                </a:cxn>
                <a:cxn ang="0">
                  <a:pos x="0" y="51"/>
                </a:cxn>
                <a:cxn ang="0">
                  <a:pos x="3" y="0"/>
                </a:cxn>
                <a:cxn ang="0">
                  <a:pos x="3" y="0"/>
                </a:cxn>
              </a:cxnLst>
              <a:rect l="0" t="0" r="r" b="b"/>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lnTo>
                    <a:pt x="3"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36902" name="Freeform 6"/>
            <p:cNvSpPr>
              <a:spLocks/>
            </p:cNvSpPr>
            <p:nvPr/>
          </p:nvSpPr>
          <p:spPr bwMode="auto">
            <a:xfrm>
              <a:off x="3296" y="1726"/>
              <a:ext cx="420" cy="263"/>
            </a:xfrm>
            <a:custGeom>
              <a:avLst/>
              <a:gdLst/>
              <a:ahLst/>
              <a:cxnLst>
                <a:cxn ang="0">
                  <a:pos x="66" y="0"/>
                </a:cxn>
                <a:cxn ang="0">
                  <a:pos x="68" y="4"/>
                </a:cxn>
                <a:cxn ang="0">
                  <a:pos x="67" y="6"/>
                </a:cxn>
                <a:cxn ang="0">
                  <a:pos x="69" y="13"/>
                </a:cxn>
                <a:cxn ang="0">
                  <a:pos x="74" y="16"/>
                </a:cxn>
                <a:cxn ang="0">
                  <a:pos x="75" y="18"/>
                </a:cxn>
                <a:cxn ang="0">
                  <a:pos x="78" y="21"/>
                </a:cxn>
                <a:cxn ang="0">
                  <a:pos x="82" y="26"/>
                </a:cxn>
                <a:cxn ang="0">
                  <a:pos x="80" y="29"/>
                </a:cxn>
                <a:cxn ang="0">
                  <a:pos x="80" y="31"/>
                </a:cxn>
                <a:cxn ang="0">
                  <a:pos x="75" y="34"/>
                </a:cxn>
                <a:cxn ang="0">
                  <a:pos x="72" y="35"/>
                </a:cxn>
                <a:cxn ang="0">
                  <a:pos x="70" y="38"/>
                </a:cxn>
                <a:cxn ang="0">
                  <a:pos x="72" y="41"/>
                </a:cxn>
                <a:cxn ang="0">
                  <a:pos x="72" y="44"/>
                </a:cxn>
                <a:cxn ang="0">
                  <a:pos x="68" y="50"/>
                </a:cxn>
                <a:cxn ang="0">
                  <a:pos x="67" y="53"/>
                </a:cxn>
                <a:cxn ang="0">
                  <a:pos x="63" y="50"/>
                </a:cxn>
                <a:cxn ang="0">
                  <a:pos x="11" y="51"/>
                </a:cxn>
                <a:cxn ang="0">
                  <a:pos x="11" y="48"/>
                </a:cxn>
                <a:cxn ang="0">
                  <a:pos x="9" y="45"/>
                </a:cxn>
                <a:cxn ang="0">
                  <a:pos x="10" y="42"/>
                </a:cxn>
                <a:cxn ang="0">
                  <a:pos x="8" y="39"/>
                </a:cxn>
                <a:cxn ang="0">
                  <a:pos x="8" y="36"/>
                </a:cxn>
                <a:cxn ang="0">
                  <a:pos x="6" y="33"/>
                </a:cxn>
                <a:cxn ang="0">
                  <a:pos x="5" y="31"/>
                </a:cxn>
                <a:cxn ang="0">
                  <a:pos x="3" y="26"/>
                </a:cxn>
                <a:cxn ang="0">
                  <a:pos x="4" y="23"/>
                </a:cxn>
                <a:cxn ang="0">
                  <a:pos x="2" y="20"/>
                </a:cxn>
                <a:cxn ang="0">
                  <a:pos x="2" y="18"/>
                </a:cxn>
                <a:cxn ang="0">
                  <a:pos x="2" y="12"/>
                </a:cxn>
                <a:cxn ang="0">
                  <a:pos x="2" y="10"/>
                </a:cxn>
                <a:cxn ang="0">
                  <a:pos x="1" y="6"/>
                </a:cxn>
                <a:cxn ang="0">
                  <a:pos x="1" y="3"/>
                </a:cxn>
                <a:cxn ang="0">
                  <a:pos x="2" y="2"/>
                </a:cxn>
                <a:cxn ang="0">
                  <a:pos x="2" y="2"/>
                </a:cxn>
              </a:cxnLst>
              <a:rect l="0" t="0" r="r" b="b"/>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20"/>
                  </a:lnTo>
                  <a:lnTo>
                    <a:pt x="2" y="18"/>
                  </a:lnTo>
                  <a:lnTo>
                    <a:pt x="0" y="15"/>
                  </a:lnTo>
                  <a:lnTo>
                    <a:pt x="2" y="12"/>
                  </a:lnTo>
                  <a:lnTo>
                    <a:pt x="1" y="10"/>
                  </a:lnTo>
                  <a:lnTo>
                    <a:pt x="2" y="10"/>
                  </a:lnTo>
                  <a:lnTo>
                    <a:pt x="2" y="7"/>
                  </a:lnTo>
                  <a:lnTo>
                    <a:pt x="1" y="6"/>
                  </a:lnTo>
                  <a:lnTo>
                    <a:pt x="2" y="4"/>
                  </a:lnTo>
                  <a:lnTo>
                    <a:pt x="1" y="3"/>
                  </a:lnTo>
                  <a:lnTo>
                    <a:pt x="0" y="2"/>
                  </a:lnTo>
                  <a:lnTo>
                    <a:pt x="2" y="2"/>
                  </a:lnTo>
                  <a:lnTo>
                    <a:pt x="2" y="2"/>
                  </a:lnTo>
                  <a:lnTo>
                    <a:pt x="2" y="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36903" name="Freeform 7"/>
            <p:cNvSpPr>
              <a:spLocks/>
            </p:cNvSpPr>
            <p:nvPr/>
          </p:nvSpPr>
          <p:spPr bwMode="auto">
            <a:xfrm>
              <a:off x="3526" y="1438"/>
              <a:ext cx="364" cy="371"/>
            </a:xfrm>
            <a:custGeom>
              <a:avLst/>
              <a:gdLst/>
              <a:ahLst/>
              <a:cxnLst>
                <a:cxn ang="0">
                  <a:pos x="29" y="75"/>
                </a:cxn>
                <a:cxn ang="0">
                  <a:pos x="24" y="72"/>
                </a:cxn>
                <a:cxn ang="0">
                  <a:pos x="22" y="65"/>
                </a:cxn>
                <a:cxn ang="0">
                  <a:pos x="23" y="63"/>
                </a:cxn>
                <a:cxn ang="0">
                  <a:pos x="21" y="59"/>
                </a:cxn>
                <a:cxn ang="0">
                  <a:pos x="21" y="54"/>
                </a:cxn>
                <a:cxn ang="0">
                  <a:pos x="17" y="50"/>
                </a:cxn>
                <a:cxn ang="0">
                  <a:pos x="12" y="45"/>
                </a:cxn>
                <a:cxn ang="0">
                  <a:pos x="8" y="43"/>
                </a:cxn>
                <a:cxn ang="0">
                  <a:pos x="7" y="42"/>
                </a:cxn>
                <a:cxn ang="0">
                  <a:pos x="3" y="41"/>
                </a:cxn>
                <a:cxn ang="0">
                  <a:pos x="1" y="39"/>
                </a:cxn>
                <a:cxn ang="0">
                  <a:pos x="2" y="31"/>
                </a:cxn>
                <a:cxn ang="0">
                  <a:pos x="3" y="28"/>
                </a:cxn>
                <a:cxn ang="0">
                  <a:pos x="0" y="25"/>
                </a:cxn>
                <a:cxn ang="0">
                  <a:pos x="1" y="22"/>
                </a:cxn>
                <a:cxn ang="0">
                  <a:pos x="5" y="17"/>
                </a:cxn>
                <a:cxn ang="0">
                  <a:pos x="7" y="16"/>
                </a:cxn>
                <a:cxn ang="0">
                  <a:pos x="7" y="6"/>
                </a:cxn>
                <a:cxn ang="0">
                  <a:pos x="9" y="5"/>
                </a:cxn>
                <a:cxn ang="0">
                  <a:pos x="13" y="5"/>
                </a:cxn>
                <a:cxn ang="0">
                  <a:pos x="22" y="1"/>
                </a:cxn>
                <a:cxn ang="0">
                  <a:pos x="24" y="1"/>
                </a:cxn>
                <a:cxn ang="0">
                  <a:pos x="23" y="3"/>
                </a:cxn>
                <a:cxn ang="0">
                  <a:pos x="22" y="6"/>
                </a:cxn>
                <a:cxn ang="0">
                  <a:pos x="26" y="5"/>
                </a:cxn>
                <a:cxn ang="0">
                  <a:pos x="28" y="6"/>
                </a:cxn>
                <a:cxn ang="0">
                  <a:pos x="31" y="8"/>
                </a:cxn>
                <a:cxn ang="0">
                  <a:pos x="32" y="10"/>
                </a:cxn>
                <a:cxn ang="0">
                  <a:pos x="44" y="13"/>
                </a:cxn>
                <a:cxn ang="0">
                  <a:pos x="48" y="15"/>
                </a:cxn>
                <a:cxn ang="0">
                  <a:pos x="50" y="15"/>
                </a:cxn>
                <a:cxn ang="0">
                  <a:pos x="51" y="15"/>
                </a:cxn>
                <a:cxn ang="0">
                  <a:pos x="56" y="16"/>
                </a:cxn>
                <a:cxn ang="0">
                  <a:pos x="56" y="17"/>
                </a:cxn>
                <a:cxn ang="0">
                  <a:pos x="58" y="18"/>
                </a:cxn>
                <a:cxn ang="0">
                  <a:pos x="61" y="21"/>
                </a:cxn>
                <a:cxn ang="0">
                  <a:pos x="60" y="25"/>
                </a:cxn>
                <a:cxn ang="0">
                  <a:pos x="63" y="25"/>
                </a:cxn>
                <a:cxn ang="0">
                  <a:pos x="62" y="27"/>
                </a:cxn>
                <a:cxn ang="0">
                  <a:pos x="64" y="30"/>
                </a:cxn>
                <a:cxn ang="0">
                  <a:pos x="61" y="33"/>
                </a:cxn>
                <a:cxn ang="0">
                  <a:pos x="59" y="38"/>
                </a:cxn>
                <a:cxn ang="0">
                  <a:pos x="59" y="39"/>
                </a:cxn>
                <a:cxn ang="0">
                  <a:pos x="63" y="35"/>
                </a:cxn>
                <a:cxn ang="0">
                  <a:pos x="66" y="33"/>
                </a:cxn>
                <a:cxn ang="0">
                  <a:pos x="68" y="31"/>
                </a:cxn>
                <a:cxn ang="0">
                  <a:pos x="68" y="28"/>
                </a:cxn>
                <a:cxn ang="0">
                  <a:pos x="69" y="27"/>
                </a:cxn>
                <a:cxn ang="0">
                  <a:pos x="70" y="25"/>
                </a:cxn>
                <a:cxn ang="0">
                  <a:pos x="71" y="26"/>
                </a:cxn>
                <a:cxn ang="0">
                  <a:pos x="69" y="33"/>
                </a:cxn>
                <a:cxn ang="0">
                  <a:pos x="68" y="35"/>
                </a:cxn>
                <a:cxn ang="0">
                  <a:pos x="66" y="40"/>
                </a:cxn>
                <a:cxn ang="0">
                  <a:pos x="66" y="45"/>
                </a:cxn>
                <a:cxn ang="0">
                  <a:pos x="64" y="47"/>
                </a:cxn>
                <a:cxn ang="0">
                  <a:pos x="65" y="54"/>
                </a:cxn>
                <a:cxn ang="0">
                  <a:pos x="63" y="59"/>
                </a:cxn>
                <a:cxn ang="0">
                  <a:pos x="65" y="70"/>
                </a:cxn>
                <a:cxn ang="0">
                  <a:pos x="65" y="71"/>
                </a:cxn>
                <a:cxn ang="0">
                  <a:pos x="65" y="74"/>
                </a:cxn>
                <a:cxn ang="0">
                  <a:pos x="30" y="76"/>
                </a:cxn>
              </a:cxnLst>
              <a:rect l="0" t="0" r="r" b="b"/>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0" y="15"/>
                  </a:lnTo>
                  <a:lnTo>
                    <a:pt x="51" y="15"/>
                  </a:lnTo>
                  <a:lnTo>
                    <a:pt x="51" y="15"/>
                  </a:lnTo>
                  <a:lnTo>
                    <a:pt x="54" y="15"/>
                  </a:lnTo>
                  <a:lnTo>
                    <a:pt x="56" y="16"/>
                  </a:lnTo>
                  <a:lnTo>
                    <a:pt x="57" y="17"/>
                  </a:lnTo>
                  <a:lnTo>
                    <a:pt x="56" y="17"/>
                  </a:lnTo>
                  <a:lnTo>
                    <a:pt x="56" y="18"/>
                  </a:lnTo>
                  <a:lnTo>
                    <a:pt x="58" y="18"/>
                  </a:lnTo>
                  <a:lnTo>
                    <a:pt x="60" y="19"/>
                  </a:lnTo>
                  <a:lnTo>
                    <a:pt x="61" y="21"/>
                  </a:lnTo>
                  <a:lnTo>
                    <a:pt x="60" y="25"/>
                  </a:lnTo>
                  <a:lnTo>
                    <a:pt x="60" y="25"/>
                  </a:lnTo>
                  <a:lnTo>
                    <a:pt x="62" y="25"/>
                  </a:lnTo>
                  <a:lnTo>
                    <a:pt x="63" y="25"/>
                  </a:lnTo>
                  <a:lnTo>
                    <a:pt x="62" y="26"/>
                  </a:lnTo>
                  <a:lnTo>
                    <a:pt x="62" y="27"/>
                  </a:lnTo>
                  <a:lnTo>
                    <a:pt x="62" y="28"/>
                  </a:lnTo>
                  <a:lnTo>
                    <a:pt x="64" y="30"/>
                  </a:lnTo>
                  <a:lnTo>
                    <a:pt x="64" y="30"/>
                  </a:lnTo>
                  <a:lnTo>
                    <a:pt x="61" y="33"/>
                  </a:lnTo>
                  <a:lnTo>
                    <a:pt x="60" y="36"/>
                  </a:lnTo>
                  <a:lnTo>
                    <a:pt x="59" y="38"/>
                  </a:lnTo>
                  <a:lnTo>
                    <a:pt x="59" y="39"/>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0"/>
                  </a:lnTo>
                  <a:lnTo>
                    <a:pt x="65" y="71"/>
                  </a:lnTo>
                  <a:lnTo>
                    <a:pt x="65" y="72"/>
                  </a:lnTo>
                  <a:lnTo>
                    <a:pt x="65" y="74"/>
                  </a:lnTo>
                  <a:lnTo>
                    <a:pt x="30" y="76"/>
                  </a:lnTo>
                  <a:lnTo>
                    <a:pt x="30" y="76"/>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36904" name="Freeform 8"/>
            <p:cNvSpPr>
              <a:spLocks/>
            </p:cNvSpPr>
            <p:nvPr/>
          </p:nvSpPr>
          <p:spPr bwMode="auto">
            <a:xfrm>
              <a:off x="4060" y="1789"/>
              <a:ext cx="291" cy="307"/>
            </a:xfrm>
            <a:custGeom>
              <a:avLst/>
              <a:gdLst/>
              <a:ahLst/>
              <a:cxnLst>
                <a:cxn ang="0">
                  <a:pos x="5" y="55"/>
                </a:cxn>
                <a:cxn ang="0">
                  <a:pos x="8" y="56"/>
                </a:cxn>
                <a:cxn ang="0">
                  <a:pos x="10" y="55"/>
                </a:cxn>
                <a:cxn ang="0">
                  <a:pos x="13" y="59"/>
                </a:cxn>
                <a:cxn ang="0">
                  <a:pos x="18" y="60"/>
                </a:cxn>
                <a:cxn ang="0">
                  <a:pos x="22" y="61"/>
                </a:cxn>
                <a:cxn ang="0">
                  <a:pos x="25" y="61"/>
                </a:cxn>
                <a:cxn ang="0">
                  <a:pos x="28" y="61"/>
                </a:cxn>
                <a:cxn ang="0">
                  <a:pos x="29" y="59"/>
                </a:cxn>
                <a:cxn ang="0">
                  <a:pos x="31" y="59"/>
                </a:cxn>
                <a:cxn ang="0">
                  <a:pos x="34" y="62"/>
                </a:cxn>
                <a:cxn ang="0">
                  <a:pos x="36" y="63"/>
                </a:cxn>
                <a:cxn ang="0">
                  <a:pos x="39" y="61"/>
                </a:cxn>
                <a:cxn ang="0">
                  <a:pos x="40" y="58"/>
                </a:cxn>
                <a:cxn ang="0">
                  <a:pos x="41" y="52"/>
                </a:cxn>
                <a:cxn ang="0">
                  <a:pos x="44" y="54"/>
                </a:cxn>
                <a:cxn ang="0">
                  <a:pos x="45" y="51"/>
                </a:cxn>
                <a:cxn ang="0">
                  <a:pos x="47" y="47"/>
                </a:cxn>
                <a:cxn ang="0">
                  <a:pos x="48" y="45"/>
                </a:cxn>
                <a:cxn ang="0">
                  <a:pos x="51" y="44"/>
                </a:cxn>
                <a:cxn ang="0">
                  <a:pos x="53" y="41"/>
                </a:cxn>
                <a:cxn ang="0">
                  <a:pos x="55" y="39"/>
                </a:cxn>
                <a:cxn ang="0">
                  <a:pos x="55" y="36"/>
                </a:cxn>
                <a:cxn ang="0">
                  <a:pos x="56" y="34"/>
                </a:cxn>
                <a:cxn ang="0">
                  <a:pos x="54" y="26"/>
                </a:cxn>
                <a:cxn ang="0">
                  <a:pos x="55" y="23"/>
                </a:cxn>
                <a:cxn ang="0">
                  <a:pos x="57" y="22"/>
                </a:cxn>
                <a:cxn ang="0">
                  <a:pos x="46" y="3"/>
                </a:cxn>
                <a:cxn ang="0">
                  <a:pos x="42" y="6"/>
                </a:cxn>
                <a:cxn ang="0">
                  <a:pos x="37" y="10"/>
                </a:cxn>
                <a:cxn ang="0">
                  <a:pos x="34" y="10"/>
                </a:cxn>
                <a:cxn ang="0">
                  <a:pos x="30" y="13"/>
                </a:cxn>
                <a:cxn ang="0">
                  <a:pos x="27" y="12"/>
                </a:cxn>
                <a:cxn ang="0">
                  <a:pos x="25" y="12"/>
                </a:cxn>
                <a:cxn ang="0">
                  <a:pos x="25" y="11"/>
                </a:cxn>
                <a:cxn ang="0">
                  <a:pos x="19" y="9"/>
                </a:cxn>
                <a:cxn ang="0">
                  <a:pos x="17" y="10"/>
                </a:cxn>
                <a:cxn ang="0">
                  <a:pos x="0" y="11"/>
                </a:cxn>
              </a:cxnLst>
              <a:rect l="0" t="0" r="r" b="b"/>
              <a:pathLst>
                <a:path w="57" h="63">
                  <a:moveTo>
                    <a:pt x="0" y="11"/>
                  </a:moveTo>
                  <a:lnTo>
                    <a:pt x="5" y="55"/>
                  </a:lnTo>
                  <a:lnTo>
                    <a:pt x="6" y="55"/>
                  </a:lnTo>
                  <a:lnTo>
                    <a:pt x="8" y="56"/>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lnTo>
                    <a:pt x="0" y="1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36905" name="Freeform 9"/>
            <p:cNvSpPr>
              <a:spLocks/>
            </p:cNvSpPr>
            <p:nvPr/>
          </p:nvSpPr>
          <p:spPr bwMode="auto">
            <a:xfrm>
              <a:off x="3962" y="2716"/>
              <a:ext cx="632" cy="453"/>
            </a:xfrm>
            <a:custGeom>
              <a:avLst/>
              <a:gdLst/>
              <a:ahLst/>
              <a:cxnLst>
                <a:cxn ang="0">
                  <a:pos x="0" y="8"/>
                </a:cxn>
                <a:cxn ang="0">
                  <a:pos x="0" y="10"/>
                </a:cxn>
                <a:cxn ang="0">
                  <a:pos x="2" y="12"/>
                </a:cxn>
                <a:cxn ang="0">
                  <a:pos x="3" y="15"/>
                </a:cxn>
                <a:cxn ang="0">
                  <a:pos x="4" y="17"/>
                </a:cxn>
                <a:cxn ang="0">
                  <a:pos x="3" y="19"/>
                </a:cxn>
                <a:cxn ang="0">
                  <a:pos x="7" y="18"/>
                </a:cxn>
                <a:cxn ang="0">
                  <a:pos x="9" y="15"/>
                </a:cxn>
                <a:cxn ang="0">
                  <a:pos x="10" y="15"/>
                </a:cxn>
                <a:cxn ang="0">
                  <a:pos x="9" y="17"/>
                </a:cxn>
                <a:cxn ang="0">
                  <a:pos x="19" y="14"/>
                </a:cxn>
                <a:cxn ang="0">
                  <a:pos x="19" y="16"/>
                </a:cxn>
                <a:cxn ang="0">
                  <a:pos x="25" y="17"/>
                </a:cxn>
                <a:cxn ang="0">
                  <a:pos x="29" y="18"/>
                </a:cxn>
                <a:cxn ang="0">
                  <a:pos x="31" y="19"/>
                </a:cxn>
                <a:cxn ang="0">
                  <a:pos x="31" y="20"/>
                </a:cxn>
                <a:cxn ang="0">
                  <a:pos x="36" y="24"/>
                </a:cxn>
                <a:cxn ang="0">
                  <a:pos x="35" y="25"/>
                </a:cxn>
                <a:cxn ang="0">
                  <a:pos x="34" y="26"/>
                </a:cxn>
                <a:cxn ang="0">
                  <a:pos x="41" y="24"/>
                </a:cxn>
                <a:cxn ang="0">
                  <a:pos x="50" y="21"/>
                </a:cxn>
                <a:cxn ang="0">
                  <a:pos x="50" y="18"/>
                </a:cxn>
                <a:cxn ang="0">
                  <a:pos x="61" y="21"/>
                </a:cxn>
                <a:cxn ang="0">
                  <a:pos x="69" y="28"/>
                </a:cxn>
                <a:cxn ang="0">
                  <a:pos x="74" y="30"/>
                </a:cxn>
                <a:cxn ang="0">
                  <a:pos x="77" y="36"/>
                </a:cxn>
                <a:cxn ang="0">
                  <a:pos x="76" y="48"/>
                </a:cxn>
                <a:cxn ang="0">
                  <a:pos x="80" y="54"/>
                </a:cxn>
                <a:cxn ang="0">
                  <a:pos x="79" y="50"/>
                </a:cxn>
                <a:cxn ang="0">
                  <a:pos x="82" y="51"/>
                </a:cxn>
                <a:cxn ang="0">
                  <a:pos x="83" y="50"/>
                </a:cxn>
                <a:cxn ang="0">
                  <a:pos x="83" y="53"/>
                </a:cxn>
                <a:cxn ang="0">
                  <a:pos x="80" y="57"/>
                </a:cxn>
                <a:cxn ang="0">
                  <a:pos x="83" y="61"/>
                </a:cxn>
                <a:cxn ang="0">
                  <a:pos x="89" y="68"/>
                </a:cxn>
                <a:cxn ang="0">
                  <a:pos x="91" y="69"/>
                </a:cxn>
                <a:cxn ang="0">
                  <a:pos x="94" y="74"/>
                </a:cxn>
                <a:cxn ang="0">
                  <a:pos x="99" y="82"/>
                </a:cxn>
                <a:cxn ang="0">
                  <a:pos x="108" y="88"/>
                </a:cxn>
                <a:cxn ang="0">
                  <a:pos x="111" y="90"/>
                </a:cxn>
                <a:cxn ang="0">
                  <a:pos x="110" y="91"/>
                </a:cxn>
                <a:cxn ang="0">
                  <a:pos x="109" y="92"/>
                </a:cxn>
                <a:cxn ang="0">
                  <a:pos x="113" y="92"/>
                </a:cxn>
                <a:cxn ang="0">
                  <a:pos x="121" y="88"/>
                </a:cxn>
                <a:cxn ang="0">
                  <a:pos x="121" y="82"/>
                </a:cxn>
                <a:cxn ang="0">
                  <a:pos x="122" y="74"/>
                </a:cxn>
                <a:cxn ang="0">
                  <a:pos x="121" y="61"/>
                </a:cxn>
                <a:cxn ang="0">
                  <a:pos x="113" y="48"/>
                </a:cxn>
                <a:cxn ang="0">
                  <a:pos x="110" y="43"/>
                </a:cxn>
                <a:cxn ang="0">
                  <a:pos x="110" y="38"/>
                </a:cxn>
                <a:cxn ang="0">
                  <a:pos x="103" y="29"/>
                </a:cxn>
                <a:cxn ang="0">
                  <a:pos x="99" y="24"/>
                </a:cxn>
                <a:cxn ang="0">
                  <a:pos x="92" y="8"/>
                </a:cxn>
                <a:cxn ang="0">
                  <a:pos x="90" y="6"/>
                </a:cxn>
                <a:cxn ang="0">
                  <a:pos x="88" y="1"/>
                </a:cxn>
                <a:cxn ang="0">
                  <a:pos x="82" y="1"/>
                </a:cxn>
                <a:cxn ang="0">
                  <a:pos x="82" y="7"/>
                </a:cxn>
                <a:cxn ang="0">
                  <a:pos x="80" y="8"/>
                </a:cxn>
                <a:cxn ang="0">
                  <a:pos x="39" y="7"/>
                </a:cxn>
                <a:cxn ang="0">
                  <a:pos x="38" y="3"/>
                </a:cxn>
              </a:cxnLst>
              <a:rect l="0" t="0" r="r" b="b"/>
              <a:pathLst>
                <a:path w="123" h="93">
                  <a:moveTo>
                    <a:pt x="38" y="3"/>
                  </a:moveTo>
                  <a:lnTo>
                    <a:pt x="0" y="7"/>
                  </a:lnTo>
                  <a:lnTo>
                    <a:pt x="0" y="8"/>
                  </a:lnTo>
                  <a:lnTo>
                    <a:pt x="0" y="8"/>
                  </a:lnTo>
                  <a:lnTo>
                    <a:pt x="0" y="9"/>
                  </a:lnTo>
                  <a:lnTo>
                    <a:pt x="0" y="10"/>
                  </a:lnTo>
                  <a:lnTo>
                    <a:pt x="1" y="12"/>
                  </a:lnTo>
                  <a:lnTo>
                    <a:pt x="2" y="12"/>
                  </a:lnTo>
                  <a:lnTo>
                    <a:pt x="2" y="12"/>
                  </a:lnTo>
                  <a:lnTo>
                    <a:pt x="4" y="13"/>
                  </a:lnTo>
                  <a:lnTo>
                    <a:pt x="4" y="14"/>
                  </a:lnTo>
                  <a:lnTo>
                    <a:pt x="3" y="15"/>
                  </a:lnTo>
                  <a:lnTo>
                    <a:pt x="3" y="16"/>
                  </a:lnTo>
                  <a:lnTo>
                    <a:pt x="4" y="16"/>
                  </a:lnTo>
                  <a:lnTo>
                    <a:pt x="4" y="17"/>
                  </a:lnTo>
                  <a:lnTo>
                    <a:pt x="4" y="17"/>
                  </a:lnTo>
                  <a:lnTo>
                    <a:pt x="3" y="18"/>
                  </a:lnTo>
                  <a:lnTo>
                    <a:pt x="3" y="19"/>
                  </a:lnTo>
                  <a:lnTo>
                    <a:pt x="4" y="19"/>
                  </a:lnTo>
                  <a:lnTo>
                    <a:pt x="6" y="18"/>
                  </a:lnTo>
                  <a:lnTo>
                    <a:pt x="7" y="18"/>
                  </a:lnTo>
                  <a:lnTo>
                    <a:pt x="7" y="16"/>
                  </a:lnTo>
                  <a:lnTo>
                    <a:pt x="8" y="15"/>
                  </a:lnTo>
                  <a:lnTo>
                    <a:pt x="9" y="15"/>
                  </a:lnTo>
                  <a:lnTo>
                    <a:pt x="9" y="15"/>
                  </a:lnTo>
                  <a:lnTo>
                    <a:pt x="10" y="15"/>
                  </a:lnTo>
                  <a:lnTo>
                    <a:pt x="10" y="15"/>
                  </a:lnTo>
                  <a:lnTo>
                    <a:pt x="10" y="16"/>
                  </a:lnTo>
                  <a:lnTo>
                    <a:pt x="9" y="17"/>
                  </a:lnTo>
                  <a:lnTo>
                    <a:pt x="9" y="17"/>
                  </a:lnTo>
                  <a:lnTo>
                    <a:pt x="10" y="17"/>
                  </a:lnTo>
                  <a:lnTo>
                    <a:pt x="12" y="16"/>
                  </a:lnTo>
                  <a:lnTo>
                    <a:pt x="19" y="14"/>
                  </a:lnTo>
                  <a:lnTo>
                    <a:pt x="20" y="14"/>
                  </a:lnTo>
                  <a:lnTo>
                    <a:pt x="20" y="15"/>
                  </a:lnTo>
                  <a:lnTo>
                    <a:pt x="19" y="16"/>
                  </a:lnTo>
                  <a:lnTo>
                    <a:pt x="19" y="16"/>
                  </a:lnTo>
                  <a:lnTo>
                    <a:pt x="22" y="16"/>
                  </a:lnTo>
                  <a:lnTo>
                    <a:pt x="25" y="17"/>
                  </a:lnTo>
                  <a:lnTo>
                    <a:pt x="28" y="19"/>
                  </a:lnTo>
                  <a:lnTo>
                    <a:pt x="29" y="19"/>
                  </a:lnTo>
                  <a:lnTo>
                    <a:pt x="29" y="18"/>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0" y="90"/>
                  </a:lnTo>
                  <a:lnTo>
                    <a:pt x="111" y="90"/>
                  </a:lnTo>
                  <a:lnTo>
                    <a:pt x="111" y="91"/>
                  </a:lnTo>
                  <a:lnTo>
                    <a:pt x="111" y="91"/>
                  </a:lnTo>
                  <a:lnTo>
                    <a:pt x="110"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80" y="8"/>
                  </a:lnTo>
                  <a:lnTo>
                    <a:pt x="79" y="6"/>
                  </a:lnTo>
                  <a:lnTo>
                    <a:pt x="40" y="8"/>
                  </a:lnTo>
                  <a:lnTo>
                    <a:pt x="39" y="7"/>
                  </a:lnTo>
                  <a:lnTo>
                    <a:pt x="39" y="6"/>
                  </a:lnTo>
                  <a:lnTo>
                    <a:pt x="38" y="4"/>
                  </a:lnTo>
                  <a:lnTo>
                    <a:pt x="38" y="3"/>
                  </a:lnTo>
                  <a:lnTo>
                    <a:pt x="38"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36906" name="Freeform 10"/>
            <p:cNvSpPr>
              <a:spLocks/>
            </p:cNvSpPr>
            <p:nvPr/>
          </p:nvSpPr>
          <p:spPr bwMode="auto">
            <a:xfrm>
              <a:off x="1492" y="1614"/>
              <a:ext cx="553" cy="897"/>
            </a:xfrm>
            <a:custGeom>
              <a:avLst/>
              <a:gdLst/>
              <a:ahLst/>
              <a:cxnLst>
                <a:cxn ang="0">
                  <a:pos x="61" y="179"/>
                </a:cxn>
                <a:cxn ang="0">
                  <a:pos x="61" y="177"/>
                </a:cxn>
                <a:cxn ang="0">
                  <a:pos x="60" y="175"/>
                </a:cxn>
                <a:cxn ang="0">
                  <a:pos x="57" y="163"/>
                </a:cxn>
                <a:cxn ang="0">
                  <a:pos x="50" y="156"/>
                </a:cxn>
                <a:cxn ang="0">
                  <a:pos x="48" y="153"/>
                </a:cxn>
                <a:cxn ang="0">
                  <a:pos x="46" y="150"/>
                </a:cxn>
                <a:cxn ang="0">
                  <a:pos x="39" y="147"/>
                </a:cxn>
                <a:cxn ang="0">
                  <a:pos x="33" y="141"/>
                </a:cxn>
                <a:cxn ang="0">
                  <a:pos x="22" y="136"/>
                </a:cxn>
                <a:cxn ang="0">
                  <a:pos x="22" y="132"/>
                </a:cxn>
                <a:cxn ang="0">
                  <a:pos x="23" y="127"/>
                </a:cxn>
                <a:cxn ang="0">
                  <a:pos x="21" y="122"/>
                </a:cxn>
                <a:cxn ang="0">
                  <a:pos x="22" y="120"/>
                </a:cxn>
                <a:cxn ang="0">
                  <a:pos x="16" y="109"/>
                </a:cxn>
                <a:cxn ang="0">
                  <a:pos x="12" y="102"/>
                </a:cxn>
                <a:cxn ang="0">
                  <a:pos x="14" y="96"/>
                </a:cxn>
                <a:cxn ang="0">
                  <a:pos x="14" y="91"/>
                </a:cxn>
                <a:cxn ang="0">
                  <a:pos x="9" y="86"/>
                </a:cxn>
                <a:cxn ang="0">
                  <a:pos x="9" y="78"/>
                </a:cxn>
                <a:cxn ang="0">
                  <a:pos x="11" y="75"/>
                </a:cxn>
                <a:cxn ang="0">
                  <a:pos x="12" y="79"/>
                </a:cxn>
                <a:cxn ang="0">
                  <a:pos x="15" y="78"/>
                </a:cxn>
                <a:cxn ang="0">
                  <a:pos x="14" y="71"/>
                </a:cxn>
                <a:cxn ang="0">
                  <a:pos x="12" y="73"/>
                </a:cxn>
                <a:cxn ang="0">
                  <a:pos x="7" y="70"/>
                </a:cxn>
                <a:cxn ang="0">
                  <a:pos x="6" y="61"/>
                </a:cxn>
                <a:cxn ang="0">
                  <a:pos x="1" y="51"/>
                </a:cxn>
                <a:cxn ang="0">
                  <a:pos x="1" y="46"/>
                </a:cxn>
                <a:cxn ang="0">
                  <a:pos x="4" y="40"/>
                </a:cxn>
                <a:cxn ang="0">
                  <a:pos x="2" y="32"/>
                </a:cxn>
                <a:cxn ang="0">
                  <a:pos x="0" y="28"/>
                </a:cxn>
                <a:cxn ang="0">
                  <a:pos x="0" y="24"/>
                </a:cxn>
                <a:cxn ang="0">
                  <a:pos x="6" y="15"/>
                </a:cxn>
                <a:cxn ang="0">
                  <a:pos x="9" y="10"/>
                </a:cxn>
                <a:cxn ang="0">
                  <a:pos x="9" y="1"/>
                </a:cxn>
                <a:cxn ang="0">
                  <a:pos x="48" y="64"/>
                </a:cxn>
                <a:cxn ang="0">
                  <a:pos x="104" y="149"/>
                </a:cxn>
                <a:cxn ang="0">
                  <a:pos x="105" y="153"/>
                </a:cxn>
                <a:cxn ang="0">
                  <a:pos x="106" y="157"/>
                </a:cxn>
                <a:cxn ang="0">
                  <a:pos x="107" y="160"/>
                </a:cxn>
                <a:cxn ang="0">
                  <a:pos x="103" y="162"/>
                </a:cxn>
                <a:cxn ang="0">
                  <a:pos x="98" y="172"/>
                </a:cxn>
                <a:cxn ang="0">
                  <a:pos x="97" y="174"/>
                </a:cxn>
                <a:cxn ang="0">
                  <a:pos x="96" y="178"/>
                </a:cxn>
                <a:cxn ang="0">
                  <a:pos x="98" y="181"/>
                </a:cxn>
                <a:cxn ang="0">
                  <a:pos x="96" y="184"/>
                </a:cxn>
              </a:cxnLst>
              <a:rect l="0" t="0" r="r" b="b"/>
              <a:pathLst>
                <a:path w="108" h="184">
                  <a:moveTo>
                    <a:pt x="94" y="183"/>
                  </a:moveTo>
                  <a:lnTo>
                    <a:pt x="61" y="180"/>
                  </a:lnTo>
                  <a:lnTo>
                    <a:pt x="61" y="179"/>
                  </a:lnTo>
                  <a:lnTo>
                    <a:pt x="60" y="178"/>
                  </a:lnTo>
                  <a:lnTo>
                    <a:pt x="60" y="177"/>
                  </a:lnTo>
                  <a:lnTo>
                    <a:pt x="61" y="177"/>
                  </a:lnTo>
                  <a:lnTo>
                    <a:pt x="60" y="176"/>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6" y="157"/>
                  </a:lnTo>
                  <a:lnTo>
                    <a:pt x="107" y="158"/>
                  </a:lnTo>
                  <a:lnTo>
                    <a:pt x="108" y="160"/>
                  </a:lnTo>
                  <a:lnTo>
                    <a:pt x="107"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lnTo>
                    <a:pt x="94" y="18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36907" name="Freeform 11"/>
            <p:cNvSpPr>
              <a:spLocks/>
            </p:cNvSpPr>
            <p:nvPr/>
          </p:nvSpPr>
          <p:spPr bwMode="auto">
            <a:xfrm>
              <a:off x="2357" y="1545"/>
              <a:ext cx="483" cy="381"/>
            </a:xfrm>
            <a:custGeom>
              <a:avLst/>
              <a:gdLst/>
              <a:ahLst/>
              <a:cxnLst>
                <a:cxn ang="0">
                  <a:pos x="88" y="78"/>
                </a:cxn>
                <a:cxn ang="0">
                  <a:pos x="91" y="44"/>
                </a:cxn>
                <a:cxn ang="0">
                  <a:pos x="94" y="10"/>
                </a:cxn>
                <a:cxn ang="0">
                  <a:pos x="10" y="0"/>
                </a:cxn>
                <a:cxn ang="0">
                  <a:pos x="9" y="8"/>
                </a:cxn>
                <a:cxn ang="0">
                  <a:pos x="3" y="50"/>
                </a:cxn>
                <a:cxn ang="0">
                  <a:pos x="2" y="50"/>
                </a:cxn>
                <a:cxn ang="0">
                  <a:pos x="0" y="67"/>
                </a:cxn>
                <a:cxn ang="0">
                  <a:pos x="25" y="71"/>
                </a:cxn>
                <a:cxn ang="0">
                  <a:pos x="88" y="78"/>
                </a:cxn>
                <a:cxn ang="0">
                  <a:pos x="88" y="78"/>
                </a:cxn>
              </a:cxnLst>
              <a:rect l="0" t="0" r="r" b="b"/>
              <a:pathLst>
                <a:path w="94" h="78">
                  <a:moveTo>
                    <a:pt x="88" y="78"/>
                  </a:moveTo>
                  <a:lnTo>
                    <a:pt x="91" y="44"/>
                  </a:lnTo>
                  <a:lnTo>
                    <a:pt x="94" y="10"/>
                  </a:lnTo>
                  <a:lnTo>
                    <a:pt x="10" y="0"/>
                  </a:lnTo>
                  <a:lnTo>
                    <a:pt x="9" y="8"/>
                  </a:lnTo>
                  <a:lnTo>
                    <a:pt x="3" y="50"/>
                  </a:lnTo>
                  <a:lnTo>
                    <a:pt x="2" y="50"/>
                  </a:lnTo>
                  <a:lnTo>
                    <a:pt x="0" y="67"/>
                  </a:lnTo>
                  <a:lnTo>
                    <a:pt x="25" y="71"/>
                  </a:lnTo>
                  <a:lnTo>
                    <a:pt x="88" y="78"/>
                  </a:lnTo>
                  <a:lnTo>
                    <a:pt x="88" y="7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36908" name="Freeform 12"/>
            <p:cNvSpPr>
              <a:spLocks/>
            </p:cNvSpPr>
            <p:nvPr/>
          </p:nvSpPr>
          <p:spPr bwMode="auto">
            <a:xfrm>
              <a:off x="2435" y="1892"/>
              <a:ext cx="507" cy="375"/>
            </a:xfrm>
            <a:custGeom>
              <a:avLst/>
              <a:gdLst/>
              <a:ahLst/>
              <a:cxnLst>
                <a:cxn ang="0">
                  <a:pos x="0" y="67"/>
                </a:cxn>
                <a:cxn ang="0">
                  <a:pos x="10" y="0"/>
                </a:cxn>
                <a:cxn ang="0">
                  <a:pos x="73" y="7"/>
                </a:cxn>
                <a:cxn ang="0">
                  <a:pos x="99" y="9"/>
                </a:cxn>
                <a:cxn ang="0">
                  <a:pos x="98" y="26"/>
                </a:cxn>
                <a:cxn ang="0">
                  <a:pos x="95" y="77"/>
                </a:cxn>
                <a:cxn ang="0">
                  <a:pos x="82" y="76"/>
                </a:cxn>
                <a:cxn ang="0">
                  <a:pos x="0" y="67"/>
                </a:cxn>
                <a:cxn ang="0">
                  <a:pos x="0" y="67"/>
                </a:cxn>
              </a:cxnLst>
              <a:rect l="0" t="0" r="r" b="b"/>
              <a:pathLst>
                <a:path w="99" h="77">
                  <a:moveTo>
                    <a:pt x="0" y="67"/>
                  </a:moveTo>
                  <a:lnTo>
                    <a:pt x="10" y="0"/>
                  </a:lnTo>
                  <a:lnTo>
                    <a:pt x="73" y="7"/>
                  </a:lnTo>
                  <a:lnTo>
                    <a:pt x="99" y="9"/>
                  </a:lnTo>
                  <a:lnTo>
                    <a:pt x="98" y="26"/>
                  </a:lnTo>
                  <a:lnTo>
                    <a:pt x="95" y="77"/>
                  </a:lnTo>
                  <a:lnTo>
                    <a:pt x="82" y="76"/>
                  </a:lnTo>
                  <a:lnTo>
                    <a:pt x="0" y="67"/>
                  </a:lnTo>
                  <a:lnTo>
                    <a:pt x="0" y="6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36909" name="Freeform 13"/>
            <p:cNvSpPr>
              <a:spLocks/>
            </p:cNvSpPr>
            <p:nvPr/>
          </p:nvSpPr>
          <p:spPr bwMode="auto">
            <a:xfrm>
              <a:off x="2368" y="2218"/>
              <a:ext cx="486" cy="478"/>
            </a:xfrm>
            <a:custGeom>
              <a:avLst/>
              <a:gdLst/>
              <a:ahLst/>
              <a:cxnLst>
                <a:cxn ang="0">
                  <a:pos x="13" y="0"/>
                </a:cxn>
                <a:cxn ang="0">
                  <a:pos x="0" y="96"/>
                </a:cxn>
                <a:cxn ang="0">
                  <a:pos x="0" y="96"/>
                </a:cxn>
                <a:cxn ang="0">
                  <a:pos x="12" y="98"/>
                </a:cxn>
                <a:cxn ang="0">
                  <a:pos x="13" y="90"/>
                </a:cxn>
                <a:cxn ang="0">
                  <a:pos x="37" y="93"/>
                </a:cxn>
                <a:cxn ang="0">
                  <a:pos x="37" y="93"/>
                </a:cxn>
                <a:cxn ang="0">
                  <a:pos x="36" y="92"/>
                </a:cxn>
                <a:cxn ang="0">
                  <a:pos x="37" y="91"/>
                </a:cxn>
                <a:cxn ang="0">
                  <a:pos x="36" y="90"/>
                </a:cxn>
                <a:cxn ang="0">
                  <a:pos x="36" y="90"/>
                </a:cxn>
                <a:cxn ang="0">
                  <a:pos x="36" y="90"/>
                </a:cxn>
                <a:cxn ang="0">
                  <a:pos x="87" y="94"/>
                </a:cxn>
                <a:cxn ang="0">
                  <a:pos x="93" y="18"/>
                </a:cxn>
                <a:cxn ang="0">
                  <a:pos x="94" y="18"/>
                </a:cxn>
                <a:cxn ang="0">
                  <a:pos x="95" y="9"/>
                </a:cxn>
                <a:cxn ang="0">
                  <a:pos x="13" y="0"/>
                </a:cxn>
                <a:cxn ang="0">
                  <a:pos x="13" y="0"/>
                </a:cxn>
              </a:cxnLst>
              <a:rect l="0" t="0" r="r" b="b"/>
              <a:pathLst>
                <a:path w="95" h="98">
                  <a:moveTo>
                    <a:pt x="13" y="0"/>
                  </a:moveTo>
                  <a:lnTo>
                    <a:pt x="0" y="96"/>
                  </a:lnTo>
                  <a:lnTo>
                    <a:pt x="0" y="96"/>
                  </a:lnTo>
                  <a:lnTo>
                    <a:pt x="12" y="98"/>
                  </a:lnTo>
                  <a:lnTo>
                    <a:pt x="13" y="90"/>
                  </a:lnTo>
                  <a:lnTo>
                    <a:pt x="37" y="93"/>
                  </a:lnTo>
                  <a:lnTo>
                    <a:pt x="37" y="93"/>
                  </a:lnTo>
                  <a:lnTo>
                    <a:pt x="36" y="92"/>
                  </a:lnTo>
                  <a:lnTo>
                    <a:pt x="37" y="91"/>
                  </a:lnTo>
                  <a:lnTo>
                    <a:pt x="36" y="90"/>
                  </a:lnTo>
                  <a:lnTo>
                    <a:pt x="36" y="90"/>
                  </a:lnTo>
                  <a:lnTo>
                    <a:pt x="36" y="90"/>
                  </a:lnTo>
                  <a:lnTo>
                    <a:pt x="87" y="94"/>
                  </a:lnTo>
                  <a:lnTo>
                    <a:pt x="93" y="18"/>
                  </a:lnTo>
                  <a:lnTo>
                    <a:pt x="94" y="18"/>
                  </a:lnTo>
                  <a:lnTo>
                    <a:pt x="95" y="9"/>
                  </a:lnTo>
                  <a:lnTo>
                    <a:pt x="13" y="0"/>
                  </a:lnTo>
                  <a:lnTo>
                    <a:pt x="13"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36910" name="Freeform 14"/>
            <p:cNvSpPr>
              <a:spLocks/>
            </p:cNvSpPr>
            <p:nvPr/>
          </p:nvSpPr>
          <p:spPr bwMode="auto">
            <a:xfrm>
              <a:off x="2553" y="2306"/>
              <a:ext cx="968" cy="898"/>
            </a:xfrm>
            <a:custGeom>
              <a:avLst/>
              <a:gdLst/>
              <a:ahLst/>
              <a:cxnLst>
                <a:cxn ang="0">
                  <a:pos x="171" y="50"/>
                </a:cxn>
                <a:cxn ang="0">
                  <a:pos x="159" y="47"/>
                </a:cxn>
                <a:cxn ang="0">
                  <a:pos x="151" y="49"/>
                </a:cxn>
                <a:cxn ang="0">
                  <a:pos x="145" y="49"/>
                </a:cxn>
                <a:cxn ang="0">
                  <a:pos x="143" y="49"/>
                </a:cxn>
                <a:cxn ang="0">
                  <a:pos x="140" y="47"/>
                </a:cxn>
                <a:cxn ang="0">
                  <a:pos x="137" y="51"/>
                </a:cxn>
                <a:cxn ang="0">
                  <a:pos x="135" y="48"/>
                </a:cxn>
                <a:cxn ang="0">
                  <a:pos x="129" y="47"/>
                </a:cxn>
                <a:cxn ang="0">
                  <a:pos x="125" y="46"/>
                </a:cxn>
                <a:cxn ang="0">
                  <a:pos x="119" y="44"/>
                </a:cxn>
                <a:cxn ang="0">
                  <a:pos x="115" y="43"/>
                </a:cxn>
                <a:cxn ang="0">
                  <a:pos x="109" y="41"/>
                </a:cxn>
                <a:cxn ang="0">
                  <a:pos x="106" y="38"/>
                </a:cxn>
                <a:cxn ang="0">
                  <a:pos x="100" y="36"/>
                </a:cxn>
                <a:cxn ang="0">
                  <a:pos x="58" y="0"/>
                </a:cxn>
                <a:cxn ang="0">
                  <a:pos x="0" y="72"/>
                </a:cxn>
                <a:cxn ang="0">
                  <a:pos x="1" y="75"/>
                </a:cxn>
                <a:cxn ang="0">
                  <a:pos x="5" y="81"/>
                </a:cxn>
                <a:cxn ang="0">
                  <a:pos x="23" y="99"/>
                </a:cxn>
                <a:cxn ang="0">
                  <a:pos x="25" y="104"/>
                </a:cxn>
                <a:cxn ang="0">
                  <a:pos x="38" y="123"/>
                </a:cxn>
                <a:cxn ang="0">
                  <a:pos x="49" y="125"/>
                </a:cxn>
                <a:cxn ang="0">
                  <a:pos x="56" y="114"/>
                </a:cxn>
                <a:cxn ang="0">
                  <a:pos x="60" y="113"/>
                </a:cxn>
                <a:cxn ang="0">
                  <a:pos x="67" y="115"/>
                </a:cxn>
                <a:cxn ang="0">
                  <a:pos x="75" y="119"/>
                </a:cxn>
                <a:cxn ang="0">
                  <a:pos x="77" y="121"/>
                </a:cxn>
                <a:cxn ang="0">
                  <a:pos x="83" y="129"/>
                </a:cxn>
                <a:cxn ang="0">
                  <a:pos x="94" y="149"/>
                </a:cxn>
                <a:cxn ang="0">
                  <a:pos x="100" y="155"/>
                </a:cxn>
                <a:cxn ang="0">
                  <a:pos x="102" y="165"/>
                </a:cxn>
                <a:cxn ang="0">
                  <a:pos x="111" y="176"/>
                </a:cxn>
                <a:cxn ang="0">
                  <a:pos x="126" y="181"/>
                </a:cxn>
                <a:cxn ang="0">
                  <a:pos x="135" y="182"/>
                </a:cxn>
                <a:cxn ang="0">
                  <a:pos x="134" y="180"/>
                </a:cxn>
                <a:cxn ang="0">
                  <a:pos x="131" y="162"/>
                </a:cxn>
                <a:cxn ang="0">
                  <a:pos x="130" y="160"/>
                </a:cxn>
                <a:cxn ang="0">
                  <a:pos x="133" y="153"/>
                </a:cxn>
                <a:cxn ang="0">
                  <a:pos x="134" y="151"/>
                </a:cxn>
                <a:cxn ang="0">
                  <a:pos x="137" y="145"/>
                </a:cxn>
                <a:cxn ang="0">
                  <a:pos x="139" y="145"/>
                </a:cxn>
                <a:cxn ang="0">
                  <a:pos x="141" y="142"/>
                </a:cxn>
                <a:cxn ang="0">
                  <a:pos x="143" y="142"/>
                </a:cxn>
                <a:cxn ang="0">
                  <a:pos x="147" y="140"/>
                </a:cxn>
                <a:cxn ang="0">
                  <a:pos x="149" y="136"/>
                </a:cxn>
                <a:cxn ang="0">
                  <a:pos x="150" y="138"/>
                </a:cxn>
                <a:cxn ang="0">
                  <a:pos x="165" y="130"/>
                </a:cxn>
                <a:cxn ang="0">
                  <a:pos x="168" y="121"/>
                </a:cxn>
                <a:cxn ang="0">
                  <a:pos x="171" y="120"/>
                </a:cxn>
                <a:cxn ang="0">
                  <a:pos x="181" y="119"/>
                </a:cxn>
                <a:cxn ang="0">
                  <a:pos x="184" y="117"/>
                </a:cxn>
                <a:cxn ang="0">
                  <a:pos x="185" y="114"/>
                </a:cxn>
                <a:cxn ang="0">
                  <a:pos x="186" y="106"/>
                </a:cxn>
                <a:cxn ang="0">
                  <a:pos x="188" y="101"/>
                </a:cxn>
                <a:cxn ang="0">
                  <a:pos x="187" y="91"/>
                </a:cxn>
                <a:cxn ang="0">
                  <a:pos x="185" y="88"/>
                </a:cxn>
                <a:cxn ang="0">
                  <a:pos x="184" y="82"/>
                </a:cxn>
                <a:cxn ang="0">
                  <a:pos x="180" y="53"/>
                </a:cxn>
                <a:cxn ang="0">
                  <a:pos x="174" y="51"/>
                </a:cxn>
              </a:cxnLst>
              <a:rect l="0" t="0" r="r" b="b"/>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5" y="48"/>
                  </a:lnTo>
                  <a:lnTo>
                    <a:pt x="143" y="48"/>
                  </a:lnTo>
                  <a:lnTo>
                    <a:pt x="143" y="49"/>
                  </a:lnTo>
                  <a:lnTo>
                    <a:pt x="142" y="49"/>
                  </a:lnTo>
                  <a:lnTo>
                    <a:pt x="141" y="48"/>
                  </a:lnTo>
                  <a:lnTo>
                    <a:pt x="140" y="47"/>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5" y="43"/>
                  </a:lnTo>
                  <a:lnTo>
                    <a:pt x="113" y="42"/>
                  </a:lnTo>
                  <a:lnTo>
                    <a:pt x="109" y="42"/>
                  </a:lnTo>
                  <a:lnTo>
                    <a:pt x="109" y="41"/>
                  </a:lnTo>
                  <a:lnTo>
                    <a:pt x="108" y="40"/>
                  </a:lnTo>
                  <a:lnTo>
                    <a:pt x="108" y="39"/>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0" y="72"/>
                  </a:lnTo>
                  <a:lnTo>
                    <a:pt x="0" y="72"/>
                  </a:lnTo>
                  <a:lnTo>
                    <a:pt x="1" y="73"/>
                  </a:lnTo>
                  <a:lnTo>
                    <a:pt x="0" y="74"/>
                  </a:lnTo>
                  <a:lnTo>
                    <a:pt x="1" y="75"/>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2"/>
                  </a:lnTo>
                  <a:lnTo>
                    <a:pt x="135" y="181"/>
                  </a:lnTo>
                  <a:lnTo>
                    <a:pt x="134" y="180"/>
                  </a:lnTo>
                  <a:lnTo>
                    <a:pt x="134" y="180"/>
                  </a:lnTo>
                  <a:lnTo>
                    <a:pt x="133" y="178"/>
                  </a:lnTo>
                  <a:lnTo>
                    <a:pt x="130" y="170"/>
                  </a:lnTo>
                  <a:lnTo>
                    <a:pt x="129" y="167"/>
                  </a:lnTo>
                  <a:lnTo>
                    <a:pt x="131" y="162"/>
                  </a:lnTo>
                  <a:lnTo>
                    <a:pt x="131" y="160"/>
                  </a:lnTo>
                  <a:lnTo>
                    <a:pt x="130" y="160"/>
                  </a:lnTo>
                  <a:lnTo>
                    <a:pt x="130" y="160"/>
                  </a:lnTo>
                  <a:lnTo>
                    <a:pt x="130" y="160"/>
                  </a:lnTo>
                  <a:lnTo>
                    <a:pt x="130" y="159"/>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7" y="145"/>
                  </a:lnTo>
                  <a:lnTo>
                    <a:pt x="138" y="145"/>
                  </a:lnTo>
                  <a:lnTo>
                    <a:pt x="138" y="144"/>
                  </a:lnTo>
                  <a:lnTo>
                    <a:pt x="139" y="145"/>
                  </a:lnTo>
                  <a:lnTo>
                    <a:pt x="140" y="145"/>
                  </a:lnTo>
                  <a:lnTo>
                    <a:pt x="141" y="144"/>
                  </a:lnTo>
                  <a:lnTo>
                    <a:pt x="141" y="144"/>
                  </a:lnTo>
                  <a:lnTo>
                    <a:pt x="141" y="142"/>
                  </a:lnTo>
                  <a:lnTo>
                    <a:pt x="141" y="142"/>
                  </a:lnTo>
                  <a:lnTo>
                    <a:pt x="142" y="141"/>
                  </a:lnTo>
                  <a:lnTo>
                    <a:pt x="142" y="142"/>
                  </a:lnTo>
                  <a:lnTo>
                    <a:pt x="143" y="142"/>
                  </a:lnTo>
                  <a:lnTo>
                    <a:pt x="146" y="141"/>
                  </a:lnTo>
                  <a:lnTo>
                    <a:pt x="147" y="141"/>
                  </a:lnTo>
                  <a:lnTo>
                    <a:pt x="147" y="140"/>
                  </a:lnTo>
                  <a:lnTo>
                    <a:pt x="147" y="140"/>
                  </a:lnTo>
                  <a:lnTo>
                    <a:pt x="145" y="139"/>
                  </a:lnTo>
                  <a:lnTo>
                    <a:pt x="145" y="138"/>
                  </a:lnTo>
                  <a:lnTo>
                    <a:pt x="148" y="137"/>
                  </a:lnTo>
                  <a:lnTo>
                    <a:pt x="149" y="136"/>
                  </a:lnTo>
                  <a:lnTo>
                    <a:pt x="150" y="136"/>
                  </a:lnTo>
                  <a:lnTo>
                    <a:pt x="150" y="136"/>
                  </a:lnTo>
                  <a:lnTo>
                    <a:pt x="149" y="137"/>
                  </a:lnTo>
                  <a:lnTo>
                    <a:pt x="150" y="138"/>
                  </a:lnTo>
                  <a:lnTo>
                    <a:pt x="150" y="138"/>
                  </a:lnTo>
                  <a:lnTo>
                    <a:pt x="151" y="137"/>
                  </a:lnTo>
                  <a:lnTo>
                    <a:pt x="156" y="135"/>
                  </a:lnTo>
                  <a:lnTo>
                    <a:pt x="165" y="130"/>
                  </a:lnTo>
                  <a:lnTo>
                    <a:pt x="165" y="128"/>
                  </a:lnTo>
                  <a:lnTo>
                    <a:pt x="169" y="124"/>
                  </a:lnTo>
                  <a:lnTo>
                    <a:pt x="169" y="124"/>
                  </a:lnTo>
                  <a:lnTo>
                    <a:pt x="168" y="121"/>
                  </a:lnTo>
                  <a:lnTo>
                    <a:pt x="168" y="119"/>
                  </a:lnTo>
                  <a:lnTo>
                    <a:pt x="171" y="118"/>
                  </a:lnTo>
                  <a:lnTo>
                    <a:pt x="171" y="118"/>
                  </a:lnTo>
                  <a:lnTo>
                    <a:pt x="171" y="120"/>
                  </a:lnTo>
                  <a:lnTo>
                    <a:pt x="171" y="121"/>
                  </a:lnTo>
                  <a:lnTo>
                    <a:pt x="174" y="121"/>
                  </a:lnTo>
                  <a:lnTo>
                    <a:pt x="175" y="122"/>
                  </a:lnTo>
                  <a:lnTo>
                    <a:pt x="181" y="119"/>
                  </a:lnTo>
                  <a:lnTo>
                    <a:pt x="185" y="119"/>
                  </a:lnTo>
                  <a:lnTo>
                    <a:pt x="185" y="119"/>
                  </a:lnTo>
                  <a:lnTo>
                    <a:pt x="184" y="118"/>
                  </a:lnTo>
                  <a:lnTo>
                    <a:pt x="184" y="117"/>
                  </a:lnTo>
                  <a:lnTo>
                    <a:pt x="184" y="116"/>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6" y="53"/>
                  </a:lnTo>
                  <a:lnTo>
                    <a:pt x="174" y="51"/>
                  </a:lnTo>
                  <a:lnTo>
                    <a:pt x="174"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36911" name="Freeform 15"/>
            <p:cNvSpPr>
              <a:spLocks/>
            </p:cNvSpPr>
            <p:nvPr/>
          </p:nvSpPr>
          <p:spPr bwMode="auto">
            <a:xfrm>
              <a:off x="4373" y="1453"/>
              <a:ext cx="522" cy="380"/>
            </a:xfrm>
            <a:custGeom>
              <a:avLst/>
              <a:gdLst/>
              <a:ahLst/>
              <a:cxnLst>
                <a:cxn ang="0">
                  <a:pos x="78" y="70"/>
                </a:cxn>
                <a:cxn ang="0">
                  <a:pos x="76" y="73"/>
                </a:cxn>
                <a:cxn ang="0">
                  <a:pos x="75" y="75"/>
                </a:cxn>
                <a:cxn ang="0">
                  <a:pos x="75" y="78"/>
                </a:cxn>
                <a:cxn ang="0">
                  <a:pos x="77" y="76"/>
                </a:cxn>
                <a:cxn ang="0">
                  <a:pos x="81" y="75"/>
                </a:cxn>
                <a:cxn ang="0">
                  <a:pos x="87" y="73"/>
                </a:cxn>
                <a:cxn ang="0">
                  <a:pos x="96" y="66"/>
                </a:cxn>
                <a:cxn ang="0">
                  <a:pos x="99" y="64"/>
                </a:cxn>
                <a:cxn ang="0">
                  <a:pos x="102" y="61"/>
                </a:cxn>
                <a:cxn ang="0">
                  <a:pos x="100" y="62"/>
                </a:cxn>
                <a:cxn ang="0">
                  <a:pos x="97" y="64"/>
                </a:cxn>
                <a:cxn ang="0">
                  <a:pos x="94" y="65"/>
                </a:cxn>
                <a:cxn ang="0">
                  <a:pos x="97" y="61"/>
                </a:cxn>
                <a:cxn ang="0">
                  <a:pos x="95" y="62"/>
                </a:cxn>
                <a:cxn ang="0">
                  <a:pos x="86" y="67"/>
                </a:cxn>
                <a:cxn ang="0">
                  <a:pos x="80" y="72"/>
                </a:cxn>
                <a:cxn ang="0">
                  <a:pos x="79" y="68"/>
                </a:cxn>
                <a:cxn ang="0">
                  <a:pos x="81" y="64"/>
                </a:cxn>
                <a:cxn ang="0">
                  <a:pos x="79" y="49"/>
                </a:cxn>
                <a:cxn ang="0">
                  <a:pos x="77" y="34"/>
                </a:cxn>
                <a:cxn ang="0">
                  <a:pos x="75" y="25"/>
                </a:cxn>
                <a:cxn ang="0">
                  <a:pos x="74" y="24"/>
                </a:cxn>
                <a:cxn ang="0">
                  <a:pos x="73" y="21"/>
                </a:cxn>
                <a:cxn ang="0">
                  <a:pos x="72" y="12"/>
                </a:cxn>
                <a:cxn ang="0">
                  <a:pos x="69" y="3"/>
                </a:cxn>
                <a:cxn ang="0">
                  <a:pos x="68" y="0"/>
                </a:cxn>
                <a:cxn ang="0">
                  <a:pos x="51" y="4"/>
                </a:cxn>
                <a:cxn ang="0">
                  <a:pos x="42" y="14"/>
                </a:cxn>
                <a:cxn ang="0">
                  <a:pos x="41" y="18"/>
                </a:cxn>
                <a:cxn ang="0">
                  <a:pos x="36" y="23"/>
                </a:cxn>
                <a:cxn ang="0">
                  <a:pos x="38" y="25"/>
                </a:cxn>
                <a:cxn ang="0">
                  <a:pos x="38" y="27"/>
                </a:cxn>
                <a:cxn ang="0">
                  <a:pos x="39" y="32"/>
                </a:cxn>
                <a:cxn ang="0">
                  <a:pos x="30" y="39"/>
                </a:cxn>
                <a:cxn ang="0">
                  <a:pos x="19" y="39"/>
                </a:cxn>
                <a:cxn ang="0">
                  <a:pos x="9" y="42"/>
                </a:cxn>
                <a:cxn ang="0">
                  <a:pos x="6" y="46"/>
                </a:cxn>
                <a:cxn ang="0">
                  <a:pos x="9" y="52"/>
                </a:cxn>
                <a:cxn ang="0">
                  <a:pos x="2" y="60"/>
                </a:cxn>
                <a:cxn ang="0">
                  <a:pos x="56" y="55"/>
                </a:cxn>
                <a:cxn ang="0">
                  <a:pos x="57" y="57"/>
                </a:cxn>
                <a:cxn ang="0">
                  <a:pos x="59" y="58"/>
                </a:cxn>
                <a:cxn ang="0">
                  <a:pos x="62" y="63"/>
                </a:cxn>
                <a:cxn ang="0">
                  <a:pos x="66" y="64"/>
                </a:cxn>
              </a:cxnLst>
              <a:rect l="0" t="0" r="r" b="b"/>
              <a:pathLst>
                <a:path w="102" h="78">
                  <a:moveTo>
                    <a:pt x="66" y="64"/>
                  </a:moveTo>
                  <a:lnTo>
                    <a:pt x="77" y="68"/>
                  </a:lnTo>
                  <a:lnTo>
                    <a:pt x="78" y="70"/>
                  </a:lnTo>
                  <a:lnTo>
                    <a:pt x="77" y="71"/>
                  </a:lnTo>
                  <a:lnTo>
                    <a:pt x="77" y="72"/>
                  </a:lnTo>
                  <a:lnTo>
                    <a:pt x="76" y="73"/>
                  </a:lnTo>
                  <a:lnTo>
                    <a:pt x="76" y="75"/>
                  </a:lnTo>
                  <a:lnTo>
                    <a:pt x="76" y="75"/>
                  </a:lnTo>
                  <a:lnTo>
                    <a:pt x="75" y="75"/>
                  </a:lnTo>
                  <a:lnTo>
                    <a:pt x="74" y="77"/>
                  </a:lnTo>
                  <a:lnTo>
                    <a:pt x="74" y="78"/>
                  </a:lnTo>
                  <a:lnTo>
                    <a:pt x="75"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2" y="61"/>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7" y="57"/>
                  </a:lnTo>
                  <a:lnTo>
                    <a:pt x="58" y="57"/>
                  </a:lnTo>
                  <a:lnTo>
                    <a:pt x="58" y="58"/>
                  </a:lnTo>
                  <a:lnTo>
                    <a:pt x="59" y="58"/>
                  </a:lnTo>
                  <a:lnTo>
                    <a:pt x="61" y="61"/>
                  </a:lnTo>
                  <a:lnTo>
                    <a:pt x="61" y="62"/>
                  </a:lnTo>
                  <a:lnTo>
                    <a:pt x="62" y="63"/>
                  </a:lnTo>
                  <a:lnTo>
                    <a:pt x="62" y="63"/>
                  </a:lnTo>
                  <a:lnTo>
                    <a:pt x="65" y="64"/>
                  </a:lnTo>
                  <a:lnTo>
                    <a:pt x="66" y="64"/>
                  </a:lnTo>
                  <a:lnTo>
                    <a:pt x="66" y="6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36912" name="Freeform 16"/>
            <p:cNvSpPr>
              <a:spLocks/>
            </p:cNvSpPr>
            <p:nvPr/>
          </p:nvSpPr>
          <p:spPr bwMode="auto">
            <a:xfrm>
              <a:off x="4721" y="1428"/>
              <a:ext cx="118" cy="205"/>
            </a:xfrm>
            <a:custGeom>
              <a:avLst/>
              <a:gdLst/>
              <a:ahLst/>
              <a:cxnLst>
                <a:cxn ang="0">
                  <a:pos x="0" y="5"/>
                </a:cxn>
                <a:cxn ang="0">
                  <a:pos x="1" y="7"/>
                </a:cxn>
                <a:cxn ang="0">
                  <a:pos x="0" y="8"/>
                </a:cxn>
                <a:cxn ang="0">
                  <a:pos x="1" y="8"/>
                </a:cxn>
                <a:cxn ang="0">
                  <a:pos x="1" y="9"/>
                </a:cxn>
                <a:cxn ang="0">
                  <a:pos x="3" y="14"/>
                </a:cxn>
                <a:cxn ang="0">
                  <a:pos x="4" y="17"/>
                </a:cxn>
                <a:cxn ang="0">
                  <a:pos x="3" y="19"/>
                </a:cxn>
                <a:cxn ang="0">
                  <a:pos x="3" y="21"/>
                </a:cxn>
                <a:cxn ang="0">
                  <a:pos x="5" y="26"/>
                </a:cxn>
                <a:cxn ang="0">
                  <a:pos x="5" y="28"/>
                </a:cxn>
                <a:cxn ang="0">
                  <a:pos x="5" y="29"/>
                </a:cxn>
                <a:cxn ang="0">
                  <a:pos x="6" y="29"/>
                </a:cxn>
                <a:cxn ang="0">
                  <a:pos x="5" y="28"/>
                </a:cxn>
                <a:cxn ang="0">
                  <a:pos x="6" y="28"/>
                </a:cxn>
                <a:cxn ang="0">
                  <a:pos x="7" y="30"/>
                </a:cxn>
                <a:cxn ang="0">
                  <a:pos x="8" y="34"/>
                </a:cxn>
                <a:cxn ang="0">
                  <a:pos x="8" y="37"/>
                </a:cxn>
                <a:cxn ang="0">
                  <a:pos x="9" y="39"/>
                </a:cxn>
                <a:cxn ang="0">
                  <a:pos x="10" y="42"/>
                </a:cxn>
                <a:cxn ang="0">
                  <a:pos x="20" y="40"/>
                </a:cxn>
                <a:cxn ang="0">
                  <a:pos x="19" y="39"/>
                </a:cxn>
                <a:cxn ang="0">
                  <a:pos x="18" y="38"/>
                </a:cxn>
                <a:cxn ang="0">
                  <a:pos x="18" y="37"/>
                </a:cxn>
                <a:cxn ang="0">
                  <a:pos x="19" y="36"/>
                </a:cxn>
                <a:cxn ang="0">
                  <a:pos x="18" y="34"/>
                </a:cxn>
                <a:cxn ang="0">
                  <a:pos x="18" y="27"/>
                </a:cxn>
                <a:cxn ang="0">
                  <a:pos x="18" y="25"/>
                </a:cxn>
                <a:cxn ang="0">
                  <a:pos x="19" y="21"/>
                </a:cxn>
                <a:cxn ang="0">
                  <a:pos x="19" y="19"/>
                </a:cxn>
                <a:cxn ang="0">
                  <a:pos x="19" y="17"/>
                </a:cxn>
                <a:cxn ang="0">
                  <a:pos x="19" y="15"/>
                </a:cxn>
                <a:cxn ang="0">
                  <a:pos x="19" y="14"/>
                </a:cxn>
                <a:cxn ang="0">
                  <a:pos x="19" y="13"/>
                </a:cxn>
                <a:cxn ang="0">
                  <a:pos x="22" y="11"/>
                </a:cxn>
                <a:cxn ang="0">
                  <a:pos x="23" y="7"/>
                </a:cxn>
                <a:cxn ang="0">
                  <a:pos x="22" y="5"/>
                </a:cxn>
                <a:cxn ang="0">
                  <a:pos x="22" y="3"/>
                </a:cxn>
                <a:cxn ang="0">
                  <a:pos x="22" y="3"/>
                </a:cxn>
                <a:cxn ang="0">
                  <a:pos x="22" y="2"/>
                </a:cxn>
                <a:cxn ang="0">
                  <a:pos x="21" y="0"/>
                </a:cxn>
                <a:cxn ang="0">
                  <a:pos x="0" y="5"/>
                </a:cxn>
                <a:cxn ang="0">
                  <a:pos x="0" y="5"/>
                </a:cxn>
              </a:cxnLst>
              <a:rect l="0" t="0" r="r" b="b"/>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3"/>
                  </a:lnTo>
                  <a:lnTo>
                    <a:pt x="22" y="2"/>
                  </a:lnTo>
                  <a:lnTo>
                    <a:pt x="21" y="0"/>
                  </a:lnTo>
                  <a:lnTo>
                    <a:pt x="0" y="5"/>
                  </a:lnTo>
                  <a:lnTo>
                    <a:pt x="0" y="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36913" name="Freeform 17"/>
            <p:cNvSpPr>
              <a:spLocks/>
            </p:cNvSpPr>
            <p:nvPr/>
          </p:nvSpPr>
          <p:spPr bwMode="auto">
            <a:xfrm>
              <a:off x="2096" y="1760"/>
              <a:ext cx="390" cy="458"/>
            </a:xfrm>
            <a:custGeom>
              <a:avLst/>
              <a:gdLst/>
              <a:ahLst/>
              <a:cxnLst>
                <a:cxn ang="0">
                  <a:pos x="66" y="94"/>
                </a:cxn>
                <a:cxn ang="0">
                  <a:pos x="76" y="27"/>
                </a:cxn>
                <a:cxn ang="0">
                  <a:pos x="51" y="23"/>
                </a:cxn>
                <a:cxn ang="0">
                  <a:pos x="53" y="6"/>
                </a:cxn>
                <a:cxn ang="0">
                  <a:pos x="16" y="0"/>
                </a:cxn>
                <a:cxn ang="0">
                  <a:pos x="0" y="84"/>
                </a:cxn>
                <a:cxn ang="0">
                  <a:pos x="0" y="84"/>
                </a:cxn>
                <a:cxn ang="0">
                  <a:pos x="66" y="94"/>
                </a:cxn>
                <a:cxn ang="0">
                  <a:pos x="66" y="94"/>
                </a:cxn>
              </a:cxnLst>
              <a:rect l="0" t="0" r="r" b="b"/>
              <a:pathLst>
                <a:path w="76" h="94">
                  <a:moveTo>
                    <a:pt x="66" y="94"/>
                  </a:moveTo>
                  <a:lnTo>
                    <a:pt x="76" y="27"/>
                  </a:lnTo>
                  <a:lnTo>
                    <a:pt x="51" y="23"/>
                  </a:lnTo>
                  <a:lnTo>
                    <a:pt x="53" y="6"/>
                  </a:lnTo>
                  <a:lnTo>
                    <a:pt x="16" y="0"/>
                  </a:lnTo>
                  <a:lnTo>
                    <a:pt x="0" y="84"/>
                  </a:lnTo>
                  <a:lnTo>
                    <a:pt x="0" y="84"/>
                  </a:lnTo>
                  <a:lnTo>
                    <a:pt x="66" y="94"/>
                  </a:lnTo>
                  <a:lnTo>
                    <a:pt x="66" y="9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36914" name="Freeform 18"/>
            <p:cNvSpPr>
              <a:spLocks/>
            </p:cNvSpPr>
            <p:nvPr/>
          </p:nvSpPr>
          <p:spPr bwMode="auto">
            <a:xfrm>
              <a:off x="1661" y="1077"/>
              <a:ext cx="460" cy="322"/>
            </a:xfrm>
            <a:custGeom>
              <a:avLst/>
              <a:gdLst/>
              <a:ahLst/>
              <a:cxnLst>
                <a:cxn ang="0">
                  <a:pos x="1" y="40"/>
                </a:cxn>
                <a:cxn ang="0">
                  <a:pos x="0" y="40"/>
                </a:cxn>
                <a:cxn ang="0">
                  <a:pos x="1" y="37"/>
                </a:cxn>
                <a:cxn ang="0">
                  <a:pos x="1" y="35"/>
                </a:cxn>
                <a:cxn ang="0">
                  <a:pos x="1" y="35"/>
                </a:cxn>
                <a:cxn ang="0">
                  <a:pos x="2" y="36"/>
                </a:cxn>
                <a:cxn ang="0">
                  <a:pos x="1" y="37"/>
                </a:cxn>
                <a:cxn ang="0">
                  <a:pos x="3" y="36"/>
                </a:cxn>
                <a:cxn ang="0">
                  <a:pos x="3" y="35"/>
                </a:cxn>
                <a:cxn ang="0">
                  <a:pos x="3" y="33"/>
                </a:cxn>
                <a:cxn ang="0">
                  <a:pos x="2" y="30"/>
                </a:cxn>
                <a:cxn ang="0">
                  <a:pos x="3" y="30"/>
                </a:cxn>
                <a:cxn ang="0">
                  <a:pos x="5" y="29"/>
                </a:cxn>
                <a:cxn ang="0">
                  <a:pos x="4" y="28"/>
                </a:cxn>
                <a:cxn ang="0">
                  <a:pos x="3" y="29"/>
                </a:cxn>
                <a:cxn ang="0">
                  <a:pos x="3" y="25"/>
                </a:cxn>
                <a:cxn ang="0">
                  <a:pos x="3" y="22"/>
                </a:cxn>
                <a:cxn ang="0">
                  <a:pos x="3" y="17"/>
                </a:cxn>
                <a:cxn ang="0">
                  <a:pos x="2" y="11"/>
                </a:cxn>
                <a:cxn ang="0">
                  <a:pos x="2" y="6"/>
                </a:cxn>
                <a:cxn ang="0">
                  <a:pos x="11" y="9"/>
                </a:cxn>
                <a:cxn ang="0">
                  <a:pos x="19" y="13"/>
                </a:cxn>
                <a:cxn ang="0">
                  <a:pos x="23" y="14"/>
                </a:cxn>
                <a:cxn ang="0">
                  <a:pos x="24" y="15"/>
                </a:cxn>
                <a:cxn ang="0">
                  <a:pos x="24" y="20"/>
                </a:cxn>
                <a:cxn ang="0">
                  <a:pos x="22" y="23"/>
                </a:cxn>
                <a:cxn ang="0">
                  <a:pos x="22" y="25"/>
                </a:cxn>
                <a:cxn ang="0">
                  <a:pos x="22" y="27"/>
                </a:cxn>
                <a:cxn ang="0">
                  <a:pos x="23" y="28"/>
                </a:cxn>
                <a:cxn ang="0">
                  <a:pos x="25" y="24"/>
                </a:cxn>
                <a:cxn ang="0">
                  <a:pos x="27" y="21"/>
                </a:cxn>
                <a:cxn ang="0">
                  <a:pos x="29" y="18"/>
                </a:cxn>
                <a:cxn ang="0">
                  <a:pos x="26" y="10"/>
                </a:cxn>
                <a:cxn ang="0">
                  <a:pos x="27" y="9"/>
                </a:cxn>
                <a:cxn ang="0">
                  <a:pos x="29" y="7"/>
                </a:cxn>
                <a:cxn ang="0">
                  <a:pos x="27" y="5"/>
                </a:cxn>
                <a:cxn ang="0">
                  <a:pos x="27" y="0"/>
                </a:cxn>
                <a:cxn ang="0">
                  <a:pos x="62" y="9"/>
                </a:cxn>
                <a:cxn ang="0">
                  <a:pos x="90" y="16"/>
                </a:cxn>
                <a:cxn ang="0">
                  <a:pos x="80" y="59"/>
                </a:cxn>
                <a:cxn ang="0">
                  <a:pos x="80" y="60"/>
                </a:cxn>
                <a:cxn ang="0">
                  <a:pos x="80" y="61"/>
                </a:cxn>
                <a:cxn ang="0">
                  <a:pos x="81" y="63"/>
                </a:cxn>
                <a:cxn ang="0">
                  <a:pos x="80" y="64"/>
                </a:cxn>
                <a:cxn ang="0">
                  <a:pos x="80" y="66"/>
                </a:cxn>
                <a:cxn ang="0">
                  <a:pos x="55" y="61"/>
                </a:cxn>
                <a:cxn ang="0">
                  <a:pos x="52" y="61"/>
                </a:cxn>
                <a:cxn ang="0">
                  <a:pos x="50" y="60"/>
                </a:cxn>
                <a:cxn ang="0">
                  <a:pos x="47" y="61"/>
                </a:cxn>
                <a:cxn ang="0">
                  <a:pos x="44" y="60"/>
                </a:cxn>
                <a:cxn ang="0">
                  <a:pos x="41" y="61"/>
                </a:cxn>
                <a:cxn ang="0">
                  <a:pos x="37" y="60"/>
                </a:cxn>
                <a:cxn ang="0">
                  <a:pos x="30" y="60"/>
                </a:cxn>
                <a:cxn ang="0">
                  <a:pos x="24" y="58"/>
                </a:cxn>
                <a:cxn ang="0">
                  <a:pos x="19" y="58"/>
                </a:cxn>
                <a:cxn ang="0">
                  <a:pos x="12" y="56"/>
                </a:cxn>
                <a:cxn ang="0">
                  <a:pos x="11" y="50"/>
                </a:cxn>
                <a:cxn ang="0">
                  <a:pos x="11" y="47"/>
                </a:cxn>
                <a:cxn ang="0">
                  <a:pos x="7" y="44"/>
                </a:cxn>
                <a:cxn ang="0">
                  <a:pos x="6" y="43"/>
                </a:cxn>
                <a:cxn ang="0">
                  <a:pos x="3" y="42"/>
                </a:cxn>
              </a:cxnLst>
              <a:rect l="0" t="0" r="r" b="b"/>
              <a:pathLst>
                <a:path w="90" h="66">
                  <a:moveTo>
                    <a:pt x="3" y="42"/>
                  </a:moveTo>
                  <a:lnTo>
                    <a:pt x="1" y="40"/>
                  </a:lnTo>
                  <a:lnTo>
                    <a:pt x="0" y="40"/>
                  </a:lnTo>
                  <a:lnTo>
                    <a:pt x="0" y="40"/>
                  </a:lnTo>
                  <a:lnTo>
                    <a:pt x="0" y="39"/>
                  </a:lnTo>
                  <a:lnTo>
                    <a:pt x="1" y="37"/>
                  </a:lnTo>
                  <a:lnTo>
                    <a:pt x="1" y="36"/>
                  </a:lnTo>
                  <a:lnTo>
                    <a:pt x="1" y="35"/>
                  </a:lnTo>
                  <a:lnTo>
                    <a:pt x="1" y="35"/>
                  </a:lnTo>
                  <a:lnTo>
                    <a:pt x="1" y="35"/>
                  </a:lnTo>
                  <a:lnTo>
                    <a:pt x="2" y="35"/>
                  </a:lnTo>
                  <a:lnTo>
                    <a:pt x="2" y="36"/>
                  </a:lnTo>
                  <a:lnTo>
                    <a:pt x="2" y="37"/>
                  </a:lnTo>
                  <a:lnTo>
                    <a:pt x="1" y="37"/>
                  </a:lnTo>
                  <a:lnTo>
                    <a:pt x="2" y="38"/>
                  </a:lnTo>
                  <a:lnTo>
                    <a:pt x="3" y="36"/>
                  </a:lnTo>
                  <a:lnTo>
                    <a:pt x="3" y="36"/>
                  </a:lnTo>
                  <a:lnTo>
                    <a:pt x="3" y="35"/>
                  </a:lnTo>
                  <a:lnTo>
                    <a:pt x="4" y="34"/>
                  </a:lnTo>
                  <a:lnTo>
                    <a:pt x="3" y="33"/>
                  </a:lnTo>
                  <a:lnTo>
                    <a:pt x="2" y="33"/>
                  </a:lnTo>
                  <a:lnTo>
                    <a:pt x="2" y="30"/>
                  </a:lnTo>
                  <a:lnTo>
                    <a:pt x="3" y="30"/>
                  </a:lnTo>
                  <a:lnTo>
                    <a:pt x="3" y="30"/>
                  </a:lnTo>
                  <a:lnTo>
                    <a:pt x="4" y="30"/>
                  </a:lnTo>
                  <a:lnTo>
                    <a:pt x="5" y="29"/>
                  </a:lnTo>
                  <a:lnTo>
                    <a:pt x="4" y="28"/>
                  </a:lnTo>
                  <a:lnTo>
                    <a:pt x="4" y="28"/>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90" y="16"/>
                  </a:lnTo>
                  <a:lnTo>
                    <a:pt x="80" y="59"/>
                  </a:lnTo>
                  <a:lnTo>
                    <a:pt x="80" y="59"/>
                  </a:lnTo>
                  <a:lnTo>
                    <a:pt x="80" y="59"/>
                  </a:lnTo>
                  <a:lnTo>
                    <a:pt x="80" y="60"/>
                  </a:lnTo>
                  <a:lnTo>
                    <a:pt x="80" y="61"/>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7" y="44"/>
                  </a:lnTo>
                  <a:lnTo>
                    <a:pt x="6" y="43"/>
                  </a:lnTo>
                  <a:lnTo>
                    <a:pt x="3" y="42"/>
                  </a:lnTo>
                  <a:lnTo>
                    <a:pt x="3" y="4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36915" name="Freeform 19"/>
            <p:cNvSpPr>
              <a:spLocks/>
            </p:cNvSpPr>
            <p:nvPr/>
          </p:nvSpPr>
          <p:spPr bwMode="auto">
            <a:xfrm>
              <a:off x="1537" y="1282"/>
              <a:ext cx="555" cy="439"/>
            </a:xfrm>
            <a:custGeom>
              <a:avLst/>
              <a:gdLst/>
              <a:ahLst/>
              <a:cxnLst>
                <a:cxn ang="0">
                  <a:pos x="0" y="67"/>
                </a:cxn>
                <a:cxn ang="0">
                  <a:pos x="0" y="62"/>
                </a:cxn>
                <a:cxn ang="0">
                  <a:pos x="1" y="57"/>
                </a:cxn>
                <a:cxn ang="0">
                  <a:pos x="2" y="51"/>
                </a:cxn>
                <a:cxn ang="0">
                  <a:pos x="3" y="49"/>
                </a:cxn>
                <a:cxn ang="0">
                  <a:pos x="5" y="47"/>
                </a:cxn>
                <a:cxn ang="0">
                  <a:pos x="5" y="45"/>
                </a:cxn>
                <a:cxn ang="0">
                  <a:pos x="10" y="37"/>
                </a:cxn>
                <a:cxn ang="0">
                  <a:pos x="16" y="23"/>
                </a:cxn>
                <a:cxn ang="0">
                  <a:pos x="20" y="13"/>
                </a:cxn>
                <a:cxn ang="0">
                  <a:pos x="24" y="3"/>
                </a:cxn>
                <a:cxn ang="0">
                  <a:pos x="24" y="0"/>
                </a:cxn>
                <a:cxn ang="0">
                  <a:pos x="27" y="0"/>
                </a:cxn>
                <a:cxn ang="0">
                  <a:pos x="30" y="1"/>
                </a:cxn>
                <a:cxn ang="0">
                  <a:pos x="31" y="2"/>
                </a:cxn>
                <a:cxn ang="0">
                  <a:pos x="35" y="5"/>
                </a:cxn>
                <a:cxn ang="0">
                  <a:pos x="35" y="8"/>
                </a:cxn>
                <a:cxn ang="0">
                  <a:pos x="36" y="14"/>
                </a:cxn>
                <a:cxn ang="0">
                  <a:pos x="43" y="16"/>
                </a:cxn>
                <a:cxn ang="0">
                  <a:pos x="48" y="16"/>
                </a:cxn>
                <a:cxn ang="0">
                  <a:pos x="54" y="18"/>
                </a:cxn>
                <a:cxn ang="0">
                  <a:pos x="61" y="18"/>
                </a:cxn>
                <a:cxn ang="0">
                  <a:pos x="65" y="19"/>
                </a:cxn>
                <a:cxn ang="0">
                  <a:pos x="68" y="18"/>
                </a:cxn>
                <a:cxn ang="0">
                  <a:pos x="71" y="19"/>
                </a:cxn>
                <a:cxn ang="0">
                  <a:pos x="74" y="18"/>
                </a:cxn>
                <a:cxn ang="0">
                  <a:pos x="76" y="19"/>
                </a:cxn>
                <a:cxn ang="0">
                  <a:pos x="79" y="19"/>
                </a:cxn>
                <a:cxn ang="0">
                  <a:pos x="104" y="24"/>
                </a:cxn>
                <a:cxn ang="0">
                  <a:pos x="105" y="27"/>
                </a:cxn>
                <a:cxn ang="0">
                  <a:pos x="108" y="28"/>
                </a:cxn>
                <a:cxn ang="0">
                  <a:pos x="102" y="40"/>
                </a:cxn>
                <a:cxn ang="0">
                  <a:pos x="101" y="42"/>
                </a:cxn>
                <a:cxn ang="0">
                  <a:pos x="98" y="44"/>
                </a:cxn>
                <a:cxn ang="0">
                  <a:pos x="94" y="51"/>
                </a:cxn>
                <a:cxn ang="0">
                  <a:pos x="97" y="53"/>
                </a:cxn>
                <a:cxn ang="0">
                  <a:pos x="97" y="55"/>
                </a:cxn>
                <a:cxn ang="0">
                  <a:pos x="96" y="56"/>
                </a:cxn>
                <a:cxn ang="0">
                  <a:pos x="95" y="60"/>
                </a:cxn>
                <a:cxn ang="0">
                  <a:pos x="52" y="81"/>
                </a:cxn>
                <a:cxn ang="0">
                  <a:pos x="1" y="68"/>
                </a:cxn>
              </a:cxnLst>
              <a:rect l="0" t="0" r="r" b="b"/>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27" y="0"/>
                  </a:lnTo>
                  <a:lnTo>
                    <a:pt x="30" y="1"/>
                  </a:lnTo>
                  <a:lnTo>
                    <a:pt x="31" y="2"/>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lnTo>
                    <a:pt x="1" y="6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36916" name="Freeform 20"/>
            <p:cNvSpPr>
              <a:spLocks/>
            </p:cNvSpPr>
            <p:nvPr/>
          </p:nvSpPr>
          <p:spPr bwMode="auto">
            <a:xfrm>
              <a:off x="1989" y="1155"/>
              <a:ext cx="415" cy="634"/>
            </a:xfrm>
            <a:custGeom>
              <a:avLst/>
              <a:gdLst/>
              <a:ahLst/>
              <a:cxnLst>
                <a:cxn ang="0">
                  <a:pos x="7" y="86"/>
                </a:cxn>
                <a:cxn ang="0">
                  <a:pos x="8" y="82"/>
                </a:cxn>
                <a:cxn ang="0">
                  <a:pos x="9" y="81"/>
                </a:cxn>
                <a:cxn ang="0">
                  <a:pos x="9" y="79"/>
                </a:cxn>
                <a:cxn ang="0">
                  <a:pos x="6" y="77"/>
                </a:cxn>
                <a:cxn ang="0">
                  <a:pos x="10" y="70"/>
                </a:cxn>
                <a:cxn ang="0">
                  <a:pos x="13" y="68"/>
                </a:cxn>
                <a:cxn ang="0">
                  <a:pos x="14" y="66"/>
                </a:cxn>
                <a:cxn ang="0">
                  <a:pos x="20" y="54"/>
                </a:cxn>
                <a:cxn ang="0">
                  <a:pos x="17" y="53"/>
                </a:cxn>
                <a:cxn ang="0">
                  <a:pos x="16" y="50"/>
                </a:cxn>
                <a:cxn ang="0">
                  <a:pos x="16" y="47"/>
                </a:cxn>
                <a:cxn ang="0">
                  <a:pos x="16" y="45"/>
                </a:cxn>
                <a:cxn ang="0">
                  <a:pos x="16" y="43"/>
                </a:cxn>
                <a:cxn ang="0">
                  <a:pos x="26" y="0"/>
                </a:cxn>
                <a:cxn ang="0">
                  <a:pos x="34" y="19"/>
                </a:cxn>
                <a:cxn ang="0">
                  <a:pos x="36" y="26"/>
                </a:cxn>
                <a:cxn ang="0">
                  <a:pos x="35" y="29"/>
                </a:cxn>
                <a:cxn ang="0">
                  <a:pos x="37" y="31"/>
                </a:cxn>
                <a:cxn ang="0">
                  <a:pos x="42" y="39"/>
                </a:cxn>
                <a:cxn ang="0">
                  <a:pos x="43" y="43"/>
                </a:cxn>
                <a:cxn ang="0">
                  <a:pos x="45" y="45"/>
                </a:cxn>
                <a:cxn ang="0">
                  <a:pos x="49" y="46"/>
                </a:cxn>
                <a:cxn ang="0">
                  <a:pos x="46" y="52"/>
                </a:cxn>
                <a:cxn ang="0">
                  <a:pos x="45" y="56"/>
                </a:cxn>
                <a:cxn ang="0">
                  <a:pos x="45" y="57"/>
                </a:cxn>
                <a:cxn ang="0">
                  <a:pos x="43" y="60"/>
                </a:cxn>
                <a:cxn ang="0">
                  <a:pos x="43" y="62"/>
                </a:cxn>
                <a:cxn ang="0">
                  <a:pos x="46" y="65"/>
                </a:cxn>
                <a:cxn ang="0">
                  <a:pos x="50" y="61"/>
                </a:cxn>
                <a:cxn ang="0">
                  <a:pos x="51" y="63"/>
                </a:cxn>
                <a:cxn ang="0">
                  <a:pos x="52" y="64"/>
                </a:cxn>
                <a:cxn ang="0">
                  <a:pos x="52" y="69"/>
                </a:cxn>
                <a:cxn ang="0">
                  <a:pos x="54" y="74"/>
                </a:cxn>
                <a:cxn ang="0">
                  <a:pos x="53" y="76"/>
                </a:cxn>
                <a:cxn ang="0">
                  <a:pos x="56" y="78"/>
                </a:cxn>
                <a:cxn ang="0">
                  <a:pos x="57" y="81"/>
                </a:cxn>
                <a:cxn ang="0">
                  <a:pos x="57" y="84"/>
                </a:cxn>
                <a:cxn ang="0">
                  <a:pos x="59" y="87"/>
                </a:cxn>
                <a:cxn ang="0">
                  <a:pos x="61" y="84"/>
                </a:cxn>
                <a:cxn ang="0">
                  <a:pos x="65" y="86"/>
                </a:cxn>
                <a:cxn ang="0">
                  <a:pos x="67" y="84"/>
                </a:cxn>
                <a:cxn ang="0">
                  <a:pos x="71" y="85"/>
                </a:cxn>
                <a:cxn ang="0">
                  <a:pos x="73" y="86"/>
                </a:cxn>
                <a:cxn ang="0">
                  <a:pos x="76" y="84"/>
                </a:cxn>
                <a:cxn ang="0">
                  <a:pos x="79" y="85"/>
                </a:cxn>
                <a:cxn ang="0">
                  <a:pos x="81" y="88"/>
                </a:cxn>
                <a:cxn ang="0">
                  <a:pos x="74" y="130"/>
                </a:cxn>
                <a:cxn ang="0">
                  <a:pos x="0" y="116"/>
                </a:cxn>
              </a:cxnLst>
              <a:rect l="0" t="0" r="r" b="b"/>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16" y="43"/>
                  </a:lnTo>
                  <a:lnTo>
                    <a:pt x="26" y="0"/>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lnTo>
                    <a:pt x="0" y="11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36917" name="Freeform 21"/>
            <p:cNvSpPr>
              <a:spLocks/>
            </p:cNvSpPr>
            <p:nvPr/>
          </p:nvSpPr>
          <p:spPr bwMode="auto">
            <a:xfrm>
              <a:off x="2164" y="1170"/>
              <a:ext cx="706" cy="424"/>
            </a:xfrm>
            <a:custGeom>
              <a:avLst/>
              <a:gdLst/>
              <a:ahLst/>
              <a:cxnLst>
                <a:cxn ang="0">
                  <a:pos x="48" y="77"/>
                </a:cxn>
                <a:cxn ang="0">
                  <a:pos x="45" y="84"/>
                </a:cxn>
                <a:cxn ang="0">
                  <a:pos x="43" y="80"/>
                </a:cxn>
                <a:cxn ang="0">
                  <a:pos x="42" y="83"/>
                </a:cxn>
                <a:cxn ang="0">
                  <a:pos x="38" y="83"/>
                </a:cxn>
                <a:cxn ang="0">
                  <a:pos x="33" y="82"/>
                </a:cxn>
                <a:cxn ang="0">
                  <a:pos x="32" y="82"/>
                </a:cxn>
                <a:cxn ang="0">
                  <a:pos x="29" y="82"/>
                </a:cxn>
                <a:cxn ang="0">
                  <a:pos x="26" y="82"/>
                </a:cxn>
                <a:cxn ang="0">
                  <a:pos x="24" y="83"/>
                </a:cxn>
                <a:cxn ang="0">
                  <a:pos x="23" y="80"/>
                </a:cxn>
                <a:cxn ang="0">
                  <a:pos x="23" y="77"/>
                </a:cxn>
                <a:cxn ang="0">
                  <a:pos x="20" y="75"/>
                </a:cxn>
                <a:cxn ang="0">
                  <a:pos x="20" y="72"/>
                </a:cxn>
                <a:cxn ang="0">
                  <a:pos x="18" y="69"/>
                </a:cxn>
                <a:cxn ang="0">
                  <a:pos x="18" y="63"/>
                </a:cxn>
                <a:cxn ang="0">
                  <a:pos x="17" y="60"/>
                </a:cxn>
                <a:cxn ang="0">
                  <a:pos x="16" y="59"/>
                </a:cxn>
                <a:cxn ang="0">
                  <a:pos x="15" y="59"/>
                </a:cxn>
                <a:cxn ang="0">
                  <a:pos x="11" y="62"/>
                </a:cxn>
                <a:cxn ang="0">
                  <a:pos x="9" y="58"/>
                </a:cxn>
                <a:cxn ang="0">
                  <a:pos x="9" y="56"/>
                </a:cxn>
                <a:cxn ang="0">
                  <a:pos x="11" y="53"/>
                </a:cxn>
                <a:cxn ang="0">
                  <a:pos x="11" y="50"/>
                </a:cxn>
                <a:cxn ang="0">
                  <a:pos x="12" y="48"/>
                </a:cxn>
                <a:cxn ang="0">
                  <a:pos x="14" y="42"/>
                </a:cxn>
                <a:cxn ang="0">
                  <a:pos x="11" y="40"/>
                </a:cxn>
                <a:cxn ang="0">
                  <a:pos x="8" y="38"/>
                </a:cxn>
                <a:cxn ang="0">
                  <a:pos x="6" y="31"/>
                </a:cxn>
                <a:cxn ang="0">
                  <a:pos x="2" y="27"/>
                </a:cxn>
                <a:cxn ang="0">
                  <a:pos x="2" y="25"/>
                </a:cxn>
                <a:cxn ang="0">
                  <a:pos x="2" y="20"/>
                </a:cxn>
                <a:cxn ang="0">
                  <a:pos x="3" y="0"/>
                </a:cxn>
                <a:cxn ang="0">
                  <a:pos x="49" y="8"/>
                </a:cxn>
                <a:cxn ang="0">
                  <a:pos x="138" y="19"/>
                </a:cxn>
                <a:cxn ang="0">
                  <a:pos x="132" y="87"/>
                </a:cxn>
              </a:cxnLst>
              <a:rect l="0" t="0" r="r" b="b"/>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lnTo>
                    <a:pt x="132" y="87"/>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36918" name="Freeform 22"/>
            <p:cNvSpPr>
              <a:spLocks/>
            </p:cNvSpPr>
            <p:nvPr/>
          </p:nvSpPr>
          <p:spPr bwMode="auto">
            <a:xfrm>
              <a:off x="1738" y="1677"/>
              <a:ext cx="440" cy="649"/>
            </a:xfrm>
            <a:custGeom>
              <a:avLst/>
              <a:gdLst/>
              <a:ahLst/>
              <a:cxnLst>
                <a:cxn ang="0">
                  <a:pos x="13" y="0"/>
                </a:cxn>
                <a:cxn ang="0">
                  <a:pos x="0" y="51"/>
                </a:cxn>
                <a:cxn ang="0">
                  <a:pos x="56" y="133"/>
                </a:cxn>
                <a:cxn ang="0">
                  <a:pos x="56" y="132"/>
                </a:cxn>
                <a:cxn ang="0">
                  <a:pos x="56" y="131"/>
                </a:cxn>
                <a:cxn ang="0">
                  <a:pos x="57" y="127"/>
                </a:cxn>
                <a:cxn ang="0">
                  <a:pos x="57" y="126"/>
                </a:cxn>
                <a:cxn ang="0">
                  <a:pos x="57" y="118"/>
                </a:cxn>
                <a:cxn ang="0">
                  <a:pos x="57" y="115"/>
                </a:cxn>
                <a:cxn ang="0">
                  <a:pos x="57" y="114"/>
                </a:cxn>
                <a:cxn ang="0">
                  <a:pos x="60" y="114"/>
                </a:cxn>
                <a:cxn ang="0">
                  <a:pos x="62" y="114"/>
                </a:cxn>
                <a:cxn ang="0">
                  <a:pos x="63" y="115"/>
                </a:cxn>
                <a:cxn ang="0">
                  <a:pos x="63" y="116"/>
                </a:cxn>
                <a:cxn ang="0">
                  <a:pos x="64" y="117"/>
                </a:cxn>
                <a:cxn ang="0">
                  <a:pos x="66" y="117"/>
                </a:cxn>
                <a:cxn ang="0">
                  <a:pos x="68" y="110"/>
                </a:cxn>
                <a:cxn ang="0">
                  <a:pos x="70" y="101"/>
                </a:cxn>
                <a:cxn ang="0">
                  <a:pos x="86" y="17"/>
                </a:cxn>
                <a:cxn ang="0">
                  <a:pos x="49" y="9"/>
                </a:cxn>
                <a:cxn ang="0">
                  <a:pos x="13" y="0"/>
                </a:cxn>
                <a:cxn ang="0">
                  <a:pos x="13" y="0"/>
                </a:cxn>
              </a:cxnLst>
              <a:rect l="0" t="0" r="r" b="b"/>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lnTo>
                    <a:pt x="13"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36919" name="Freeform 23"/>
            <p:cNvSpPr>
              <a:spLocks/>
            </p:cNvSpPr>
            <p:nvPr/>
          </p:nvSpPr>
          <p:spPr bwMode="auto">
            <a:xfrm>
              <a:off x="1968" y="2170"/>
              <a:ext cx="467" cy="517"/>
            </a:xfrm>
            <a:custGeom>
              <a:avLst/>
              <a:gdLst/>
              <a:ahLst/>
              <a:cxnLst>
                <a:cxn ang="0">
                  <a:pos x="78" y="106"/>
                </a:cxn>
                <a:cxn ang="0">
                  <a:pos x="91" y="10"/>
                </a:cxn>
                <a:cxn ang="0">
                  <a:pos x="25" y="0"/>
                </a:cxn>
                <a:cxn ang="0">
                  <a:pos x="25" y="0"/>
                </a:cxn>
                <a:cxn ang="0">
                  <a:pos x="23" y="9"/>
                </a:cxn>
                <a:cxn ang="0">
                  <a:pos x="21" y="16"/>
                </a:cxn>
                <a:cxn ang="0">
                  <a:pos x="19" y="16"/>
                </a:cxn>
                <a:cxn ang="0">
                  <a:pos x="18" y="15"/>
                </a:cxn>
                <a:cxn ang="0">
                  <a:pos x="18" y="14"/>
                </a:cxn>
                <a:cxn ang="0">
                  <a:pos x="17" y="13"/>
                </a:cxn>
                <a:cxn ang="0">
                  <a:pos x="15" y="13"/>
                </a:cxn>
                <a:cxn ang="0">
                  <a:pos x="12" y="13"/>
                </a:cxn>
                <a:cxn ang="0">
                  <a:pos x="12" y="14"/>
                </a:cxn>
                <a:cxn ang="0">
                  <a:pos x="12" y="17"/>
                </a:cxn>
                <a:cxn ang="0">
                  <a:pos x="12" y="25"/>
                </a:cxn>
                <a:cxn ang="0">
                  <a:pos x="12" y="26"/>
                </a:cxn>
                <a:cxn ang="0">
                  <a:pos x="11" y="30"/>
                </a:cxn>
                <a:cxn ang="0">
                  <a:pos x="11" y="31"/>
                </a:cxn>
                <a:cxn ang="0">
                  <a:pos x="11" y="32"/>
                </a:cxn>
                <a:cxn ang="0">
                  <a:pos x="11" y="34"/>
                </a:cxn>
                <a:cxn ang="0">
                  <a:pos x="11" y="35"/>
                </a:cxn>
                <a:cxn ang="0">
                  <a:pos x="11" y="36"/>
                </a:cxn>
                <a:cxn ang="0">
                  <a:pos x="12" y="38"/>
                </a:cxn>
                <a:cxn ang="0">
                  <a:pos x="12" y="39"/>
                </a:cxn>
                <a:cxn ang="0">
                  <a:pos x="12" y="41"/>
                </a:cxn>
                <a:cxn ang="0">
                  <a:pos x="13" y="43"/>
                </a:cxn>
                <a:cxn ang="0">
                  <a:pos x="13" y="43"/>
                </a:cxn>
                <a:cxn ang="0">
                  <a:pos x="14" y="44"/>
                </a:cxn>
                <a:cxn ang="0">
                  <a:pos x="15" y="46"/>
                </a:cxn>
                <a:cxn ang="0">
                  <a:pos x="14" y="46"/>
                </a:cxn>
                <a:cxn ang="0">
                  <a:pos x="14" y="46"/>
                </a:cxn>
                <a:cxn ang="0">
                  <a:pos x="12" y="47"/>
                </a:cxn>
                <a:cxn ang="0">
                  <a:pos x="10" y="48"/>
                </a:cxn>
                <a:cxn ang="0">
                  <a:pos x="9" y="50"/>
                </a:cxn>
                <a:cxn ang="0">
                  <a:pos x="7" y="55"/>
                </a:cxn>
                <a:cxn ang="0">
                  <a:pos x="5" y="58"/>
                </a:cxn>
                <a:cxn ang="0">
                  <a:pos x="3" y="58"/>
                </a:cxn>
                <a:cxn ang="0">
                  <a:pos x="3" y="59"/>
                </a:cxn>
                <a:cxn ang="0">
                  <a:pos x="4" y="60"/>
                </a:cxn>
                <a:cxn ang="0">
                  <a:pos x="3" y="61"/>
                </a:cxn>
                <a:cxn ang="0">
                  <a:pos x="3" y="63"/>
                </a:cxn>
                <a:cxn ang="0">
                  <a:pos x="3" y="64"/>
                </a:cxn>
                <a:cxn ang="0">
                  <a:pos x="5" y="66"/>
                </a:cxn>
                <a:cxn ang="0">
                  <a:pos x="6" y="67"/>
                </a:cxn>
                <a:cxn ang="0">
                  <a:pos x="5" y="67"/>
                </a:cxn>
                <a:cxn ang="0">
                  <a:pos x="5" y="69"/>
                </a:cxn>
                <a:cxn ang="0">
                  <a:pos x="4" y="70"/>
                </a:cxn>
                <a:cxn ang="0">
                  <a:pos x="3" y="70"/>
                </a:cxn>
                <a:cxn ang="0">
                  <a:pos x="1" y="69"/>
                </a:cxn>
                <a:cxn ang="0">
                  <a:pos x="0" y="73"/>
                </a:cxn>
                <a:cxn ang="0">
                  <a:pos x="49" y="102"/>
                </a:cxn>
                <a:cxn ang="0">
                  <a:pos x="78" y="106"/>
                </a:cxn>
                <a:cxn ang="0">
                  <a:pos x="78" y="106"/>
                </a:cxn>
                <a:cxn ang="0">
                  <a:pos x="78" y="106"/>
                </a:cxn>
              </a:cxnLst>
              <a:rect l="0" t="0" r="r" b="b"/>
              <a:pathLst>
                <a:path w="91" h="106">
                  <a:moveTo>
                    <a:pt x="78" y="106"/>
                  </a:moveTo>
                  <a:lnTo>
                    <a:pt x="91" y="10"/>
                  </a:lnTo>
                  <a:lnTo>
                    <a:pt x="25" y="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3" y="43"/>
                  </a:lnTo>
                  <a:lnTo>
                    <a:pt x="14" y="44"/>
                  </a:lnTo>
                  <a:lnTo>
                    <a:pt x="15" y="46"/>
                  </a:lnTo>
                  <a:lnTo>
                    <a:pt x="14"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lnTo>
                    <a:pt x="78" y="106"/>
                  </a:lnTo>
                  <a:lnTo>
                    <a:pt x="78" y="10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36920" name="Freeform 24"/>
            <p:cNvSpPr>
              <a:spLocks/>
            </p:cNvSpPr>
            <p:nvPr/>
          </p:nvSpPr>
          <p:spPr bwMode="auto">
            <a:xfrm>
              <a:off x="3265" y="1248"/>
              <a:ext cx="456" cy="487"/>
            </a:xfrm>
            <a:custGeom>
              <a:avLst/>
              <a:gdLst/>
              <a:ahLst/>
              <a:cxnLst>
                <a:cxn ang="0">
                  <a:pos x="8" y="69"/>
                </a:cxn>
                <a:cxn ang="0">
                  <a:pos x="4" y="64"/>
                </a:cxn>
                <a:cxn ang="0">
                  <a:pos x="7" y="60"/>
                </a:cxn>
                <a:cxn ang="0">
                  <a:pos x="7" y="56"/>
                </a:cxn>
                <a:cxn ang="0">
                  <a:pos x="5" y="47"/>
                </a:cxn>
                <a:cxn ang="0">
                  <a:pos x="5" y="43"/>
                </a:cxn>
                <a:cxn ang="0">
                  <a:pos x="4" y="33"/>
                </a:cxn>
                <a:cxn ang="0">
                  <a:pos x="2" y="26"/>
                </a:cxn>
                <a:cxn ang="0">
                  <a:pos x="0" y="16"/>
                </a:cxn>
                <a:cxn ang="0">
                  <a:pos x="1" y="12"/>
                </a:cxn>
                <a:cxn ang="0">
                  <a:pos x="0" y="7"/>
                </a:cxn>
                <a:cxn ang="0">
                  <a:pos x="23" y="3"/>
                </a:cxn>
                <a:cxn ang="0">
                  <a:pos x="25" y="1"/>
                </a:cxn>
                <a:cxn ang="0">
                  <a:pos x="28" y="5"/>
                </a:cxn>
                <a:cxn ang="0">
                  <a:pos x="28" y="10"/>
                </a:cxn>
                <a:cxn ang="0">
                  <a:pos x="32" y="12"/>
                </a:cxn>
                <a:cxn ang="0">
                  <a:pos x="34" y="13"/>
                </a:cxn>
                <a:cxn ang="0">
                  <a:pos x="38" y="13"/>
                </a:cxn>
                <a:cxn ang="0">
                  <a:pos x="39" y="14"/>
                </a:cxn>
                <a:cxn ang="0">
                  <a:pos x="43" y="13"/>
                </a:cxn>
                <a:cxn ang="0">
                  <a:pos x="51" y="14"/>
                </a:cxn>
                <a:cxn ang="0">
                  <a:pos x="52" y="15"/>
                </a:cxn>
                <a:cxn ang="0">
                  <a:pos x="53" y="15"/>
                </a:cxn>
                <a:cxn ang="0">
                  <a:pos x="54" y="18"/>
                </a:cxn>
                <a:cxn ang="0">
                  <a:pos x="57" y="17"/>
                </a:cxn>
                <a:cxn ang="0">
                  <a:pos x="59" y="17"/>
                </a:cxn>
                <a:cxn ang="0">
                  <a:pos x="62" y="19"/>
                </a:cxn>
                <a:cxn ang="0">
                  <a:pos x="64" y="21"/>
                </a:cxn>
                <a:cxn ang="0">
                  <a:pos x="68" y="21"/>
                </a:cxn>
                <a:cxn ang="0">
                  <a:pos x="73" y="18"/>
                </a:cxn>
                <a:cxn ang="0">
                  <a:pos x="81" y="20"/>
                </a:cxn>
                <a:cxn ang="0">
                  <a:pos x="83" y="20"/>
                </a:cxn>
                <a:cxn ang="0">
                  <a:pos x="86" y="21"/>
                </a:cxn>
                <a:cxn ang="0">
                  <a:pos x="87" y="22"/>
                </a:cxn>
                <a:cxn ang="0">
                  <a:pos x="81" y="25"/>
                </a:cxn>
                <a:cxn ang="0">
                  <a:pos x="78" y="28"/>
                </a:cxn>
                <a:cxn ang="0">
                  <a:pos x="73" y="30"/>
                </a:cxn>
                <a:cxn ang="0">
                  <a:pos x="59" y="44"/>
                </a:cxn>
                <a:cxn ang="0">
                  <a:pos x="57" y="46"/>
                </a:cxn>
                <a:cxn ang="0">
                  <a:pos x="57" y="56"/>
                </a:cxn>
                <a:cxn ang="0">
                  <a:pos x="52" y="59"/>
                </a:cxn>
                <a:cxn ang="0">
                  <a:pos x="52" y="61"/>
                </a:cxn>
                <a:cxn ang="0">
                  <a:pos x="52" y="65"/>
                </a:cxn>
                <a:cxn ang="0">
                  <a:pos x="53" y="69"/>
                </a:cxn>
                <a:cxn ang="0">
                  <a:pos x="52" y="73"/>
                </a:cxn>
                <a:cxn ang="0">
                  <a:pos x="53" y="79"/>
                </a:cxn>
                <a:cxn ang="0">
                  <a:pos x="55" y="80"/>
                </a:cxn>
                <a:cxn ang="0">
                  <a:pos x="58" y="81"/>
                </a:cxn>
                <a:cxn ang="0">
                  <a:pos x="59" y="83"/>
                </a:cxn>
                <a:cxn ang="0">
                  <a:pos x="64" y="87"/>
                </a:cxn>
                <a:cxn ang="0">
                  <a:pos x="72" y="92"/>
                </a:cxn>
                <a:cxn ang="0">
                  <a:pos x="72" y="95"/>
                </a:cxn>
                <a:cxn ang="0">
                  <a:pos x="8" y="100"/>
                </a:cxn>
              </a:cxnLst>
              <a:rect l="0" t="0" r="r" b="b"/>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39" y="14"/>
                  </a:lnTo>
                  <a:lnTo>
                    <a:pt x="42" y="14"/>
                  </a:lnTo>
                  <a:lnTo>
                    <a:pt x="43" y="13"/>
                  </a:lnTo>
                  <a:lnTo>
                    <a:pt x="48" y="13"/>
                  </a:lnTo>
                  <a:lnTo>
                    <a:pt x="51" y="14"/>
                  </a:lnTo>
                  <a:lnTo>
                    <a:pt x="52" y="14"/>
                  </a:lnTo>
                  <a:lnTo>
                    <a:pt x="52" y="15"/>
                  </a:lnTo>
                  <a:lnTo>
                    <a:pt x="53" y="15"/>
                  </a:lnTo>
                  <a:lnTo>
                    <a:pt x="53" y="15"/>
                  </a:lnTo>
                  <a:lnTo>
                    <a:pt x="54" y="16"/>
                  </a:lnTo>
                  <a:lnTo>
                    <a:pt x="54" y="18"/>
                  </a:lnTo>
                  <a:lnTo>
                    <a:pt x="55" y="19"/>
                  </a:lnTo>
                  <a:lnTo>
                    <a:pt x="57" y="17"/>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8" y="81"/>
                  </a:lnTo>
                  <a:lnTo>
                    <a:pt x="59" y="82"/>
                  </a:lnTo>
                  <a:lnTo>
                    <a:pt x="59" y="83"/>
                  </a:lnTo>
                  <a:lnTo>
                    <a:pt x="63" y="84"/>
                  </a:lnTo>
                  <a:lnTo>
                    <a:pt x="64" y="87"/>
                  </a:lnTo>
                  <a:lnTo>
                    <a:pt x="68" y="89"/>
                  </a:lnTo>
                  <a:lnTo>
                    <a:pt x="72" y="92"/>
                  </a:lnTo>
                  <a:lnTo>
                    <a:pt x="72" y="93"/>
                  </a:lnTo>
                  <a:lnTo>
                    <a:pt x="72" y="95"/>
                  </a:lnTo>
                  <a:lnTo>
                    <a:pt x="72" y="98"/>
                  </a:lnTo>
                  <a:lnTo>
                    <a:pt x="8" y="100"/>
                  </a:lnTo>
                  <a:lnTo>
                    <a:pt x="8" y="10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36921" name="Freeform 25"/>
            <p:cNvSpPr>
              <a:spLocks/>
            </p:cNvSpPr>
            <p:nvPr/>
          </p:nvSpPr>
          <p:spPr bwMode="auto">
            <a:xfrm>
              <a:off x="3634" y="1799"/>
              <a:ext cx="277" cy="463"/>
            </a:xfrm>
            <a:custGeom>
              <a:avLst/>
              <a:gdLst/>
              <a:ahLst/>
              <a:cxnLst>
                <a:cxn ang="0">
                  <a:pos x="9" y="2"/>
                </a:cxn>
                <a:cxn ang="0">
                  <a:pos x="12" y="5"/>
                </a:cxn>
                <a:cxn ang="0">
                  <a:pos x="15" y="8"/>
                </a:cxn>
                <a:cxn ang="0">
                  <a:pos x="15" y="12"/>
                </a:cxn>
                <a:cxn ang="0">
                  <a:pos x="14" y="15"/>
                </a:cxn>
                <a:cxn ang="0">
                  <a:pos x="11" y="19"/>
                </a:cxn>
                <a:cxn ang="0">
                  <a:pos x="9" y="20"/>
                </a:cxn>
                <a:cxn ang="0">
                  <a:pos x="5" y="21"/>
                </a:cxn>
                <a:cxn ang="0">
                  <a:pos x="4" y="24"/>
                </a:cxn>
                <a:cxn ang="0">
                  <a:pos x="6" y="27"/>
                </a:cxn>
                <a:cxn ang="0">
                  <a:pos x="4" y="34"/>
                </a:cxn>
                <a:cxn ang="0">
                  <a:pos x="1" y="36"/>
                </a:cxn>
                <a:cxn ang="0">
                  <a:pos x="0" y="39"/>
                </a:cxn>
                <a:cxn ang="0">
                  <a:pos x="0" y="41"/>
                </a:cxn>
                <a:cxn ang="0">
                  <a:pos x="1" y="48"/>
                </a:cxn>
                <a:cxn ang="0">
                  <a:pos x="5" y="53"/>
                </a:cxn>
                <a:cxn ang="0">
                  <a:pos x="10" y="57"/>
                </a:cxn>
                <a:cxn ang="0">
                  <a:pos x="13" y="64"/>
                </a:cxn>
                <a:cxn ang="0">
                  <a:pos x="15" y="62"/>
                </a:cxn>
                <a:cxn ang="0">
                  <a:pos x="19" y="65"/>
                </a:cxn>
                <a:cxn ang="0">
                  <a:pos x="19" y="69"/>
                </a:cxn>
                <a:cxn ang="0">
                  <a:pos x="16" y="73"/>
                </a:cxn>
                <a:cxn ang="0">
                  <a:pos x="19" y="78"/>
                </a:cxn>
                <a:cxn ang="0">
                  <a:pos x="24" y="81"/>
                </a:cxn>
                <a:cxn ang="0">
                  <a:pos x="29" y="87"/>
                </a:cxn>
                <a:cxn ang="0">
                  <a:pos x="30" y="89"/>
                </a:cxn>
                <a:cxn ang="0">
                  <a:pos x="29" y="91"/>
                </a:cxn>
                <a:cxn ang="0">
                  <a:pos x="32" y="95"/>
                </a:cxn>
                <a:cxn ang="0">
                  <a:pos x="33" y="94"/>
                </a:cxn>
                <a:cxn ang="0">
                  <a:pos x="34" y="92"/>
                </a:cxn>
                <a:cxn ang="0">
                  <a:pos x="38" y="91"/>
                </a:cxn>
                <a:cxn ang="0">
                  <a:pos x="42" y="93"/>
                </a:cxn>
                <a:cxn ang="0">
                  <a:pos x="43" y="89"/>
                </a:cxn>
                <a:cxn ang="0">
                  <a:pos x="44" y="87"/>
                </a:cxn>
                <a:cxn ang="0">
                  <a:pos x="48" y="85"/>
                </a:cxn>
                <a:cxn ang="0">
                  <a:pos x="47" y="83"/>
                </a:cxn>
                <a:cxn ang="0">
                  <a:pos x="47" y="81"/>
                </a:cxn>
                <a:cxn ang="0">
                  <a:pos x="48" y="80"/>
                </a:cxn>
                <a:cxn ang="0">
                  <a:pos x="48" y="79"/>
                </a:cxn>
                <a:cxn ang="0">
                  <a:pos x="48" y="73"/>
                </a:cxn>
                <a:cxn ang="0">
                  <a:pos x="52" y="68"/>
                </a:cxn>
                <a:cxn ang="0">
                  <a:pos x="54" y="64"/>
                </a:cxn>
                <a:cxn ang="0">
                  <a:pos x="52" y="57"/>
                </a:cxn>
                <a:cxn ang="0">
                  <a:pos x="52" y="54"/>
                </a:cxn>
                <a:cxn ang="0">
                  <a:pos x="49" y="13"/>
                </a:cxn>
                <a:cxn ang="0">
                  <a:pos x="48" y="11"/>
                </a:cxn>
                <a:cxn ang="0">
                  <a:pos x="46" y="6"/>
                </a:cxn>
                <a:cxn ang="0">
                  <a:pos x="44" y="3"/>
                </a:cxn>
                <a:cxn ang="0">
                  <a:pos x="44" y="0"/>
                </a:cxn>
              </a:cxnLst>
              <a:rect l="0" t="0" r="r" b="b"/>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3"/>
                  </a:lnTo>
                  <a:lnTo>
                    <a:pt x="47" y="83"/>
                  </a:lnTo>
                  <a:lnTo>
                    <a:pt x="47" y="81"/>
                  </a:lnTo>
                  <a:lnTo>
                    <a:pt x="48" y="80"/>
                  </a:lnTo>
                  <a:lnTo>
                    <a:pt x="48" y="80"/>
                  </a:lnTo>
                  <a:lnTo>
                    <a:pt x="48" y="79"/>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lnTo>
                    <a:pt x="44"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36922" name="Freeform 26" descr="20%"/>
            <p:cNvSpPr>
              <a:spLocks/>
            </p:cNvSpPr>
            <p:nvPr/>
          </p:nvSpPr>
          <p:spPr bwMode="auto">
            <a:xfrm>
              <a:off x="4244" y="1896"/>
              <a:ext cx="314" cy="293"/>
            </a:xfrm>
            <a:custGeom>
              <a:avLst/>
              <a:gdLst/>
              <a:ahLst/>
              <a:cxnLst>
                <a:cxn ang="0">
                  <a:pos x="20" y="0"/>
                </a:cxn>
                <a:cxn ang="0">
                  <a:pos x="20" y="3"/>
                </a:cxn>
                <a:cxn ang="0">
                  <a:pos x="21" y="5"/>
                </a:cxn>
                <a:cxn ang="0">
                  <a:pos x="19" y="13"/>
                </a:cxn>
                <a:cxn ang="0">
                  <a:pos x="19" y="15"/>
                </a:cxn>
                <a:cxn ang="0">
                  <a:pos x="18" y="19"/>
                </a:cxn>
                <a:cxn ang="0">
                  <a:pos x="15" y="22"/>
                </a:cxn>
                <a:cxn ang="0">
                  <a:pos x="13" y="23"/>
                </a:cxn>
                <a:cxn ang="0">
                  <a:pos x="11" y="24"/>
                </a:cxn>
                <a:cxn ang="0">
                  <a:pos x="10" y="26"/>
                </a:cxn>
                <a:cxn ang="0">
                  <a:pos x="9" y="30"/>
                </a:cxn>
                <a:cxn ang="0">
                  <a:pos x="6" y="30"/>
                </a:cxn>
                <a:cxn ang="0">
                  <a:pos x="4" y="34"/>
                </a:cxn>
                <a:cxn ang="0">
                  <a:pos x="4" y="38"/>
                </a:cxn>
                <a:cxn ang="0">
                  <a:pos x="2" y="41"/>
                </a:cxn>
                <a:cxn ang="0">
                  <a:pos x="0" y="43"/>
                </a:cxn>
                <a:cxn ang="0">
                  <a:pos x="0" y="46"/>
                </a:cxn>
                <a:cxn ang="0">
                  <a:pos x="3" y="51"/>
                </a:cxn>
                <a:cxn ang="0">
                  <a:pos x="6" y="54"/>
                </a:cxn>
                <a:cxn ang="0">
                  <a:pos x="8" y="54"/>
                </a:cxn>
                <a:cxn ang="0">
                  <a:pos x="8" y="55"/>
                </a:cxn>
                <a:cxn ang="0">
                  <a:pos x="10" y="55"/>
                </a:cxn>
                <a:cxn ang="0">
                  <a:pos x="10" y="57"/>
                </a:cxn>
                <a:cxn ang="0">
                  <a:pos x="15" y="60"/>
                </a:cxn>
                <a:cxn ang="0">
                  <a:pos x="18" y="59"/>
                </a:cxn>
                <a:cxn ang="0">
                  <a:pos x="19" y="57"/>
                </a:cxn>
                <a:cxn ang="0">
                  <a:pos x="21" y="59"/>
                </a:cxn>
                <a:cxn ang="0">
                  <a:pos x="25" y="57"/>
                </a:cxn>
                <a:cxn ang="0">
                  <a:pos x="26" y="55"/>
                </a:cxn>
                <a:cxn ang="0">
                  <a:pos x="30" y="53"/>
                </a:cxn>
                <a:cxn ang="0">
                  <a:pos x="33" y="51"/>
                </a:cxn>
                <a:cxn ang="0">
                  <a:pos x="33" y="48"/>
                </a:cxn>
                <a:cxn ang="0">
                  <a:pos x="38" y="32"/>
                </a:cxn>
                <a:cxn ang="0">
                  <a:pos x="40" y="33"/>
                </a:cxn>
                <a:cxn ang="0">
                  <a:pos x="41" y="35"/>
                </a:cxn>
                <a:cxn ang="0">
                  <a:pos x="44" y="32"/>
                </a:cxn>
                <a:cxn ang="0">
                  <a:pos x="46" y="27"/>
                </a:cxn>
                <a:cxn ang="0">
                  <a:pos x="49" y="25"/>
                </a:cxn>
                <a:cxn ang="0">
                  <a:pos x="51" y="23"/>
                </a:cxn>
                <a:cxn ang="0">
                  <a:pos x="52" y="20"/>
                </a:cxn>
                <a:cxn ang="0">
                  <a:pos x="52" y="19"/>
                </a:cxn>
                <a:cxn ang="0">
                  <a:pos x="52" y="15"/>
                </a:cxn>
                <a:cxn ang="0">
                  <a:pos x="59" y="19"/>
                </a:cxn>
                <a:cxn ang="0">
                  <a:pos x="60" y="19"/>
                </a:cxn>
                <a:cxn ang="0">
                  <a:pos x="59" y="13"/>
                </a:cxn>
                <a:cxn ang="0">
                  <a:pos x="58" y="11"/>
                </a:cxn>
                <a:cxn ang="0">
                  <a:pos x="56" y="11"/>
                </a:cxn>
                <a:cxn ang="0">
                  <a:pos x="51" y="12"/>
                </a:cxn>
                <a:cxn ang="0">
                  <a:pos x="49" y="14"/>
                </a:cxn>
                <a:cxn ang="0">
                  <a:pos x="46" y="13"/>
                </a:cxn>
                <a:cxn ang="0">
                  <a:pos x="45" y="15"/>
                </a:cxn>
                <a:cxn ang="0">
                  <a:pos x="42" y="17"/>
                </a:cxn>
                <a:cxn ang="0">
                  <a:pos x="39" y="20"/>
                </a:cxn>
                <a:cxn ang="0">
                  <a:pos x="36" y="13"/>
                </a:cxn>
                <a:cxn ang="0">
                  <a:pos x="21" y="0"/>
                </a:cxn>
              </a:cxnLst>
              <a:rect l="0" t="0" r="r" b="b"/>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6" y="55"/>
                  </a:lnTo>
                  <a:lnTo>
                    <a:pt x="27" y="56"/>
                  </a:lnTo>
                  <a:lnTo>
                    <a:pt x="30" y="53"/>
                  </a:lnTo>
                  <a:lnTo>
                    <a:pt x="31" y="54"/>
                  </a:lnTo>
                  <a:lnTo>
                    <a:pt x="33" y="51"/>
                  </a:lnTo>
                  <a:lnTo>
                    <a:pt x="32" y="50"/>
                  </a:lnTo>
                  <a:lnTo>
                    <a:pt x="33" y="48"/>
                  </a:lnTo>
                  <a:lnTo>
                    <a:pt x="35" y="43"/>
                  </a:lnTo>
                  <a:lnTo>
                    <a:pt x="38" y="32"/>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20"/>
                  </a:lnTo>
                  <a:lnTo>
                    <a:pt x="52" y="19"/>
                  </a:lnTo>
                  <a:lnTo>
                    <a:pt x="52" y="16"/>
                  </a:lnTo>
                  <a:lnTo>
                    <a:pt x="52" y="15"/>
                  </a:lnTo>
                  <a:lnTo>
                    <a:pt x="53" y="15"/>
                  </a:lnTo>
                  <a:lnTo>
                    <a:pt x="59" y="19"/>
                  </a:lnTo>
                  <a:lnTo>
                    <a:pt x="60"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lnTo>
                    <a:pt x="21" y="0"/>
                  </a:lnTo>
                  <a:close/>
                </a:path>
              </a:pathLst>
            </a:custGeom>
            <a:pattFill prst="pct20">
              <a:fgClr>
                <a:schemeClr val="tx2"/>
              </a:fgClr>
              <a:bgClr>
                <a:srgbClr val="AA1202"/>
              </a:bgClr>
            </a:pattFill>
            <a:ln w="12700" cmpd="sng">
              <a:solidFill>
                <a:schemeClr val="tx1"/>
              </a:solidFill>
              <a:prstDash val="solid"/>
              <a:round/>
              <a:headEnd/>
              <a:tailEnd/>
            </a:ln>
          </p:spPr>
          <p:txBody>
            <a:bodyPr/>
            <a:lstStyle/>
            <a:p>
              <a:endParaRPr lang="en-US"/>
            </a:p>
          </p:txBody>
        </p:sp>
        <p:sp>
          <p:nvSpPr>
            <p:cNvPr id="336923" name="Freeform 27"/>
            <p:cNvSpPr>
              <a:spLocks/>
            </p:cNvSpPr>
            <p:nvPr/>
          </p:nvSpPr>
          <p:spPr bwMode="auto">
            <a:xfrm>
              <a:off x="3475" y="2604"/>
              <a:ext cx="394" cy="322"/>
            </a:xfrm>
            <a:custGeom>
              <a:avLst/>
              <a:gdLst/>
              <a:ahLst/>
              <a:cxnLst>
                <a:cxn ang="0">
                  <a:pos x="41" y="1"/>
                </a:cxn>
                <a:cxn ang="0">
                  <a:pos x="44" y="10"/>
                </a:cxn>
                <a:cxn ang="0">
                  <a:pos x="43" y="13"/>
                </a:cxn>
                <a:cxn ang="0">
                  <a:pos x="40" y="22"/>
                </a:cxn>
                <a:cxn ang="0">
                  <a:pos x="64" y="33"/>
                </a:cxn>
                <a:cxn ang="0">
                  <a:pos x="64" y="40"/>
                </a:cxn>
                <a:cxn ang="0">
                  <a:pos x="63" y="45"/>
                </a:cxn>
                <a:cxn ang="0">
                  <a:pos x="58" y="44"/>
                </a:cxn>
                <a:cxn ang="0">
                  <a:pos x="56" y="49"/>
                </a:cxn>
                <a:cxn ang="0">
                  <a:pos x="62" y="48"/>
                </a:cxn>
                <a:cxn ang="0">
                  <a:pos x="66" y="47"/>
                </a:cxn>
                <a:cxn ang="0">
                  <a:pos x="64" y="49"/>
                </a:cxn>
                <a:cxn ang="0">
                  <a:pos x="66" y="51"/>
                </a:cxn>
                <a:cxn ang="0">
                  <a:pos x="71" y="47"/>
                </a:cxn>
                <a:cxn ang="0">
                  <a:pos x="74" y="48"/>
                </a:cxn>
                <a:cxn ang="0">
                  <a:pos x="73" y="51"/>
                </a:cxn>
                <a:cxn ang="0">
                  <a:pos x="68" y="56"/>
                </a:cxn>
                <a:cxn ang="0">
                  <a:pos x="71" y="60"/>
                </a:cxn>
                <a:cxn ang="0">
                  <a:pos x="77" y="65"/>
                </a:cxn>
                <a:cxn ang="0">
                  <a:pos x="71" y="63"/>
                </a:cxn>
                <a:cxn ang="0">
                  <a:pos x="64" y="59"/>
                </a:cxn>
                <a:cxn ang="0">
                  <a:pos x="61" y="62"/>
                </a:cxn>
                <a:cxn ang="0">
                  <a:pos x="60" y="65"/>
                </a:cxn>
                <a:cxn ang="0">
                  <a:pos x="57" y="63"/>
                </a:cxn>
                <a:cxn ang="0">
                  <a:pos x="54" y="63"/>
                </a:cxn>
                <a:cxn ang="0">
                  <a:pos x="49" y="64"/>
                </a:cxn>
                <a:cxn ang="0">
                  <a:pos x="41" y="59"/>
                </a:cxn>
                <a:cxn ang="0">
                  <a:pos x="38" y="57"/>
                </a:cxn>
                <a:cxn ang="0">
                  <a:pos x="37" y="56"/>
                </a:cxn>
                <a:cxn ang="0">
                  <a:pos x="34" y="55"/>
                </a:cxn>
                <a:cxn ang="0">
                  <a:pos x="33" y="54"/>
                </a:cxn>
                <a:cxn ang="0">
                  <a:pos x="31" y="58"/>
                </a:cxn>
                <a:cxn ang="0">
                  <a:pos x="15" y="56"/>
                </a:cxn>
                <a:cxn ang="0">
                  <a:pos x="4" y="55"/>
                </a:cxn>
                <a:cxn ang="0">
                  <a:pos x="5" y="53"/>
                </a:cxn>
                <a:cxn ang="0">
                  <a:pos x="6" y="46"/>
                </a:cxn>
                <a:cxn ang="0">
                  <a:pos x="6" y="42"/>
                </a:cxn>
                <a:cxn ang="0">
                  <a:pos x="9" y="37"/>
                </a:cxn>
                <a:cxn ang="0">
                  <a:pos x="7" y="30"/>
                </a:cxn>
                <a:cxn ang="0">
                  <a:pos x="6" y="28"/>
                </a:cxn>
                <a:cxn ang="0">
                  <a:pos x="4" y="25"/>
                </a:cxn>
                <a:cxn ang="0">
                  <a:pos x="1" y="19"/>
                </a:cxn>
                <a:cxn ang="0">
                  <a:pos x="0" y="1"/>
                </a:cxn>
              </a:cxnLst>
              <a:rect l="0" t="0" r="r" b="b"/>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2" y="63"/>
                  </a:lnTo>
                  <a:lnTo>
                    <a:pt x="60" y="65"/>
                  </a:lnTo>
                  <a:lnTo>
                    <a:pt x="59" y="65"/>
                  </a:lnTo>
                  <a:lnTo>
                    <a:pt x="58" y="63"/>
                  </a:lnTo>
                  <a:lnTo>
                    <a:pt x="57" y="63"/>
                  </a:lnTo>
                  <a:lnTo>
                    <a:pt x="55" y="63"/>
                  </a:lnTo>
                  <a:lnTo>
                    <a:pt x="55" y="63"/>
                  </a:lnTo>
                  <a:lnTo>
                    <a:pt x="54" y="63"/>
                  </a:lnTo>
                  <a:lnTo>
                    <a:pt x="52" y="65"/>
                  </a:lnTo>
                  <a:lnTo>
                    <a:pt x="50" y="65"/>
                  </a:lnTo>
                  <a:lnTo>
                    <a:pt x="49" y="64"/>
                  </a:lnTo>
                  <a:lnTo>
                    <a:pt x="47" y="64"/>
                  </a:lnTo>
                  <a:lnTo>
                    <a:pt x="43" y="60"/>
                  </a:lnTo>
                  <a:lnTo>
                    <a:pt x="41" y="59"/>
                  </a:lnTo>
                  <a:lnTo>
                    <a:pt x="39" y="58"/>
                  </a:lnTo>
                  <a:lnTo>
                    <a:pt x="38" y="57"/>
                  </a:lnTo>
                  <a:lnTo>
                    <a:pt x="38" y="57"/>
                  </a:lnTo>
                  <a:lnTo>
                    <a:pt x="37" y="57"/>
                  </a:lnTo>
                  <a:lnTo>
                    <a:pt x="37" y="56"/>
                  </a:lnTo>
                  <a:lnTo>
                    <a:pt x="37" y="56"/>
                  </a:lnTo>
                  <a:lnTo>
                    <a:pt x="37" y="55"/>
                  </a:lnTo>
                  <a:lnTo>
                    <a:pt x="36" y="56"/>
                  </a:lnTo>
                  <a:lnTo>
                    <a:pt x="34" y="55"/>
                  </a:lnTo>
                  <a:lnTo>
                    <a:pt x="34" y="55"/>
                  </a:lnTo>
                  <a:lnTo>
                    <a:pt x="34" y="54"/>
                  </a:lnTo>
                  <a:lnTo>
                    <a:pt x="33" y="54"/>
                  </a:lnTo>
                  <a:lnTo>
                    <a:pt x="30" y="57"/>
                  </a:lnTo>
                  <a:lnTo>
                    <a:pt x="31" y="58"/>
                  </a:lnTo>
                  <a:lnTo>
                    <a:pt x="31" y="58"/>
                  </a:lnTo>
                  <a:lnTo>
                    <a:pt x="27" y="59"/>
                  </a:lnTo>
                  <a:lnTo>
                    <a:pt x="19" y="57"/>
                  </a:lnTo>
                  <a:lnTo>
                    <a:pt x="15" y="56"/>
                  </a:lnTo>
                  <a:lnTo>
                    <a:pt x="4" y="57"/>
                  </a:lnTo>
                  <a:lnTo>
                    <a:pt x="4" y="56"/>
                  </a:lnTo>
                  <a:lnTo>
                    <a:pt x="4" y="55"/>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lnTo>
                    <a:pt x="0" y="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36924" name="Freeform 28" descr="20%"/>
            <p:cNvSpPr>
              <a:spLocks/>
            </p:cNvSpPr>
            <p:nvPr/>
          </p:nvSpPr>
          <p:spPr bwMode="auto">
            <a:xfrm>
              <a:off x="3665" y="2423"/>
              <a:ext cx="240" cy="405"/>
            </a:xfrm>
            <a:custGeom>
              <a:avLst/>
              <a:gdLst/>
              <a:ahLst/>
              <a:cxnLst>
                <a:cxn ang="0">
                  <a:pos x="44" y="0"/>
                </a:cxn>
                <a:cxn ang="0">
                  <a:pos x="15" y="2"/>
                </a:cxn>
                <a:cxn ang="0">
                  <a:pos x="15" y="3"/>
                </a:cxn>
                <a:cxn ang="0">
                  <a:pos x="12" y="5"/>
                </a:cxn>
                <a:cxn ang="0">
                  <a:pos x="12" y="8"/>
                </a:cxn>
                <a:cxn ang="0">
                  <a:pos x="12" y="11"/>
                </a:cxn>
                <a:cxn ang="0">
                  <a:pos x="11" y="12"/>
                </a:cxn>
                <a:cxn ang="0">
                  <a:pos x="9" y="14"/>
                </a:cxn>
                <a:cxn ang="0">
                  <a:pos x="7" y="16"/>
                </a:cxn>
                <a:cxn ang="0">
                  <a:pos x="6" y="17"/>
                </a:cxn>
                <a:cxn ang="0">
                  <a:pos x="6" y="19"/>
                </a:cxn>
                <a:cxn ang="0">
                  <a:pos x="5" y="21"/>
                </a:cxn>
                <a:cxn ang="0">
                  <a:pos x="5" y="22"/>
                </a:cxn>
                <a:cxn ang="0">
                  <a:pos x="4" y="25"/>
                </a:cxn>
                <a:cxn ang="0">
                  <a:pos x="3" y="27"/>
                </a:cxn>
                <a:cxn ang="0">
                  <a:pos x="4" y="30"/>
                </a:cxn>
                <a:cxn ang="0">
                  <a:pos x="5" y="31"/>
                </a:cxn>
                <a:cxn ang="0">
                  <a:pos x="5" y="33"/>
                </a:cxn>
                <a:cxn ang="0">
                  <a:pos x="5" y="33"/>
                </a:cxn>
                <a:cxn ang="0">
                  <a:pos x="5" y="34"/>
                </a:cxn>
                <a:cxn ang="0">
                  <a:pos x="5" y="34"/>
                </a:cxn>
                <a:cxn ang="0">
                  <a:pos x="4" y="36"/>
                </a:cxn>
                <a:cxn ang="0">
                  <a:pos x="5" y="37"/>
                </a:cxn>
                <a:cxn ang="0">
                  <a:pos x="4" y="38"/>
                </a:cxn>
                <a:cxn ang="0">
                  <a:pos x="6" y="42"/>
                </a:cxn>
                <a:cxn ang="0">
                  <a:pos x="6" y="45"/>
                </a:cxn>
                <a:cxn ang="0">
                  <a:pos x="7" y="47"/>
                </a:cxn>
                <a:cxn ang="0">
                  <a:pos x="8" y="48"/>
                </a:cxn>
                <a:cxn ang="0">
                  <a:pos x="8" y="49"/>
                </a:cxn>
                <a:cxn ang="0">
                  <a:pos x="6" y="50"/>
                </a:cxn>
                <a:cxn ang="0">
                  <a:pos x="6" y="51"/>
                </a:cxn>
                <a:cxn ang="0">
                  <a:pos x="5" y="54"/>
                </a:cxn>
                <a:cxn ang="0">
                  <a:pos x="3" y="59"/>
                </a:cxn>
                <a:cxn ang="0">
                  <a:pos x="0" y="66"/>
                </a:cxn>
                <a:cxn ang="0">
                  <a:pos x="0" y="71"/>
                </a:cxn>
                <a:cxn ang="0">
                  <a:pos x="27" y="70"/>
                </a:cxn>
                <a:cxn ang="0">
                  <a:pos x="27" y="71"/>
                </a:cxn>
                <a:cxn ang="0">
                  <a:pos x="26" y="73"/>
                </a:cxn>
                <a:cxn ang="0">
                  <a:pos x="27" y="77"/>
                </a:cxn>
                <a:cxn ang="0">
                  <a:pos x="29" y="80"/>
                </a:cxn>
                <a:cxn ang="0">
                  <a:pos x="30" y="83"/>
                </a:cxn>
                <a:cxn ang="0">
                  <a:pos x="32" y="83"/>
                </a:cxn>
                <a:cxn ang="0">
                  <a:pos x="35" y="81"/>
                </a:cxn>
                <a:cxn ang="0">
                  <a:pos x="41" y="79"/>
                </a:cxn>
                <a:cxn ang="0">
                  <a:pos x="43" y="79"/>
                </a:cxn>
                <a:cxn ang="0">
                  <a:pos x="45" y="78"/>
                </a:cxn>
                <a:cxn ang="0">
                  <a:pos x="46" y="79"/>
                </a:cxn>
                <a:cxn ang="0">
                  <a:pos x="47" y="80"/>
                </a:cxn>
                <a:cxn ang="0">
                  <a:pos x="47" y="79"/>
                </a:cxn>
                <a:cxn ang="0">
                  <a:pos x="44" y="54"/>
                </a:cxn>
                <a:cxn ang="0">
                  <a:pos x="44" y="52"/>
                </a:cxn>
                <a:cxn ang="0">
                  <a:pos x="45" y="2"/>
                </a:cxn>
                <a:cxn ang="0">
                  <a:pos x="44" y="0"/>
                </a:cxn>
                <a:cxn ang="0">
                  <a:pos x="44" y="0"/>
                </a:cxn>
              </a:cxnLst>
              <a:rect l="0" t="0" r="r" b="b"/>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3"/>
                  </a:lnTo>
                  <a:lnTo>
                    <a:pt x="5" y="34"/>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lnTo>
                    <a:pt x="44" y="0"/>
                  </a:lnTo>
                  <a:close/>
                </a:path>
              </a:pathLst>
            </a:custGeom>
            <a:pattFill prst="pct20">
              <a:fgClr>
                <a:schemeClr val="tx2"/>
              </a:fgClr>
              <a:bgClr>
                <a:srgbClr val="AA1202"/>
              </a:bgClr>
            </a:pattFill>
            <a:ln w="12700" cmpd="sng">
              <a:solidFill>
                <a:schemeClr val="tx1"/>
              </a:solidFill>
              <a:prstDash val="solid"/>
              <a:round/>
              <a:headEnd/>
              <a:tailEnd/>
            </a:ln>
          </p:spPr>
          <p:txBody>
            <a:bodyPr/>
            <a:lstStyle/>
            <a:p>
              <a:endParaRPr lang="en-US"/>
            </a:p>
          </p:txBody>
        </p:sp>
        <p:sp>
          <p:nvSpPr>
            <p:cNvPr id="336925" name="Freeform 29"/>
            <p:cNvSpPr>
              <a:spLocks/>
            </p:cNvSpPr>
            <p:nvPr/>
          </p:nvSpPr>
          <p:spPr bwMode="auto">
            <a:xfrm>
              <a:off x="4333" y="1721"/>
              <a:ext cx="403" cy="249"/>
            </a:xfrm>
            <a:custGeom>
              <a:avLst/>
              <a:gdLst/>
              <a:ahLst/>
              <a:cxnLst>
                <a:cxn ang="0">
                  <a:pos x="19" y="49"/>
                </a:cxn>
                <a:cxn ang="0">
                  <a:pos x="55" y="42"/>
                </a:cxn>
                <a:cxn ang="0">
                  <a:pos x="66" y="40"/>
                </a:cxn>
                <a:cxn ang="0">
                  <a:pos x="67" y="40"/>
                </a:cxn>
                <a:cxn ang="0">
                  <a:pos x="67" y="39"/>
                </a:cxn>
                <a:cxn ang="0">
                  <a:pos x="67" y="38"/>
                </a:cxn>
                <a:cxn ang="0">
                  <a:pos x="68" y="37"/>
                </a:cxn>
                <a:cxn ang="0">
                  <a:pos x="70" y="37"/>
                </a:cxn>
                <a:cxn ang="0">
                  <a:pos x="71" y="37"/>
                </a:cxn>
                <a:cxn ang="0">
                  <a:pos x="74" y="35"/>
                </a:cxn>
                <a:cxn ang="0">
                  <a:pos x="74" y="33"/>
                </a:cxn>
                <a:cxn ang="0">
                  <a:pos x="77" y="31"/>
                </a:cxn>
                <a:cxn ang="0">
                  <a:pos x="79" y="30"/>
                </a:cxn>
                <a:cxn ang="0">
                  <a:pos x="79" y="29"/>
                </a:cxn>
                <a:cxn ang="0">
                  <a:pos x="77" y="28"/>
                </a:cxn>
                <a:cxn ang="0">
                  <a:pos x="76" y="27"/>
                </a:cxn>
                <a:cxn ang="0">
                  <a:pos x="75" y="27"/>
                </a:cxn>
                <a:cxn ang="0">
                  <a:pos x="75" y="26"/>
                </a:cxn>
                <a:cxn ang="0">
                  <a:pos x="73" y="26"/>
                </a:cxn>
                <a:cxn ang="0">
                  <a:pos x="73" y="24"/>
                </a:cxn>
                <a:cxn ang="0">
                  <a:pos x="71" y="24"/>
                </a:cxn>
                <a:cxn ang="0">
                  <a:pos x="71" y="23"/>
                </a:cxn>
                <a:cxn ang="0">
                  <a:pos x="71" y="20"/>
                </a:cxn>
                <a:cxn ang="0">
                  <a:pos x="72" y="20"/>
                </a:cxn>
                <a:cxn ang="0">
                  <a:pos x="71" y="18"/>
                </a:cxn>
                <a:cxn ang="0">
                  <a:pos x="70" y="17"/>
                </a:cxn>
                <a:cxn ang="0">
                  <a:pos x="70" y="17"/>
                </a:cxn>
                <a:cxn ang="0">
                  <a:pos x="71" y="16"/>
                </a:cxn>
                <a:cxn ang="0">
                  <a:pos x="72" y="15"/>
                </a:cxn>
                <a:cxn ang="0">
                  <a:pos x="73" y="12"/>
                </a:cxn>
                <a:cxn ang="0">
                  <a:pos x="73" y="11"/>
                </a:cxn>
                <a:cxn ang="0">
                  <a:pos x="74" y="10"/>
                </a:cxn>
                <a:cxn ang="0">
                  <a:pos x="74" y="9"/>
                </a:cxn>
                <a:cxn ang="0">
                  <a:pos x="73" y="9"/>
                </a:cxn>
                <a:cxn ang="0">
                  <a:pos x="70" y="8"/>
                </a:cxn>
                <a:cxn ang="0">
                  <a:pos x="70" y="8"/>
                </a:cxn>
                <a:cxn ang="0">
                  <a:pos x="69" y="7"/>
                </a:cxn>
                <a:cxn ang="0">
                  <a:pos x="69" y="6"/>
                </a:cxn>
                <a:cxn ang="0">
                  <a:pos x="67" y="3"/>
                </a:cxn>
                <a:cxn ang="0">
                  <a:pos x="66" y="3"/>
                </a:cxn>
                <a:cxn ang="0">
                  <a:pos x="66" y="2"/>
                </a:cxn>
                <a:cxn ang="0">
                  <a:pos x="65" y="2"/>
                </a:cxn>
                <a:cxn ang="0">
                  <a:pos x="65" y="2"/>
                </a:cxn>
                <a:cxn ang="0">
                  <a:pos x="65" y="1"/>
                </a:cxn>
                <a:cxn ang="0">
                  <a:pos x="64" y="0"/>
                </a:cxn>
                <a:cxn ang="0">
                  <a:pos x="9" y="11"/>
                </a:cxn>
                <a:cxn ang="0">
                  <a:pos x="8" y="7"/>
                </a:cxn>
                <a:cxn ang="0">
                  <a:pos x="5" y="10"/>
                </a:cxn>
                <a:cxn ang="0">
                  <a:pos x="5" y="10"/>
                </a:cxn>
                <a:cxn ang="0">
                  <a:pos x="4" y="9"/>
                </a:cxn>
                <a:cxn ang="0">
                  <a:pos x="4" y="9"/>
                </a:cxn>
                <a:cxn ang="0">
                  <a:pos x="3" y="11"/>
                </a:cxn>
                <a:cxn ang="0">
                  <a:pos x="1" y="13"/>
                </a:cxn>
                <a:cxn ang="0">
                  <a:pos x="0" y="14"/>
                </a:cxn>
                <a:cxn ang="0">
                  <a:pos x="4" y="36"/>
                </a:cxn>
                <a:cxn ang="0">
                  <a:pos x="6" y="51"/>
                </a:cxn>
                <a:cxn ang="0">
                  <a:pos x="19" y="49"/>
                </a:cxn>
                <a:cxn ang="0">
                  <a:pos x="19" y="49"/>
                </a:cxn>
              </a:cxnLst>
              <a:rect l="0" t="0" r="r" b="b"/>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0" y="17"/>
                  </a:lnTo>
                  <a:lnTo>
                    <a:pt x="71" y="16"/>
                  </a:lnTo>
                  <a:lnTo>
                    <a:pt x="72" y="15"/>
                  </a:lnTo>
                  <a:lnTo>
                    <a:pt x="73" y="12"/>
                  </a:lnTo>
                  <a:lnTo>
                    <a:pt x="73" y="11"/>
                  </a:lnTo>
                  <a:lnTo>
                    <a:pt x="74" y="10"/>
                  </a:lnTo>
                  <a:lnTo>
                    <a:pt x="74" y="9"/>
                  </a:lnTo>
                  <a:lnTo>
                    <a:pt x="73" y="9"/>
                  </a:lnTo>
                  <a:lnTo>
                    <a:pt x="70" y="8"/>
                  </a:lnTo>
                  <a:lnTo>
                    <a:pt x="70" y="8"/>
                  </a:lnTo>
                  <a:lnTo>
                    <a:pt x="69" y="7"/>
                  </a:lnTo>
                  <a:lnTo>
                    <a:pt x="69" y="6"/>
                  </a:lnTo>
                  <a:lnTo>
                    <a:pt x="67" y="3"/>
                  </a:lnTo>
                  <a:lnTo>
                    <a:pt x="66" y="3"/>
                  </a:lnTo>
                  <a:lnTo>
                    <a:pt x="66" y="2"/>
                  </a:lnTo>
                  <a:lnTo>
                    <a:pt x="65" y="2"/>
                  </a:lnTo>
                  <a:lnTo>
                    <a:pt x="65" y="2"/>
                  </a:lnTo>
                  <a:lnTo>
                    <a:pt x="65" y="1"/>
                  </a:lnTo>
                  <a:lnTo>
                    <a:pt x="64" y="0"/>
                  </a:lnTo>
                  <a:lnTo>
                    <a:pt x="9" y="11"/>
                  </a:lnTo>
                  <a:lnTo>
                    <a:pt x="8" y="7"/>
                  </a:lnTo>
                  <a:lnTo>
                    <a:pt x="5" y="10"/>
                  </a:lnTo>
                  <a:lnTo>
                    <a:pt x="5" y="10"/>
                  </a:lnTo>
                  <a:lnTo>
                    <a:pt x="4" y="9"/>
                  </a:lnTo>
                  <a:lnTo>
                    <a:pt x="4" y="9"/>
                  </a:lnTo>
                  <a:lnTo>
                    <a:pt x="3" y="11"/>
                  </a:lnTo>
                  <a:lnTo>
                    <a:pt x="1" y="13"/>
                  </a:lnTo>
                  <a:lnTo>
                    <a:pt x="0" y="14"/>
                  </a:lnTo>
                  <a:lnTo>
                    <a:pt x="4" y="36"/>
                  </a:lnTo>
                  <a:lnTo>
                    <a:pt x="6" y="51"/>
                  </a:lnTo>
                  <a:lnTo>
                    <a:pt x="19" y="49"/>
                  </a:lnTo>
                  <a:lnTo>
                    <a:pt x="19" y="49"/>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36926" name="Freeform 30"/>
            <p:cNvSpPr>
              <a:spLocks/>
            </p:cNvSpPr>
            <p:nvPr/>
          </p:nvSpPr>
          <p:spPr bwMode="auto">
            <a:xfrm>
              <a:off x="4198" y="1970"/>
              <a:ext cx="523" cy="287"/>
            </a:xfrm>
            <a:custGeom>
              <a:avLst/>
              <a:gdLst/>
              <a:ahLst/>
              <a:cxnLst>
                <a:cxn ang="0">
                  <a:pos x="31" y="55"/>
                </a:cxn>
                <a:cxn ang="0">
                  <a:pos x="26" y="56"/>
                </a:cxn>
                <a:cxn ang="0">
                  <a:pos x="22" y="56"/>
                </a:cxn>
                <a:cxn ang="0">
                  <a:pos x="5" y="56"/>
                </a:cxn>
                <a:cxn ang="0">
                  <a:pos x="9" y="52"/>
                </a:cxn>
                <a:cxn ang="0">
                  <a:pos x="10" y="49"/>
                </a:cxn>
                <a:cxn ang="0">
                  <a:pos x="19" y="40"/>
                </a:cxn>
                <a:cxn ang="0">
                  <a:pos x="21" y="44"/>
                </a:cxn>
                <a:cxn ang="0">
                  <a:pos x="27" y="44"/>
                </a:cxn>
                <a:cxn ang="0">
                  <a:pos x="29" y="43"/>
                </a:cxn>
                <a:cxn ang="0">
                  <a:pos x="34" y="42"/>
                </a:cxn>
                <a:cxn ang="0">
                  <a:pos x="36" y="41"/>
                </a:cxn>
                <a:cxn ang="0">
                  <a:pos x="42" y="36"/>
                </a:cxn>
                <a:cxn ang="0">
                  <a:pos x="44" y="28"/>
                </a:cxn>
                <a:cxn ang="0">
                  <a:pos x="49" y="18"/>
                </a:cxn>
                <a:cxn ang="0">
                  <a:pos x="52" y="19"/>
                </a:cxn>
                <a:cxn ang="0">
                  <a:pos x="55" y="12"/>
                </a:cxn>
                <a:cxn ang="0">
                  <a:pos x="59" y="10"/>
                </a:cxn>
                <a:cxn ang="0">
                  <a:pos x="61" y="5"/>
                </a:cxn>
                <a:cxn ang="0">
                  <a:pos x="61" y="1"/>
                </a:cxn>
                <a:cxn ang="0">
                  <a:pos x="68" y="4"/>
                </a:cxn>
                <a:cxn ang="0">
                  <a:pos x="70" y="1"/>
                </a:cxn>
                <a:cxn ang="0">
                  <a:pos x="73" y="2"/>
                </a:cxn>
                <a:cxn ang="0">
                  <a:pos x="76" y="4"/>
                </a:cxn>
                <a:cxn ang="0">
                  <a:pos x="80" y="8"/>
                </a:cxn>
                <a:cxn ang="0">
                  <a:pos x="77" y="14"/>
                </a:cxn>
                <a:cxn ang="0">
                  <a:pos x="81" y="15"/>
                </a:cxn>
                <a:cxn ang="0">
                  <a:pos x="84" y="17"/>
                </a:cxn>
                <a:cxn ang="0">
                  <a:pos x="87" y="18"/>
                </a:cxn>
                <a:cxn ang="0">
                  <a:pos x="93" y="20"/>
                </a:cxn>
                <a:cxn ang="0">
                  <a:pos x="93" y="23"/>
                </a:cxn>
                <a:cxn ang="0">
                  <a:pos x="92" y="26"/>
                </a:cxn>
                <a:cxn ang="0">
                  <a:pos x="95" y="29"/>
                </a:cxn>
                <a:cxn ang="0">
                  <a:pos x="93" y="30"/>
                </a:cxn>
                <a:cxn ang="0">
                  <a:pos x="94" y="31"/>
                </a:cxn>
                <a:cxn ang="0">
                  <a:pos x="92" y="32"/>
                </a:cxn>
                <a:cxn ang="0">
                  <a:pos x="94" y="33"/>
                </a:cxn>
                <a:cxn ang="0">
                  <a:pos x="94" y="36"/>
                </a:cxn>
                <a:cxn ang="0">
                  <a:pos x="92" y="36"/>
                </a:cxn>
                <a:cxn ang="0">
                  <a:pos x="96" y="37"/>
                </a:cxn>
                <a:cxn ang="0">
                  <a:pos x="100" y="36"/>
                </a:cxn>
                <a:cxn ang="0">
                  <a:pos x="101" y="42"/>
                </a:cxn>
                <a:cxn ang="0">
                  <a:pos x="101" y="43"/>
                </a:cxn>
              </a:cxnLst>
              <a:rect l="0" t="0" r="r" b="b"/>
              <a:pathLst>
                <a:path w="102" h="59">
                  <a:moveTo>
                    <a:pt x="101" y="43"/>
                  </a:moveTo>
                  <a:lnTo>
                    <a:pt x="67" y="50"/>
                  </a:lnTo>
                  <a:lnTo>
                    <a:pt x="31" y="55"/>
                  </a:lnTo>
                  <a:lnTo>
                    <a:pt x="31" y="55"/>
                  </a:lnTo>
                  <a:lnTo>
                    <a:pt x="29" y="56"/>
                  </a:lnTo>
                  <a:lnTo>
                    <a:pt x="26" y="56"/>
                  </a:lnTo>
                  <a:lnTo>
                    <a:pt x="26" y="55"/>
                  </a:lnTo>
                  <a:lnTo>
                    <a:pt x="22" y="56"/>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5" y="40"/>
                  </a:lnTo>
                  <a:lnTo>
                    <a:pt x="36" y="41"/>
                  </a:lnTo>
                  <a:lnTo>
                    <a:pt x="39" y="38"/>
                  </a:lnTo>
                  <a:lnTo>
                    <a:pt x="40" y="39"/>
                  </a:lnTo>
                  <a:lnTo>
                    <a:pt x="42" y="36"/>
                  </a:lnTo>
                  <a:lnTo>
                    <a:pt x="41" y="35"/>
                  </a:lnTo>
                  <a:lnTo>
                    <a:pt x="42" y="33"/>
                  </a:lnTo>
                  <a:lnTo>
                    <a:pt x="44" y="28"/>
                  </a:lnTo>
                  <a:lnTo>
                    <a:pt x="47" y="17"/>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5"/>
                  </a:lnTo>
                  <a:lnTo>
                    <a:pt x="61" y="4"/>
                  </a:lnTo>
                  <a:lnTo>
                    <a:pt x="61" y="1"/>
                  </a:lnTo>
                  <a:lnTo>
                    <a:pt x="61" y="0"/>
                  </a:lnTo>
                  <a:lnTo>
                    <a:pt x="62" y="0"/>
                  </a:lnTo>
                  <a:lnTo>
                    <a:pt x="68" y="4"/>
                  </a:lnTo>
                  <a:lnTo>
                    <a:pt x="69" y="4"/>
                  </a:lnTo>
                  <a:lnTo>
                    <a:pt x="69" y="4"/>
                  </a:lnTo>
                  <a:lnTo>
                    <a:pt x="70" y="1"/>
                  </a:lnTo>
                  <a:lnTo>
                    <a:pt x="71" y="1"/>
                  </a:lnTo>
                  <a:lnTo>
                    <a:pt x="72" y="1"/>
                  </a:lnTo>
                  <a:lnTo>
                    <a:pt x="73" y="2"/>
                  </a:lnTo>
                  <a:lnTo>
                    <a:pt x="72" y="3"/>
                  </a:lnTo>
                  <a:lnTo>
                    <a:pt x="74" y="4"/>
                  </a:lnTo>
                  <a:lnTo>
                    <a:pt x="76" y="4"/>
                  </a:lnTo>
                  <a:lnTo>
                    <a:pt x="78" y="6"/>
                  </a:lnTo>
                  <a:lnTo>
                    <a:pt x="79" y="6"/>
                  </a:lnTo>
                  <a:lnTo>
                    <a:pt x="80" y="8"/>
                  </a:lnTo>
                  <a:lnTo>
                    <a:pt x="80" y="8"/>
                  </a:lnTo>
                  <a:lnTo>
                    <a:pt x="78" y="12"/>
                  </a:lnTo>
                  <a:lnTo>
                    <a:pt x="77" y="14"/>
                  </a:lnTo>
                  <a:lnTo>
                    <a:pt x="78" y="16"/>
                  </a:lnTo>
                  <a:lnTo>
                    <a:pt x="80" y="16"/>
                  </a:lnTo>
                  <a:lnTo>
                    <a:pt x="81" y="15"/>
                  </a:lnTo>
                  <a:lnTo>
                    <a:pt x="83" y="17"/>
                  </a:lnTo>
                  <a:lnTo>
                    <a:pt x="84" y="17"/>
                  </a:lnTo>
                  <a:lnTo>
                    <a:pt x="84" y="17"/>
                  </a:lnTo>
                  <a:lnTo>
                    <a:pt x="85" y="18"/>
                  </a:lnTo>
                  <a:lnTo>
                    <a:pt x="86" y="18"/>
                  </a:lnTo>
                  <a:lnTo>
                    <a:pt x="87" y="18"/>
                  </a:lnTo>
                  <a:lnTo>
                    <a:pt x="87" y="18"/>
                  </a:lnTo>
                  <a:lnTo>
                    <a:pt x="90" y="20"/>
                  </a:lnTo>
                  <a:lnTo>
                    <a:pt x="93" y="20"/>
                  </a:lnTo>
                  <a:lnTo>
                    <a:pt x="94" y="22"/>
                  </a:lnTo>
                  <a:lnTo>
                    <a:pt x="93" y="22"/>
                  </a:lnTo>
                  <a:lnTo>
                    <a:pt x="93" y="23"/>
                  </a:lnTo>
                  <a:lnTo>
                    <a:pt x="93" y="25"/>
                  </a:lnTo>
                  <a:lnTo>
                    <a:pt x="93" y="25"/>
                  </a:lnTo>
                  <a:lnTo>
                    <a:pt x="92" y="26"/>
                  </a:lnTo>
                  <a:lnTo>
                    <a:pt x="92" y="26"/>
                  </a:lnTo>
                  <a:lnTo>
                    <a:pt x="94" y="27"/>
                  </a:lnTo>
                  <a:lnTo>
                    <a:pt x="95" y="29"/>
                  </a:lnTo>
                  <a:lnTo>
                    <a:pt x="95" y="29"/>
                  </a:lnTo>
                  <a:lnTo>
                    <a:pt x="95" y="30"/>
                  </a:lnTo>
                  <a:lnTo>
                    <a:pt x="93" y="30"/>
                  </a:lnTo>
                  <a:lnTo>
                    <a:pt x="93" y="30"/>
                  </a:lnTo>
                  <a:lnTo>
                    <a:pt x="93" y="31"/>
                  </a:lnTo>
                  <a:lnTo>
                    <a:pt x="94" y="31"/>
                  </a:lnTo>
                  <a:lnTo>
                    <a:pt x="94" y="32"/>
                  </a:lnTo>
                  <a:lnTo>
                    <a:pt x="93" y="32"/>
                  </a:lnTo>
                  <a:lnTo>
                    <a:pt x="92" y="32"/>
                  </a:lnTo>
                  <a:lnTo>
                    <a:pt x="92" y="32"/>
                  </a:lnTo>
                  <a:lnTo>
                    <a:pt x="93" y="33"/>
                  </a:lnTo>
                  <a:lnTo>
                    <a:pt x="94" y="33"/>
                  </a:lnTo>
                  <a:lnTo>
                    <a:pt x="96" y="34"/>
                  </a:lnTo>
                  <a:lnTo>
                    <a:pt x="96" y="34"/>
                  </a:lnTo>
                  <a:lnTo>
                    <a:pt x="94" y="36"/>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2"/>
                  </a:lnTo>
                  <a:lnTo>
                    <a:pt x="101" y="43"/>
                  </a:lnTo>
                  <a:lnTo>
                    <a:pt x="101" y="43"/>
                  </a:lnTo>
                  <a:close/>
                </a:path>
              </a:pathLst>
            </a:custGeom>
            <a:solidFill>
              <a:srgbClr val="FFC66D"/>
            </a:solidFill>
            <a:ln w="12700" cmpd="sng">
              <a:solidFill>
                <a:schemeClr val="tx1"/>
              </a:solidFill>
              <a:prstDash val="solid"/>
              <a:round/>
              <a:headEnd/>
              <a:tailEnd/>
            </a:ln>
          </p:spPr>
          <p:txBody>
            <a:bodyPr/>
            <a:lstStyle/>
            <a:p>
              <a:endParaRPr lang="en-US"/>
            </a:p>
          </p:txBody>
        </p:sp>
        <p:grpSp>
          <p:nvGrpSpPr>
            <p:cNvPr id="336927" name="Group 31"/>
            <p:cNvGrpSpPr>
              <a:grpSpLocks/>
            </p:cNvGrpSpPr>
            <p:nvPr/>
          </p:nvGrpSpPr>
          <p:grpSpPr bwMode="auto">
            <a:xfrm>
              <a:off x="728" y="1384"/>
              <a:ext cx="4024" cy="1940"/>
              <a:chOff x="728" y="1384"/>
              <a:chExt cx="4024" cy="1940"/>
            </a:xfrm>
          </p:grpSpPr>
          <p:sp>
            <p:nvSpPr>
              <p:cNvPr id="336928" name="Freeform 32"/>
              <p:cNvSpPr>
                <a:spLocks/>
              </p:cNvSpPr>
              <p:nvPr/>
            </p:nvSpPr>
            <p:spPr bwMode="auto">
              <a:xfrm>
                <a:off x="2808" y="1760"/>
                <a:ext cx="571" cy="268"/>
              </a:xfrm>
              <a:custGeom>
                <a:avLst/>
                <a:gdLst/>
                <a:ahLst/>
                <a:cxnLst>
                  <a:cxn ang="0">
                    <a:pos x="0" y="34"/>
                  </a:cxn>
                  <a:cxn ang="0">
                    <a:pos x="3" y="0"/>
                  </a:cxn>
                  <a:cxn ang="0">
                    <a:pos x="72" y="3"/>
                  </a:cxn>
                  <a:cxn ang="0">
                    <a:pos x="74" y="6"/>
                  </a:cxn>
                  <a:cxn ang="0">
                    <a:pos x="76" y="6"/>
                  </a:cxn>
                  <a:cxn ang="0">
                    <a:pos x="78" y="5"/>
                  </a:cxn>
                  <a:cxn ang="0">
                    <a:pos x="79" y="6"/>
                  </a:cxn>
                  <a:cxn ang="0">
                    <a:pos x="80" y="9"/>
                  </a:cxn>
                  <a:cxn ang="0">
                    <a:pos x="82" y="9"/>
                  </a:cxn>
                  <a:cxn ang="0">
                    <a:pos x="83" y="9"/>
                  </a:cxn>
                  <a:cxn ang="0">
                    <a:pos x="85" y="7"/>
                  </a:cxn>
                  <a:cxn ang="0">
                    <a:pos x="87" y="7"/>
                  </a:cxn>
                  <a:cxn ang="0">
                    <a:pos x="89" y="8"/>
                  </a:cxn>
                  <a:cxn ang="0">
                    <a:pos x="94" y="11"/>
                  </a:cxn>
                  <a:cxn ang="0">
                    <a:pos x="97" y="13"/>
                  </a:cxn>
                  <a:cxn ang="0">
                    <a:pos x="97" y="15"/>
                  </a:cxn>
                  <a:cxn ang="0">
                    <a:pos x="99" y="16"/>
                  </a:cxn>
                  <a:cxn ang="0">
                    <a:pos x="99" y="17"/>
                  </a:cxn>
                  <a:cxn ang="0">
                    <a:pos x="98" y="19"/>
                  </a:cxn>
                  <a:cxn ang="0">
                    <a:pos x="99" y="21"/>
                  </a:cxn>
                  <a:cxn ang="0">
                    <a:pos x="100" y="24"/>
                  </a:cxn>
                  <a:cxn ang="0">
                    <a:pos x="101" y="25"/>
                  </a:cxn>
                  <a:cxn ang="0">
                    <a:pos x="101" y="26"/>
                  </a:cxn>
                  <a:cxn ang="0">
                    <a:pos x="101" y="28"/>
                  </a:cxn>
                  <a:cxn ang="0">
                    <a:pos x="103" y="29"/>
                  </a:cxn>
                  <a:cxn ang="0">
                    <a:pos x="104" y="30"/>
                  </a:cxn>
                  <a:cxn ang="0">
                    <a:pos x="103" y="32"/>
                  </a:cxn>
                  <a:cxn ang="0">
                    <a:pos x="103" y="34"/>
                  </a:cxn>
                  <a:cxn ang="0">
                    <a:pos x="105" y="35"/>
                  </a:cxn>
                  <a:cxn ang="0">
                    <a:pos x="105" y="37"/>
                  </a:cxn>
                  <a:cxn ang="0">
                    <a:pos x="104" y="38"/>
                  </a:cxn>
                  <a:cxn ang="0">
                    <a:pos x="105" y="39"/>
                  </a:cxn>
                  <a:cxn ang="0">
                    <a:pos x="106" y="41"/>
                  </a:cxn>
                  <a:cxn ang="0">
                    <a:pos x="105" y="42"/>
                  </a:cxn>
                  <a:cxn ang="0">
                    <a:pos x="106" y="44"/>
                  </a:cxn>
                  <a:cxn ang="0">
                    <a:pos x="106" y="45"/>
                  </a:cxn>
                  <a:cxn ang="0">
                    <a:pos x="107" y="46"/>
                  </a:cxn>
                  <a:cxn ang="0">
                    <a:pos x="108" y="48"/>
                  </a:cxn>
                  <a:cxn ang="0">
                    <a:pos x="109" y="50"/>
                  </a:cxn>
                  <a:cxn ang="0">
                    <a:pos x="111" y="52"/>
                  </a:cxn>
                  <a:cxn ang="0">
                    <a:pos x="111" y="53"/>
                  </a:cxn>
                  <a:cxn ang="0">
                    <a:pos x="111" y="54"/>
                  </a:cxn>
                  <a:cxn ang="0">
                    <a:pos x="111" y="55"/>
                  </a:cxn>
                  <a:cxn ang="0">
                    <a:pos x="25" y="53"/>
                  </a:cxn>
                  <a:cxn ang="0">
                    <a:pos x="26" y="36"/>
                  </a:cxn>
                  <a:cxn ang="0">
                    <a:pos x="0" y="34"/>
                  </a:cxn>
                  <a:cxn ang="0">
                    <a:pos x="0" y="34"/>
                  </a:cxn>
                </a:cxnLst>
                <a:rect l="0" t="0" r="r" b="b"/>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lnTo>
                      <a:pt x="0" y="34"/>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36929" name="Freeform 33"/>
              <p:cNvSpPr>
                <a:spLocks/>
              </p:cNvSpPr>
              <p:nvPr/>
            </p:nvSpPr>
            <p:spPr bwMode="auto">
              <a:xfrm>
                <a:off x="2849" y="2262"/>
                <a:ext cx="595" cy="293"/>
              </a:xfrm>
              <a:custGeom>
                <a:avLst/>
                <a:gdLst/>
                <a:ahLst/>
                <a:cxnLst>
                  <a:cxn ang="0">
                    <a:pos x="14" y="1"/>
                  </a:cxn>
                  <a:cxn ang="0">
                    <a:pos x="0" y="9"/>
                  </a:cxn>
                  <a:cxn ang="0">
                    <a:pos x="40" y="44"/>
                  </a:cxn>
                  <a:cxn ang="0">
                    <a:pos x="42" y="45"/>
                  </a:cxn>
                  <a:cxn ang="0">
                    <a:pos x="45" y="48"/>
                  </a:cxn>
                  <a:cxn ang="0">
                    <a:pos x="48" y="47"/>
                  </a:cxn>
                  <a:cxn ang="0">
                    <a:pos x="50" y="48"/>
                  </a:cxn>
                  <a:cxn ang="0">
                    <a:pos x="51" y="50"/>
                  </a:cxn>
                  <a:cxn ang="0">
                    <a:pos x="55" y="51"/>
                  </a:cxn>
                  <a:cxn ang="0">
                    <a:pos x="57" y="52"/>
                  </a:cxn>
                  <a:cxn ang="0">
                    <a:pos x="59" y="51"/>
                  </a:cxn>
                  <a:cxn ang="0">
                    <a:pos x="61" y="53"/>
                  </a:cxn>
                  <a:cxn ang="0">
                    <a:pos x="65" y="53"/>
                  </a:cxn>
                  <a:cxn ang="0">
                    <a:pos x="67" y="55"/>
                  </a:cxn>
                  <a:cxn ang="0">
                    <a:pos x="68" y="57"/>
                  </a:cxn>
                  <a:cxn ang="0">
                    <a:pos x="71" y="56"/>
                  </a:cxn>
                  <a:cxn ang="0">
                    <a:pos x="75" y="58"/>
                  </a:cxn>
                  <a:cxn ang="0">
                    <a:pos x="77" y="57"/>
                  </a:cxn>
                  <a:cxn ang="0">
                    <a:pos x="79" y="57"/>
                  </a:cxn>
                  <a:cxn ang="0">
                    <a:pos x="79" y="60"/>
                  </a:cxn>
                  <a:cxn ang="0">
                    <a:pos x="80" y="58"/>
                  </a:cxn>
                  <a:cxn ang="0">
                    <a:pos x="82" y="56"/>
                  </a:cxn>
                  <a:cxn ang="0">
                    <a:pos x="83" y="57"/>
                  </a:cxn>
                  <a:cxn ang="0">
                    <a:pos x="85" y="58"/>
                  </a:cxn>
                  <a:cxn ang="0">
                    <a:pos x="87" y="57"/>
                  </a:cxn>
                  <a:cxn ang="0">
                    <a:pos x="87" y="58"/>
                  </a:cxn>
                  <a:cxn ang="0">
                    <a:pos x="90" y="60"/>
                  </a:cxn>
                  <a:cxn ang="0">
                    <a:pos x="93" y="58"/>
                  </a:cxn>
                  <a:cxn ang="0">
                    <a:pos x="99" y="56"/>
                  </a:cxn>
                  <a:cxn ang="0">
                    <a:pos x="101" y="56"/>
                  </a:cxn>
                  <a:cxn ang="0">
                    <a:pos x="106" y="56"/>
                  </a:cxn>
                  <a:cxn ang="0">
                    <a:pos x="113" y="59"/>
                  </a:cxn>
                  <a:cxn ang="0">
                    <a:pos x="115" y="60"/>
                  </a:cxn>
                  <a:cxn ang="0">
                    <a:pos x="116" y="31"/>
                  </a:cxn>
                  <a:cxn ang="0">
                    <a:pos x="114" y="3"/>
                  </a:cxn>
                </a:cxnLst>
                <a:rect l="0" t="0" r="r" b="b"/>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8"/>
                    </a:lnTo>
                    <a:lnTo>
                      <a:pt x="50" y="49"/>
                    </a:lnTo>
                    <a:lnTo>
                      <a:pt x="51" y="50"/>
                    </a:lnTo>
                    <a:lnTo>
                      <a:pt x="51" y="51"/>
                    </a:lnTo>
                    <a:lnTo>
                      <a:pt x="55" y="51"/>
                    </a:lnTo>
                    <a:lnTo>
                      <a:pt x="57"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2" y="56"/>
                    </a:lnTo>
                    <a:lnTo>
                      <a:pt x="83" y="57"/>
                    </a:lnTo>
                    <a:lnTo>
                      <a:pt x="84" y="58"/>
                    </a:lnTo>
                    <a:lnTo>
                      <a:pt x="85" y="58"/>
                    </a:lnTo>
                    <a:lnTo>
                      <a:pt x="85" y="57"/>
                    </a:lnTo>
                    <a:lnTo>
                      <a:pt x="87"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lnTo>
                      <a:pt x="114" y="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36930" name="Freeform 34"/>
              <p:cNvSpPr>
                <a:spLocks/>
              </p:cNvSpPr>
              <p:nvPr/>
            </p:nvSpPr>
            <p:spPr bwMode="auto">
              <a:xfrm>
                <a:off x="3353" y="1970"/>
                <a:ext cx="460" cy="380"/>
              </a:xfrm>
              <a:custGeom>
                <a:avLst/>
                <a:gdLst/>
                <a:ahLst/>
                <a:cxnLst>
                  <a:cxn ang="0">
                    <a:pos x="76" y="69"/>
                  </a:cxn>
                  <a:cxn ang="0">
                    <a:pos x="77" y="71"/>
                  </a:cxn>
                  <a:cxn ang="0">
                    <a:pos x="77" y="74"/>
                  </a:cxn>
                  <a:cxn ang="0">
                    <a:pos x="74" y="77"/>
                  </a:cxn>
                  <a:cxn ang="0">
                    <a:pos x="83" y="78"/>
                  </a:cxn>
                  <a:cxn ang="0">
                    <a:pos x="83" y="74"/>
                  </a:cxn>
                  <a:cxn ang="0">
                    <a:pos x="85" y="69"/>
                  </a:cxn>
                  <a:cxn ang="0">
                    <a:pos x="88" y="67"/>
                  </a:cxn>
                  <a:cxn ang="0">
                    <a:pos x="89" y="67"/>
                  </a:cxn>
                  <a:cxn ang="0">
                    <a:pos x="90" y="61"/>
                  </a:cxn>
                  <a:cxn ang="0">
                    <a:pos x="89" y="60"/>
                  </a:cxn>
                  <a:cxn ang="0">
                    <a:pos x="88" y="59"/>
                  </a:cxn>
                  <a:cxn ang="0">
                    <a:pos x="87" y="60"/>
                  </a:cxn>
                  <a:cxn ang="0">
                    <a:pos x="84" y="56"/>
                  </a:cxn>
                  <a:cxn ang="0">
                    <a:pos x="85" y="54"/>
                  </a:cxn>
                  <a:cxn ang="0">
                    <a:pos x="84" y="52"/>
                  </a:cxn>
                  <a:cxn ang="0">
                    <a:pos x="79" y="46"/>
                  </a:cxn>
                  <a:cxn ang="0">
                    <a:pos x="74" y="43"/>
                  </a:cxn>
                  <a:cxn ang="0">
                    <a:pos x="71" y="38"/>
                  </a:cxn>
                  <a:cxn ang="0">
                    <a:pos x="74" y="34"/>
                  </a:cxn>
                  <a:cxn ang="0">
                    <a:pos x="74" y="30"/>
                  </a:cxn>
                  <a:cxn ang="0">
                    <a:pos x="70" y="27"/>
                  </a:cxn>
                  <a:cxn ang="0">
                    <a:pos x="68" y="29"/>
                  </a:cxn>
                  <a:cxn ang="0">
                    <a:pos x="65" y="22"/>
                  </a:cxn>
                  <a:cxn ang="0">
                    <a:pos x="60" y="18"/>
                  </a:cxn>
                  <a:cxn ang="0">
                    <a:pos x="56" y="13"/>
                  </a:cxn>
                  <a:cxn ang="0">
                    <a:pos x="55" y="6"/>
                  </a:cxn>
                  <a:cxn ang="0">
                    <a:pos x="55" y="4"/>
                  </a:cxn>
                  <a:cxn ang="0">
                    <a:pos x="0" y="2"/>
                  </a:cxn>
                  <a:cxn ang="0">
                    <a:pos x="2" y="5"/>
                  </a:cxn>
                  <a:cxn ang="0">
                    <a:pos x="5" y="9"/>
                  </a:cxn>
                  <a:cxn ang="0">
                    <a:pos x="5" y="11"/>
                  </a:cxn>
                  <a:cxn ang="0">
                    <a:pos x="11" y="16"/>
                  </a:cxn>
                  <a:cxn ang="0">
                    <a:pos x="9" y="20"/>
                  </a:cxn>
                  <a:cxn ang="0">
                    <a:pos x="11" y="22"/>
                  </a:cxn>
                  <a:cxn ang="0">
                    <a:pos x="13" y="26"/>
                  </a:cxn>
                  <a:cxn ang="0">
                    <a:pos x="15" y="27"/>
                  </a:cxn>
                  <a:cxn ang="0">
                    <a:pos x="16" y="72"/>
                  </a:cxn>
                </a:cxnLst>
                <a:rect l="0" t="0" r="r" b="b"/>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8" y="67"/>
                    </a:lnTo>
                    <a:lnTo>
                      <a:pt x="89" y="67"/>
                    </a:lnTo>
                    <a:lnTo>
                      <a:pt x="90" y="62"/>
                    </a:lnTo>
                    <a:lnTo>
                      <a:pt x="90" y="61"/>
                    </a:lnTo>
                    <a:lnTo>
                      <a:pt x="89" y="60"/>
                    </a:lnTo>
                    <a:lnTo>
                      <a:pt x="89" y="60"/>
                    </a:lnTo>
                    <a:lnTo>
                      <a:pt x="89" y="60"/>
                    </a:lnTo>
                    <a:lnTo>
                      <a:pt x="88" y="59"/>
                    </a:lnTo>
                    <a:lnTo>
                      <a:pt x="87" y="59"/>
                    </a:lnTo>
                    <a:lnTo>
                      <a:pt x="87" y="60"/>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lnTo>
                      <a:pt x="16" y="7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36931" name="Freeform 35"/>
              <p:cNvSpPr>
                <a:spLocks/>
              </p:cNvSpPr>
              <p:nvPr/>
            </p:nvSpPr>
            <p:spPr bwMode="auto">
              <a:xfrm>
                <a:off x="3787" y="2057"/>
                <a:ext cx="510" cy="249"/>
              </a:xfrm>
              <a:custGeom>
                <a:avLst/>
                <a:gdLst/>
                <a:ahLst/>
                <a:cxnLst>
                  <a:cxn ang="0">
                    <a:pos x="20" y="49"/>
                  </a:cxn>
                  <a:cxn ang="0">
                    <a:pos x="19" y="47"/>
                  </a:cxn>
                  <a:cxn ang="0">
                    <a:pos x="22" y="47"/>
                  </a:cxn>
                  <a:cxn ang="0">
                    <a:pos x="80" y="41"/>
                  </a:cxn>
                  <a:cxn ang="0">
                    <a:pos x="85" y="38"/>
                  </a:cxn>
                  <a:cxn ang="0">
                    <a:pos x="89" y="35"/>
                  </a:cxn>
                  <a:cxn ang="0">
                    <a:pos x="89" y="33"/>
                  </a:cxn>
                  <a:cxn ang="0">
                    <a:pos x="90" y="31"/>
                  </a:cxn>
                  <a:cxn ang="0">
                    <a:pos x="99" y="23"/>
                  </a:cxn>
                  <a:cxn ang="0">
                    <a:pos x="98" y="22"/>
                  </a:cxn>
                  <a:cxn ang="0">
                    <a:pos x="97" y="21"/>
                  </a:cxn>
                  <a:cxn ang="0">
                    <a:pos x="95" y="20"/>
                  </a:cxn>
                  <a:cxn ang="0">
                    <a:pos x="94" y="20"/>
                  </a:cxn>
                  <a:cxn ang="0">
                    <a:pos x="90" y="14"/>
                  </a:cxn>
                  <a:cxn ang="0">
                    <a:pos x="89" y="12"/>
                  </a:cxn>
                  <a:cxn ang="0">
                    <a:pos x="89" y="8"/>
                  </a:cxn>
                  <a:cxn ang="0">
                    <a:pos x="87" y="7"/>
                  </a:cxn>
                  <a:cxn ang="0">
                    <a:pos x="84" y="4"/>
                  </a:cxn>
                  <a:cxn ang="0">
                    <a:pos x="82" y="4"/>
                  </a:cxn>
                  <a:cxn ang="0">
                    <a:pos x="81" y="6"/>
                  </a:cxn>
                  <a:cxn ang="0">
                    <a:pos x="78" y="6"/>
                  </a:cxn>
                  <a:cxn ang="0">
                    <a:pos x="75" y="6"/>
                  </a:cxn>
                  <a:cxn ang="0">
                    <a:pos x="71" y="5"/>
                  </a:cxn>
                  <a:cxn ang="0">
                    <a:pos x="66" y="4"/>
                  </a:cxn>
                  <a:cxn ang="0">
                    <a:pos x="63" y="0"/>
                  </a:cxn>
                  <a:cxn ang="0">
                    <a:pos x="61" y="1"/>
                  </a:cxn>
                  <a:cxn ang="0">
                    <a:pos x="58" y="0"/>
                  </a:cxn>
                  <a:cxn ang="0">
                    <a:pos x="58" y="2"/>
                  </a:cxn>
                  <a:cxn ang="0">
                    <a:pos x="58" y="6"/>
                  </a:cxn>
                  <a:cxn ang="0">
                    <a:pos x="55" y="8"/>
                  </a:cxn>
                  <a:cxn ang="0">
                    <a:pos x="51" y="8"/>
                  </a:cxn>
                  <a:cxn ang="0">
                    <a:pos x="46" y="18"/>
                  </a:cxn>
                  <a:cxn ang="0">
                    <a:pos x="42" y="21"/>
                  </a:cxn>
                  <a:cxn ang="0">
                    <a:pos x="39" y="19"/>
                  </a:cxn>
                  <a:cxn ang="0">
                    <a:pos x="37" y="24"/>
                  </a:cxn>
                  <a:cxn ang="0">
                    <a:pos x="35" y="24"/>
                  </a:cxn>
                  <a:cxn ang="0">
                    <a:pos x="32" y="23"/>
                  </a:cxn>
                  <a:cxn ang="0">
                    <a:pos x="30" y="26"/>
                  </a:cxn>
                  <a:cxn ang="0">
                    <a:pos x="26" y="24"/>
                  </a:cxn>
                  <a:cxn ang="0">
                    <a:pos x="20" y="25"/>
                  </a:cxn>
                  <a:cxn ang="0">
                    <a:pos x="20" y="27"/>
                  </a:cxn>
                  <a:cxn ang="0">
                    <a:pos x="18" y="27"/>
                  </a:cxn>
                  <a:cxn ang="0">
                    <a:pos x="18" y="27"/>
                  </a:cxn>
                  <a:cxn ang="0">
                    <a:pos x="17" y="30"/>
                  </a:cxn>
                  <a:cxn ang="0">
                    <a:pos x="17" y="30"/>
                  </a:cxn>
                  <a:cxn ang="0">
                    <a:pos x="18" y="33"/>
                  </a:cxn>
                  <a:cxn ang="0">
                    <a:pos x="12" y="34"/>
                  </a:cxn>
                  <a:cxn ang="0">
                    <a:pos x="13" y="40"/>
                  </a:cxn>
                  <a:cxn ang="0">
                    <a:pos x="10" y="39"/>
                  </a:cxn>
                  <a:cxn ang="0">
                    <a:pos x="6" y="38"/>
                  </a:cxn>
                  <a:cxn ang="0">
                    <a:pos x="4" y="42"/>
                  </a:cxn>
                  <a:cxn ang="0">
                    <a:pos x="4" y="42"/>
                  </a:cxn>
                  <a:cxn ang="0">
                    <a:pos x="5" y="44"/>
                  </a:cxn>
                  <a:cxn ang="0">
                    <a:pos x="3" y="49"/>
                  </a:cxn>
                  <a:cxn ang="0">
                    <a:pos x="1" y="49"/>
                  </a:cxn>
                  <a:cxn ang="0">
                    <a:pos x="0" y="51"/>
                  </a:cxn>
                </a:cxnLst>
                <a:rect l="0" t="0" r="r" b="b"/>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7" y="21"/>
                    </a:lnTo>
                    <a:lnTo>
                      <a:pt x="95" y="20"/>
                    </a:lnTo>
                    <a:lnTo>
                      <a:pt x="95" y="21"/>
                    </a:lnTo>
                    <a:lnTo>
                      <a:pt x="94" y="20"/>
                    </a:lnTo>
                    <a:lnTo>
                      <a:pt x="92" y="18"/>
                    </a:lnTo>
                    <a:lnTo>
                      <a:pt x="90" y="14"/>
                    </a:lnTo>
                    <a:lnTo>
                      <a:pt x="89" y="13"/>
                    </a:lnTo>
                    <a:lnTo>
                      <a:pt x="89" y="12"/>
                    </a:lnTo>
                    <a:lnTo>
                      <a:pt x="89" y="10"/>
                    </a:lnTo>
                    <a:lnTo>
                      <a:pt x="89" y="8"/>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61" y="1"/>
                    </a:lnTo>
                    <a:lnTo>
                      <a:pt x="59" y="0"/>
                    </a:lnTo>
                    <a:lnTo>
                      <a:pt x="58" y="0"/>
                    </a:lnTo>
                    <a:lnTo>
                      <a:pt x="58" y="2"/>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30" y="26"/>
                    </a:lnTo>
                    <a:lnTo>
                      <a:pt x="26" y="24"/>
                    </a:lnTo>
                    <a:lnTo>
                      <a:pt x="23" y="25"/>
                    </a:lnTo>
                    <a:lnTo>
                      <a:pt x="20" y="25"/>
                    </a:lnTo>
                    <a:lnTo>
                      <a:pt x="20" y="26"/>
                    </a:lnTo>
                    <a:lnTo>
                      <a:pt x="20" y="27"/>
                    </a:lnTo>
                    <a:lnTo>
                      <a:pt x="19" y="27"/>
                    </a:lnTo>
                    <a:lnTo>
                      <a:pt x="18" y="27"/>
                    </a:lnTo>
                    <a:lnTo>
                      <a:pt x="18" y="27"/>
                    </a:lnTo>
                    <a:lnTo>
                      <a:pt x="18" y="27"/>
                    </a:lnTo>
                    <a:lnTo>
                      <a:pt x="17" y="28"/>
                    </a:lnTo>
                    <a:lnTo>
                      <a:pt x="17" y="30"/>
                    </a:lnTo>
                    <a:lnTo>
                      <a:pt x="17" y="30"/>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4" y="42"/>
                    </a:lnTo>
                    <a:lnTo>
                      <a:pt x="4" y="42"/>
                    </a:lnTo>
                    <a:lnTo>
                      <a:pt x="5" y="43"/>
                    </a:lnTo>
                    <a:lnTo>
                      <a:pt x="5" y="44"/>
                    </a:lnTo>
                    <a:lnTo>
                      <a:pt x="4" y="49"/>
                    </a:lnTo>
                    <a:lnTo>
                      <a:pt x="3" y="49"/>
                    </a:lnTo>
                    <a:lnTo>
                      <a:pt x="3" y="49"/>
                    </a:lnTo>
                    <a:lnTo>
                      <a:pt x="1" y="49"/>
                    </a:lnTo>
                    <a:lnTo>
                      <a:pt x="0" y="51"/>
                    </a:lnTo>
                    <a:lnTo>
                      <a:pt x="0"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36932" name="Freeform 36"/>
              <p:cNvSpPr>
                <a:spLocks/>
              </p:cNvSpPr>
              <p:nvPr/>
            </p:nvSpPr>
            <p:spPr bwMode="auto">
              <a:xfrm>
                <a:off x="3742" y="2243"/>
                <a:ext cx="568" cy="190"/>
              </a:xfrm>
              <a:custGeom>
                <a:avLst/>
                <a:gdLst/>
                <a:ahLst/>
                <a:cxnLst>
                  <a:cxn ang="0">
                    <a:pos x="111" y="0"/>
                  </a:cxn>
                  <a:cxn ang="0">
                    <a:pos x="89" y="3"/>
                  </a:cxn>
                  <a:cxn ang="0">
                    <a:pos x="87" y="4"/>
                  </a:cxn>
                  <a:cxn ang="0">
                    <a:pos x="31" y="9"/>
                  </a:cxn>
                  <a:cxn ang="0">
                    <a:pos x="31" y="8"/>
                  </a:cxn>
                  <a:cxn ang="0">
                    <a:pos x="28" y="9"/>
                  </a:cxn>
                  <a:cxn ang="0">
                    <a:pos x="29" y="10"/>
                  </a:cxn>
                  <a:cxn ang="0">
                    <a:pos x="29" y="11"/>
                  </a:cxn>
                  <a:cxn ang="0">
                    <a:pos x="9" y="13"/>
                  </a:cxn>
                  <a:cxn ang="0">
                    <a:pos x="8" y="15"/>
                  </a:cxn>
                  <a:cxn ang="0">
                    <a:pos x="7" y="18"/>
                  </a:cxn>
                  <a:cxn ang="0">
                    <a:pos x="8" y="19"/>
                  </a:cxn>
                  <a:cxn ang="0">
                    <a:pos x="7" y="22"/>
                  </a:cxn>
                  <a:cxn ang="0">
                    <a:pos x="7" y="22"/>
                  </a:cxn>
                  <a:cxn ang="0">
                    <a:pos x="7" y="23"/>
                  </a:cxn>
                  <a:cxn ang="0">
                    <a:pos x="6" y="25"/>
                  </a:cxn>
                  <a:cxn ang="0">
                    <a:pos x="5" y="26"/>
                  </a:cxn>
                  <a:cxn ang="0">
                    <a:pos x="4" y="30"/>
                  </a:cxn>
                  <a:cxn ang="0">
                    <a:pos x="2" y="32"/>
                  </a:cxn>
                  <a:cxn ang="0">
                    <a:pos x="2" y="35"/>
                  </a:cxn>
                  <a:cxn ang="0">
                    <a:pos x="2" y="38"/>
                  </a:cxn>
                  <a:cxn ang="0">
                    <a:pos x="2" y="38"/>
                  </a:cxn>
                  <a:cxn ang="0">
                    <a:pos x="0" y="39"/>
                  </a:cxn>
                  <a:cxn ang="0">
                    <a:pos x="29" y="37"/>
                  </a:cxn>
                  <a:cxn ang="0">
                    <a:pos x="65" y="34"/>
                  </a:cxn>
                  <a:cxn ang="0">
                    <a:pos x="78" y="32"/>
                  </a:cxn>
                  <a:cxn ang="0">
                    <a:pos x="79" y="28"/>
                  </a:cxn>
                  <a:cxn ang="0">
                    <a:pos x="80" y="28"/>
                  </a:cxn>
                  <a:cxn ang="0">
                    <a:pos x="80" y="28"/>
                  </a:cxn>
                  <a:cxn ang="0">
                    <a:pos x="81" y="27"/>
                  </a:cxn>
                  <a:cxn ang="0">
                    <a:pos x="82" y="26"/>
                  </a:cxn>
                  <a:cxn ang="0">
                    <a:pos x="81" y="25"/>
                  </a:cxn>
                  <a:cxn ang="0">
                    <a:pos x="82" y="24"/>
                  </a:cxn>
                  <a:cxn ang="0">
                    <a:pos x="83" y="23"/>
                  </a:cxn>
                  <a:cxn ang="0">
                    <a:pos x="86" y="22"/>
                  </a:cxn>
                  <a:cxn ang="0">
                    <a:pos x="89" y="21"/>
                  </a:cxn>
                  <a:cxn ang="0">
                    <a:pos x="92" y="18"/>
                  </a:cxn>
                  <a:cxn ang="0">
                    <a:pos x="93" y="18"/>
                  </a:cxn>
                  <a:cxn ang="0">
                    <a:pos x="95" y="16"/>
                  </a:cxn>
                  <a:cxn ang="0">
                    <a:pos x="96" y="14"/>
                  </a:cxn>
                  <a:cxn ang="0">
                    <a:pos x="96" y="14"/>
                  </a:cxn>
                  <a:cxn ang="0">
                    <a:pos x="97" y="14"/>
                  </a:cxn>
                  <a:cxn ang="0">
                    <a:pos x="98" y="14"/>
                  </a:cxn>
                  <a:cxn ang="0">
                    <a:pos x="98" y="13"/>
                  </a:cxn>
                  <a:cxn ang="0">
                    <a:pos x="99" y="12"/>
                  </a:cxn>
                  <a:cxn ang="0">
                    <a:pos x="99" y="12"/>
                  </a:cxn>
                  <a:cxn ang="0">
                    <a:pos x="100" y="13"/>
                  </a:cxn>
                  <a:cxn ang="0">
                    <a:pos x="101" y="12"/>
                  </a:cxn>
                  <a:cxn ang="0">
                    <a:pos x="101" y="12"/>
                  </a:cxn>
                  <a:cxn ang="0">
                    <a:pos x="103" y="10"/>
                  </a:cxn>
                  <a:cxn ang="0">
                    <a:pos x="104" y="10"/>
                  </a:cxn>
                  <a:cxn ang="0">
                    <a:pos x="106" y="10"/>
                  </a:cxn>
                  <a:cxn ang="0">
                    <a:pos x="109" y="6"/>
                  </a:cxn>
                  <a:cxn ang="0">
                    <a:pos x="110" y="5"/>
                  </a:cxn>
                  <a:cxn ang="0">
                    <a:pos x="111" y="4"/>
                  </a:cxn>
                  <a:cxn ang="0">
                    <a:pos x="111" y="3"/>
                  </a:cxn>
                  <a:cxn ang="0">
                    <a:pos x="111" y="1"/>
                  </a:cxn>
                  <a:cxn ang="0">
                    <a:pos x="111" y="0"/>
                  </a:cxn>
                  <a:cxn ang="0">
                    <a:pos x="111" y="0"/>
                  </a:cxn>
                </a:cxnLst>
                <a:rect l="0" t="0" r="r" b="b"/>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2"/>
                    </a:lnTo>
                    <a:lnTo>
                      <a:pt x="7" y="23"/>
                    </a:lnTo>
                    <a:lnTo>
                      <a:pt x="6" y="25"/>
                    </a:lnTo>
                    <a:lnTo>
                      <a:pt x="5" y="26"/>
                    </a:lnTo>
                    <a:lnTo>
                      <a:pt x="4" y="30"/>
                    </a:lnTo>
                    <a:lnTo>
                      <a:pt x="2" y="32"/>
                    </a:lnTo>
                    <a:lnTo>
                      <a:pt x="2" y="35"/>
                    </a:lnTo>
                    <a:lnTo>
                      <a:pt x="2" y="38"/>
                    </a:lnTo>
                    <a:lnTo>
                      <a:pt x="2" y="38"/>
                    </a:lnTo>
                    <a:lnTo>
                      <a:pt x="0" y="39"/>
                    </a:lnTo>
                    <a:lnTo>
                      <a:pt x="29" y="37"/>
                    </a:lnTo>
                    <a:lnTo>
                      <a:pt x="65" y="34"/>
                    </a:lnTo>
                    <a:lnTo>
                      <a:pt x="78" y="32"/>
                    </a:lnTo>
                    <a:lnTo>
                      <a:pt x="79" y="28"/>
                    </a:lnTo>
                    <a:lnTo>
                      <a:pt x="80"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6" y="14"/>
                    </a:lnTo>
                    <a:lnTo>
                      <a:pt x="97" y="14"/>
                    </a:lnTo>
                    <a:lnTo>
                      <a:pt x="98" y="14"/>
                    </a:lnTo>
                    <a:lnTo>
                      <a:pt x="98" y="13"/>
                    </a:lnTo>
                    <a:lnTo>
                      <a:pt x="99" y="12"/>
                    </a:lnTo>
                    <a:lnTo>
                      <a:pt x="99" y="12"/>
                    </a:lnTo>
                    <a:lnTo>
                      <a:pt x="100" y="13"/>
                    </a:lnTo>
                    <a:lnTo>
                      <a:pt x="101" y="12"/>
                    </a:lnTo>
                    <a:lnTo>
                      <a:pt x="101" y="12"/>
                    </a:lnTo>
                    <a:lnTo>
                      <a:pt x="103" y="10"/>
                    </a:lnTo>
                    <a:lnTo>
                      <a:pt x="104" y="10"/>
                    </a:lnTo>
                    <a:lnTo>
                      <a:pt x="106" y="10"/>
                    </a:lnTo>
                    <a:lnTo>
                      <a:pt x="109" y="6"/>
                    </a:lnTo>
                    <a:lnTo>
                      <a:pt x="110" y="5"/>
                    </a:lnTo>
                    <a:lnTo>
                      <a:pt x="111" y="4"/>
                    </a:lnTo>
                    <a:lnTo>
                      <a:pt x="111" y="3"/>
                    </a:lnTo>
                    <a:lnTo>
                      <a:pt x="111" y="1"/>
                    </a:lnTo>
                    <a:lnTo>
                      <a:pt x="111" y="0"/>
                    </a:lnTo>
                    <a:lnTo>
                      <a:pt x="111"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36933" name="Freeform 37"/>
              <p:cNvSpPr>
                <a:spLocks/>
              </p:cNvSpPr>
              <p:nvPr/>
            </p:nvSpPr>
            <p:spPr bwMode="auto">
              <a:xfrm>
                <a:off x="3890" y="2409"/>
                <a:ext cx="267" cy="404"/>
              </a:xfrm>
              <a:custGeom>
                <a:avLst/>
                <a:gdLst/>
                <a:ahLst/>
                <a:cxnLst>
                  <a:cxn ang="0">
                    <a:pos x="0" y="3"/>
                  </a:cxn>
                  <a:cxn ang="0">
                    <a:pos x="1" y="5"/>
                  </a:cxn>
                  <a:cxn ang="0">
                    <a:pos x="0" y="55"/>
                  </a:cxn>
                  <a:cxn ang="0">
                    <a:pos x="0" y="57"/>
                  </a:cxn>
                  <a:cxn ang="0">
                    <a:pos x="3" y="82"/>
                  </a:cxn>
                  <a:cxn ang="0">
                    <a:pos x="4" y="82"/>
                  </a:cxn>
                  <a:cxn ang="0">
                    <a:pos x="5" y="81"/>
                  </a:cxn>
                  <a:cxn ang="0">
                    <a:pos x="7" y="82"/>
                  </a:cxn>
                  <a:cxn ang="0">
                    <a:pos x="8" y="81"/>
                  </a:cxn>
                  <a:cxn ang="0">
                    <a:pos x="8" y="77"/>
                  </a:cxn>
                  <a:cxn ang="0">
                    <a:pos x="9" y="75"/>
                  </a:cxn>
                  <a:cxn ang="0">
                    <a:pos x="10" y="77"/>
                  </a:cxn>
                  <a:cxn ang="0">
                    <a:pos x="10" y="78"/>
                  </a:cxn>
                  <a:cxn ang="0">
                    <a:pos x="11" y="80"/>
                  </a:cxn>
                  <a:cxn ang="0">
                    <a:pos x="13" y="83"/>
                  </a:cxn>
                  <a:cxn ang="0">
                    <a:pos x="14" y="83"/>
                  </a:cxn>
                  <a:cxn ang="0">
                    <a:pos x="15" y="83"/>
                  </a:cxn>
                  <a:cxn ang="0">
                    <a:pos x="17" y="81"/>
                  </a:cxn>
                  <a:cxn ang="0">
                    <a:pos x="17" y="81"/>
                  </a:cxn>
                  <a:cxn ang="0">
                    <a:pos x="18" y="80"/>
                  </a:cxn>
                  <a:cxn ang="0">
                    <a:pos x="18" y="80"/>
                  </a:cxn>
                  <a:cxn ang="0">
                    <a:pos x="18" y="79"/>
                  </a:cxn>
                  <a:cxn ang="0">
                    <a:pos x="17" y="79"/>
                  </a:cxn>
                  <a:cxn ang="0">
                    <a:pos x="17" y="78"/>
                  </a:cxn>
                  <a:cxn ang="0">
                    <a:pos x="18" y="77"/>
                  </a:cxn>
                  <a:cxn ang="0">
                    <a:pos x="18" y="76"/>
                  </a:cxn>
                  <a:cxn ang="0">
                    <a:pos x="16" y="75"/>
                  </a:cxn>
                  <a:cxn ang="0">
                    <a:pos x="16" y="75"/>
                  </a:cxn>
                  <a:cxn ang="0">
                    <a:pos x="15" y="75"/>
                  </a:cxn>
                  <a:cxn ang="0">
                    <a:pos x="14" y="73"/>
                  </a:cxn>
                  <a:cxn ang="0">
                    <a:pos x="14" y="72"/>
                  </a:cxn>
                  <a:cxn ang="0">
                    <a:pos x="14" y="71"/>
                  </a:cxn>
                  <a:cxn ang="0">
                    <a:pos x="14" y="71"/>
                  </a:cxn>
                  <a:cxn ang="0">
                    <a:pos x="14" y="70"/>
                  </a:cxn>
                  <a:cxn ang="0">
                    <a:pos x="52" y="66"/>
                  </a:cxn>
                  <a:cxn ang="0">
                    <a:pos x="52" y="65"/>
                  </a:cxn>
                  <a:cxn ang="0">
                    <a:pos x="50" y="63"/>
                  </a:cxn>
                  <a:cxn ang="0">
                    <a:pos x="50" y="58"/>
                  </a:cxn>
                  <a:cxn ang="0">
                    <a:pos x="48" y="55"/>
                  </a:cxn>
                  <a:cxn ang="0">
                    <a:pos x="48" y="52"/>
                  </a:cxn>
                  <a:cxn ang="0">
                    <a:pos x="49" y="50"/>
                  </a:cxn>
                  <a:cxn ang="0">
                    <a:pos x="49" y="47"/>
                  </a:cxn>
                  <a:cxn ang="0">
                    <a:pos x="50" y="45"/>
                  </a:cxn>
                  <a:cxn ang="0">
                    <a:pos x="51" y="45"/>
                  </a:cxn>
                  <a:cxn ang="0">
                    <a:pos x="49" y="44"/>
                  </a:cxn>
                  <a:cxn ang="0">
                    <a:pos x="50" y="42"/>
                  </a:cxn>
                  <a:cxn ang="0">
                    <a:pos x="49" y="41"/>
                  </a:cxn>
                  <a:cxn ang="0">
                    <a:pos x="48" y="40"/>
                  </a:cxn>
                  <a:cxn ang="0">
                    <a:pos x="47" y="39"/>
                  </a:cxn>
                  <a:cxn ang="0">
                    <a:pos x="46" y="37"/>
                  </a:cxn>
                  <a:cxn ang="0">
                    <a:pos x="45" y="36"/>
                  </a:cxn>
                  <a:cxn ang="0">
                    <a:pos x="36" y="0"/>
                  </a:cxn>
                  <a:cxn ang="0">
                    <a:pos x="0" y="3"/>
                  </a:cxn>
                  <a:cxn ang="0">
                    <a:pos x="0" y="3"/>
                  </a:cxn>
                </a:cxnLst>
                <a:rect l="0" t="0" r="r" b="b"/>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7" y="81"/>
                    </a:lnTo>
                    <a:lnTo>
                      <a:pt x="18" y="80"/>
                    </a:lnTo>
                    <a:lnTo>
                      <a:pt x="18" y="80"/>
                    </a:lnTo>
                    <a:lnTo>
                      <a:pt x="18" y="79"/>
                    </a:lnTo>
                    <a:lnTo>
                      <a:pt x="17" y="79"/>
                    </a:lnTo>
                    <a:lnTo>
                      <a:pt x="17" y="78"/>
                    </a:lnTo>
                    <a:lnTo>
                      <a:pt x="18" y="77"/>
                    </a:lnTo>
                    <a:lnTo>
                      <a:pt x="18" y="76"/>
                    </a:lnTo>
                    <a:lnTo>
                      <a:pt x="16" y="75"/>
                    </a:lnTo>
                    <a:lnTo>
                      <a:pt x="16" y="75"/>
                    </a:lnTo>
                    <a:lnTo>
                      <a:pt x="15" y="75"/>
                    </a:lnTo>
                    <a:lnTo>
                      <a:pt x="14" y="73"/>
                    </a:lnTo>
                    <a:lnTo>
                      <a:pt x="14" y="72"/>
                    </a:lnTo>
                    <a:lnTo>
                      <a:pt x="14" y="71"/>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lnTo>
                      <a:pt x="0" y="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36934" name="Freeform 38"/>
              <p:cNvSpPr>
                <a:spLocks/>
              </p:cNvSpPr>
              <p:nvPr/>
            </p:nvSpPr>
            <p:spPr bwMode="auto">
              <a:xfrm>
                <a:off x="4142" y="2179"/>
                <a:ext cx="610" cy="249"/>
              </a:xfrm>
              <a:custGeom>
                <a:avLst/>
                <a:gdLst/>
                <a:ahLst/>
                <a:cxnLst>
                  <a:cxn ang="0">
                    <a:pos x="2" y="41"/>
                  </a:cxn>
                  <a:cxn ang="0">
                    <a:pos x="4" y="39"/>
                  </a:cxn>
                  <a:cxn ang="0">
                    <a:pos x="5" y="36"/>
                  </a:cxn>
                  <a:cxn ang="0">
                    <a:pos x="14" y="31"/>
                  </a:cxn>
                  <a:cxn ang="0">
                    <a:pos x="18" y="27"/>
                  </a:cxn>
                  <a:cxn ang="0">
                    <a:pos x="20" y="27"/>
                  </a:cxn>
                  <a:cxn ang="0">
                    <a:pos x="21" y="25"/>
                  </a:cxn>
                  <a:cxn ang="0">
                    <a:pos x="23" y="25"/>
                  </a:cxn>
                  <a:cxn ang="0">
                    <a:pos x="28" y="23"/>
                  </a:cxn>
                  <a:cxn ang="0">
                    <a:pos x="33" y="17"/>
                  </a:cxn>
                  <a:cxn ang="0">
                    <a:pos x="33" y="13"/>
                  </a:cxn>
                  <a:cxn ang="0">
                    <a:pos x="37" y="13"/>
                  </a:cxn>
                  <a:cxn ang="0">
                    <a:pos x="42" y="12"/>
                  </a:cxn>
                  <a:cxn ang="0">
                    <a:pos x="113" y="1"/>
                  </a:cxn>
                  <a:cxn ang="0">
                    <a:pos x="114" y="2"/>
                  </a:cxn>
                  <a:cxn ang="0">
                    <a:pos x="116" y="5"/>
                  </a:cxn>
                  <a:cxn ang="0">
                    <a:pos x="116" y="6"/>
                  </a:cxn>
                  <a:cxn ang="0">
                    <a:pos x="114" y="5"/>
                  </a:cxn>
                  <a:cxn ang="0">
                    <a:pos x="113" y="6"/>
                  </a:cxn>
                  <a:cxn ang="0">
                    <a:pos x="109" y="8"/>
                  </a:cxn>
                  <a:cxn ang="0">
                    <a:pos x="105" y="11"/>
                  </a:cxn>
                  <a:cxn ang="0">
                    <a:pos x="106" y="12"/>
                  </a:cxn>
                  <a:cxn ang="0">
                    <a:pos x="112" y="9"/>
                  </a:cxn>
                  <a:cxn ang="0">
                    <a:pos x="114" y="11"/>
                  </a:cxn>
                  <a:cxn ang="0">
                    <a:pos x="115" y="11"/>
                  </a:cxn>
                  <a:cxn ang="0">
                    <a:pos x="118" y="9"/>
                  </a:cxn>
                  <a:cxn ang="0">
                    <a:pos x="119" y="14"/>
                  </a:cxn>
                  <a:cxn ang="0">
                    <a:pos x="117" y="17"/>
                  </a:cxn>
                  <a:cxn ang="0">
                    <a:pos x="114" y="19"/>
                  </a:cxn>
                  <a:cxn ang="0">
                    <a:pos x="110" y="20"/>
                  </a:cxn>
                  <a:cxn ang="0">
                    <a:pos x="109" y="19"/>
                  </a:cxn>
                  <a:cxn ang="0">
                    <a:pos x="108" y="18"/>
                  </a:cxn>
                  <a:cxn ang="0">
                    <a:pos x="108" y="21"/>
                  </a:cxn>
                  <a:cxn ang="0">
                    <a:pos x="109" y="22"/>
                  </a:cxn>
                  <a:cxn ang="0">
                    <a:pos x="110" y="24"/>
                  </a:cxn>
                  <a:cxn ang="0">
                    <a:pos x="105" y="27"/>
                  </a:cxn>
                  <a:cxn ang="0">
                    <a:pos x="105" y="29"/>
                  </a:cxn>
                  <a:cxn ang="0">
                    <a:pos x="112" y="27"/>
                  </a:cxn>
                  <a:cxn ang="0">
                    <a:pos x="114" y="27"/>
                  </a:cxn>
                  <a:cxn ang="0">
                    <a:pos x="109" y="32"/>
                  </a:cxn>
                  <a:cxn ang="0">
                    <a:pos x="103" y="36"/>
                  </a:cxn>
                  <a:cxn ang="0">
                    <a:pos x="102" y="37"/>
                  </a:cxn>
                  <a:cxn ang="0">
                    <a:pos x="96" y="44"/>
                  </a:cxn>
                  <a:cxn ang="0">
                    <a:pos x="93" y="50"/>
                  </a:cxn>
                  <a:cxn ang="0">
                    <a:pos x="69" y="39"/>
                  </a:cxn>
                  <a:cxn ang="0">
                    <a:pos x="50" y="36"/>
                  </a:cxn>
                  <a:cxn ang="0">
                    <a:pos x="49" y="36"/>
                  </a:cxn>
                  <a:cxn ang="0">
                    <a:pos x="30" y="37"/>
                  </a:cxn>
                  <a:cxn ang="0">
                    <a:pos x="26" y="40"/>
                  </a:cxn>
                  <a:cxn ang="0">
                    <a:pos x="0" y="45"/>
                  </a:cxn>
                </a:cxnLst>
                <a:rect l="0" t="0" r="r" b="b"/>
                <a:pathLst>
                  <a:path w="119" h="51">
                    <a:moveTo>
                      <a:pt x="0" y="45"/>
                    </a:moveTo>
                    <a:lnTo>
                      <a:pt x="1" y="41"/>
                    </a:lnTo>
                    <a:lnTo>
                      <a:pt x="2"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8" y="27"/>
                    </a:lnTo>
                    <a:lnTo>
                      <a:pt x="19" y="27"/>
                    </a:lnTo>
                    <a:lnTo>
                      <a:pt x="20" y="27"/>
                    </a:lnTo>
                    <a:lnTo>
                      <a:pt x="20" y="26"/>
                    </a:lnTo>
                    <a:lnTo>
                      <a:pt x="21" y="25"/>
                    </a:lnTo>
                    <a:lnTo>
                      <a:pt x="21" y="25"/>
                    </a:lnTo>
                    <a:lnTo>
                      <a:pt x="22" y="26"/>
                    </a:lnTo>
                    <a:lnTo>
                      <a:pt x="23" y="25"/>
                    </a:lnTo>
                    <a:lnTo>
                      <a:pt x="23" y="25"/>
                    </a:lnTo>
                    <a:lnTo>
                      <a:pt x="25" y="23"/>
                    </a:lnTo>
                    <a:lnTo>
                      <a:pt x="26" y="23"/>
                    </a:lnTo>
                    <a:lnTo>
                      <a:pt x="28" y="23"/>
                    </a:lnTo>
                    <a:lnTo>
                      <a:pt x="31" y="19"/>
                    </a:lnTo>
                    <a:lnTo>
                      <a:pt x="32" y="18"/>
                    </a:lnTo>
                    <a:lnTo>
                      <a:pt x="33" y="17"/>
                    </a:lnTo>
                    <a:lnTo>
                      <a:pt x="33" y="16"/>
                    </a:lnTo>
                    <a:lnTo>
                      <a:pt x="33" y="14"/>
                    </a:lnTo>
                    <a:lnTo>
                      <a:pt x="33" y="13"/>
                    </a:lnTo>
                    <a:lnTo>
                      <a:pt x="33" y="13"/>
                    </a:lnTo>
                    <a:lnTo>
                      <a:pt x="37" y="12"/>
                    </a:lnTo>
                    <a:lnTo>
                      <a:pt x="37" y="13"/>
                    </a:lnTo>
                    <a:lnTo>
                      <a:pt x="40" y="13"/>
                    </a:lnTo>
                    <a:lnTo>
                      <a:pt x="42" y="12"/>
                    </a:lnTo>
                    <a:lnTo>
                      <a:pt x="42" y="12"/>
                    </a:lnTo>
                    <a:lnTo>
                      <a:pt x="78" y="7"/>
                    </a:lnTo>
                    <a:lnTo>
                      <a:pt x="112" y="0"/>
                    </a:lnTo>
                    <a:lnTo>
                      <a:pt x="113" y="1"/>
                    </a:lnTo>
                    <a:lnTo>
                      <a:pt x="113" y="1"/>
                    </a:lnTo>
                    <a:lnTo>
                      <a:pt x="114" y="2"/>
                    </a:lnTo>
                    <a:lnTo>
                      <a:pt x="114" y="2"/>
                    </a:lnTo>
                    <a:lnTo>
                      <a:pt x="115" y="3"/>
                    </a:lnTo>
                    <a:lnTo>
                      <a:pt x="115" y="3"/>
                    </a:lnTo>
                    <a:lnTo>
                      <a:pt x="116" y="5"/>
                    </a:lnTo>
                    <a:lnTo>
                      <a:pt x="116" y="5"/>
                    </a:lnTo>
                    <a:lnTo>
                      <a:pt x="116" y="6"/>
                    </a:lnTo>
                    <a:lnTo>
                      <a:pt x="116" y="6"/>
                    </a:lnTo>
                    <a:lnTo>
                      <a:pt x="115" y="5"/>
                    </a:lnTo>
                    <a:lnTo>
                      <a:pt x="114" y="5"/>
                    </a:lnTo>
                    <a:lnTo>
                      <a:pt x="114" y="5"/>
                    </a:lnTo>
                    <a:lnTo>
                      <a:pt x="113" y="5"/>
                    </a:lnTo>
                    <a:lnTo>
                      <a:pt x="112" y="5"/>
                    </a:lnTo>
                    <a:lnTo>
                      <a:pt x="113" y="6"/>
                    </a:lnTo>
                    <a:lnTo>
                      <a:pt x="113" y="6"/>
                    </a:lnTo>
                    <a:lnTo>
                      <a:pt x="110" y="8"/>
                    </a:lnTo>
                    <a:lnTo>
                      <a:pt x="109" y="8"/>
                    </a:lnTo>
                    <a:lnTo>
                      <a:pt x="108" y="10"/>
                    </a:lnTo>
                    <a:lnTo>
                      <a:pt x="106" y="10"/>
                    </a:lnTo>
                    <a:lnTo>
                      <a:pt x="105" y="11"/>
                    </a:lnTo>
                    <a:lnTo>
                      <a:pt x="105" y="12"/>
                    </a:lnTo>
                    <a:lnTo>
                      <a:pt x="106" y="12"/>
                    </a:lnTo>
                    <a:lnTo>
                      <a:pt x="106" y="12"/>
                    </a:lnTo>
                    <a:lnTo>
                      <a:pt x="108" y="11"/>
                    </a:lnTo>
                    <a:lnTo>
                      <a:pt x="111" y="10"/>
                    </a:lnTo>
                    <a:lnTo>
                      <a:pt x="112" y="9"/>
                    </a:lnTo>
                    <a:lnTo>
                      <a:pt x="114" y="9"/>
                    </a:lnTo>
                    <a:lnTo>
                      <a:pt x="114" y="10"/>
                    </a:lnTo>
                    <a:lnTo>
                      <a:pt x="114" y="11"/>
                    </a:lnTo>
                    <a:lnTo>
                      <a:pt x="114" y="11"/>
                    </a:lnTo>
                    <a:lnTo>
                      <a:pt x="115" y="12"/>
                    </a:lnTo>
                    <a:lnTo>
                      <a:pt x="115" y="11"/>
                    </a:lnTo>
                    <a:lnTo>
                      <a:pt x="116" y="11"/>
                    </a:lnTo>
                    <a:lnTo>
                      <a:pt x="117" y="9"/>
                    </a:lnTo>
                    <a:lnTo>
                      <a:pt x="118" y="9"/>
                    </a:lnTo>
                    <a:lnTo>
                      <a:pt x="119" y="11"/>
                    </a:lnTo>
                    <a:lnTo>
                      <a:pt x="119" y="14"/>
                    </a:lnTo>
                    <a:lnTo>
                      <a:pt x="119" y="14"/>
                    </a:lnTo>
                    <a:lnTo>
                      <a:pt x="119" y="15"/>
                    </a:lnTo>
                    <a:lnTo>
                      <a:pt x="117" y="16"/>
                    </a:lnTo>
                    <a:lnTo>
                      <a:pt x="117" y="17"/>
                    </a:lnTo>
                    <a:lnTo>
                      <a:pt x="117" y="18"/>
                    </a:lnTo>
                    <a:lnTo>
                      <a:pt x="115" y="19"/>
                    </a:lnTo>
                    <a:lnTo>
                      <a:pt x="114" y="19"/>
                    </a:lnTo>
                    <a:lnTo>
                      <a:pt x="113" y="20"/>
                    </a:lnTo>
                    <a:lnTo>
                      <a:pt x="111" y="20"/>
                    </a:lnTo>
                    <a:lnTo>
                      <a:pt x="110" y="20"/>
                    </a:lnTo>
                    <a:lnTo>
                      <a:pt x="110" y="20"/>
                    </a:lnTo>
                    <a:lnTo>
                      <a:pt x="110" y="20"/>
                    </a:lnTo>
                    <a:lnTo>
                      <a:pt x="109" y="19"/>
                    </a:lnTo>
                    <a:lnTo>
                      <a:pt x="109" y="18"/>
                    </a:lnTo>
                    <a:lnTo>
                      <a:pt x="109" y="18"/>
                    </a:lnTo>
                    <a:lnTo>
                      <a:pt x="108" y="18"/>
                    </a:lnTo>
                    <a:lnTo>
                      <a:pt x="108" y="18"/>
                    </a:lnTo>
                    <a:lnTo>
                      <a:pt x="108" y="20"/>
                    </a:lnTo>
                    <a:lnTo>
                      <a:pt x="108" y="21"/>
                    </a:lnTo>
                    <a:lnTo>
                      <a:pt x="108" y="21"/>
                    </a:lnTo>
                    <a:lnTo>
                      <a:pt x="108" y="22"/>
                    </a:lnTo>
                    <a:lnTo>
                      <a:pt x="109" y="22"/>
                    </a:lnTo>
                    <a:lnTo>
                      <a:pt x="110" y="23"/>
                    </a:lnTo>
                    <a:lnTo>
                      <a:pt x="110" y="24"/>
                    </a:lnTo>
                    <a:lnTo>
                      <a:pt x="110" y="24"/>
                    </a:lnTo>
                    <a:lnTo>
                      <a:pt x="107" y="28"/>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102" y="37"/>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7"/>
                    </a:lnTo>
                    <a:lnTo>
                      <a:pt x="49" y="36"/>
                    </a:lnTo>
                    <a:lnTo>
                      <a:pt x="49" y="35"/>
                    </a:lnTo>
                    <a:lnTo>
                      <a:pt x="31" y="37"/>
                    </a:lnTo>
                    <a:lnTo>
                      <a:pt x="30" y="37"/>
                    </a:lnTo>
                    <a:lnTo>
                      <a:pt x="30" y="38"/>
                    </a:lnTo>
                    <a:lnTo>
                      <a:pt x="26" y="40"/>
                    </a:lnTo>
                    <a:lnTo>
                      <a:pt x="26" y="40"/>
                    </a:lnTo>
                    <a:lnTo>
                      <a:pt x="25" y="40"/>
                    </a:lnTo>
                    <a:lnTo>
                      <a:pt x="21" y="42"/>
                    </a:lnTo>
                    <a:lnTo>
                      <a:pt x="0" y="45"/>
                    </a:lnTo>
                    <a:lnTo>
                      <a:pt x="0" y="4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36935" name="Freeform 39"/>
              <p:cNvSpPr>
                <a:spLocks/>
              </p:cNvSpPr>
              <p:nvPr/>
            </p:nvSpPr>
            <p:spPr bwMode="auto">
              <a:xfrm>
                <a:off x="3433" y="2306"/>
                <a:ext cx="345" cy="302"/>
              </a:xfrm>
              <a:custGeom>
                <a:avLst/>
                <a:gdLst/>
                <a:ahLst/>
                <a:cxnLst>
                  <a:cxn ang="0">
                    <a:pos x="0" y="3"/>
                  </a:cxn>
                  <a:cxn ang="0">
                    <a:pos x="60" y="0"/>
                  </a:cxn>
                  <a:cxn ang="0">
                    <a:pos x="60" y="1"/>
                  </a:cxn>
                  <a:cxn ang="0">
                    <a:pos x="61" y="2"/>
                  </a:cxn>
                  <a:cxn ang="0">
                    <a:pos x="62" y="3"/>
                  </a:cxn>
                  <a:cxn ang="0">
                    <a:pos x="61" y="5"/>
                  </a:cxn>
                  <a:cxn ang="0">
                    <a:pos x="60" y="6"/>
                  </a:cxn>
                  <a:cxn ang="0">
                    <a:pos x="58" y="8"/>
                  </a:cxn>
                  <a:cxn ang="0">
                    <a:pos x="58" y="9"/>
                  </a:cxn>
                  <a:cxn ang="0">
                    <a:pos x="67" y="9"/>
                  </a:cxn>
                  <a:cxn ang="0">
                    <a:pos x="67" y="9"/>
                  </a:cxn>
                  <a:cxn ang="0">
                    <a:pos x="67" y="10"/>
                  </a:cxn>
                  <a:cxn ang="0">
                    <a:pos x="66" y="12"/>
                  </a:cxn>
                  <a:cxn ang="0">
                    <a:pos x="65" y="13"/>
                  </a:cxn>
                  <a:cxn ang="0">
                    <a:pos x="64" y="17"/>
                  </a:cxn>
                  <a:cxn ang="0">
                    <a:pos x="62" y="19"/>
                  </a:cxn>
                  <a:cxn ang="0">
                    <a:pos x="62" y="22"/>
                  </a:cxn>
                  <a:cxn ang="0">
                    <a:pos x="62" y="25"/>
                  </a:cxn>
                  <a:cxn ang="0">
                    <a:pos x="62" y="25"/>
                  </a:cxn>
                  <a:cxn ang="0">
                    <a:pos x="60" y="26"/>
                  </a:cxn>
                  <a:cxn ang="0">
                    <a:pos x="60" y="27"/>
                  </a:cxn>
                  <a:cxn ang="0">
                    <a:pos x="57" y="29"/>
                  </a:cxn>
                  <a:cxn ang="0">
                    <a:pos x="57" y="32"/>
                  </a:cxn>
                  <a:cxn ang="0">
                    <a:pos x="57" y="35"/>
                  </a:cxn>
                  <a:cxn ang="0">
                    <a:pos x="56" y="36"/>
                  </a:cxn>
                  <a:cxn ang="0">
                    <a:pos x="54" y="38"/>
                  </a:cxn>
                  <a:cxn ang="0">
                    <a:pos x="52" y="40"/>
                  </a:cxn>
                  <a:cxn ang="0">
                    <a:pos x="51" y="41"/>
                  </a:cxn>
                  <a:cxn ang="0">
                    <a:pos x="51" y="43"/>
                  </a:cxn>
                  <a:cxn ang="0">
                    <a:pos x="50" y="45"/>
                  </a:cxn>
                  <a:cxn ang="0">
                    <a:pos x="50" y="46"/>
                  </a:cxn>
                  <a:cxn ang="0">
                    <a:pos x="49" y="49"/>
                  </a:cxn>
                  <a:cxn ang="0">
                    <a:pos x="48" y="51"/>
                  </a:cxn>
                  <a:cxn ang="0">
                    <a:pos x="49" y="54"/>
                  </a:cxn>
                  <a:cxn ang="0">
                    <a:pos x="50" y="55"/>
                  </a:cxn>
                  <a:cxn ang="0">
                    <a:pos x="50" y="57"/>
                  </a:cxn>
                  <a:cxn ang="0">
                    <a:pos x="50" y="57"/>
                  </a:cxn>
                  <a:cxn ang="0">
                    <a:pos x="50" y="58"/>
                  </a:cxn>
                  <a:cxn ang="0">
                    <a:pos x="50" y="58"/>
                  </a:cxn>
                  <a:cxn ang="0">
                    <a:pos x="49" y="60"/>
                  </a:cxn>
                  <a:cxn ang="0">
                    <a:pos x="50" y="61"/>
                  </a:cxn>
                  <a:cxn ang="0">
                    <a:pos x="8" y="62"/>
                  </a:cxn>
                  <a:cxn ang="0">
                    <a:pos x="8" y="53"/>
                  </a:cxn>
                  <a:cxn ang="0">
                    <a:pos x="6" y="52"/>
                  </a:cxn>
                  <a:cxn ang="0">
                    <a:pos x="4" y="53"/>
                  </a:cxn>
                  <a:cxn ang="0">
                    <a:pos x="4" y="53"/>
                  </a:cxn>
                  <a:cxn ang="0">
                    <a:pos x="2" y="51"/>
                  </a:cxn>
                  <a:cxn ang="0">
                    <a:pos x="2" y="22"/>
                  </a:cxn>
                  <a:cxn ang="0">
                    <a:pos x="0" y="3"/>
                  </a:cxn>
                  <a:cxn ang="0">
                    <a:pos x="0" y="3"/>
                  </a:cxn>
                </a:cxnLst>
                <a:rect l="0" t="0" r="r" b="b"/>
                <a:pathLst>
                  <a:path w="67" h="62">
                    <a:moveTo>
                      <a:pt x="0" y="3"/>
                    </a:moveTo>
                    <a:lnTo>
                      <a:pt x="60" y="0"/>
                    </a:lnTo>
                    <a:lnTo>
                      <a:pt x="60" y="1"/>
                    </a:lnTo>
                    <a:lnTo>
                      <a:pt x="61" y="2"/>
                    </a:lnTo>
                    <a:lnTo>
                      <a:pt x="62" y="3"/>
                    </a:lnTo>
                    <a:lnTo>
                      <a:pt x="61" y="5"/>
                    </a:lnTo>
                    <a:lnTo>
                      <a:pt x="60" y="6"/>
                    </a:lnTo>
                    <a:lnTo>
                      <a:pt x="58" y="8"/>
                    </a:lnTo>
                    <a:lnTo>
                      <a:pt x="58" y="9"/>
                    </a:lnTo>
                    <a:lnTo>
                      <a:pt x="67" y="9"/>
                    </a:lnTo>
                    <a:lnTo>
                      <a:pt x="67" y="9"/>
                    </a:lnTo>
                    <a:lnTo>
                      <a:pt x="67" y="10"/>
                    </a:lnTo>
                    <a:lnTo>
                      <a:pt x="66" y="12"/>
                    </a:lnTo>
                    <a:lnTo>
                      <a:pt x="65" y="13"/>
                    </a:lnTo>
                    <a:lnTo>
                      <a:pt x="64" y="17"/>
                    </a:lnTo>
                    <a:lnTo>
                      <a:pt x="62" y="19"/>
                    </a:lnTo>
                    <a:lnTo>
                      <a:pt x="62" y="22"/>
                    </a:lnTo>
                    <a:lnTo>
                      <a:pt x="62" y="25"/>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7"/>
                    </a:lnTo>
                    <a:lnTo>
                      <a:pt x="50" y="58"/>
                    </a:lnTo>
                    <a:lnTo>
                      <a:pt x="50" y="58"/>
                    </a:lnTo>
                    <a:lnTo>
                      <a:pt x="49" y="60"/>
                    </a:lnTo>
                    <a:lnTo>
                      <a:pt x="50" y="61"/>
                    </a:lnTo>
                    <a:lnTo>
                      <a:pt x="8" y="62"/>
                    </a:lnTo>
                    <a:lnTo>
                      <a:pt x="8" y="53"/>
                    </a:lnTo>
                    <a:lnTo>
                      <a:pt x="6" y="52"/>
                    </a:lnTo>
                    <a:lnTo>
                      <a:pt x="4" y="53"/>
                    </a:lnTo>
                    <a:lnTo>
                      <a:pt x="4" y="53"/>
                    </a:lnTo>
                    <a:lnTo>
                      <a:pt x="2" y="51"/>
                    </a:lnTo>
                    <a:lnTo>
                      <a:pt x="2" y="22"/>
                    </a:lnTo>
                    <a:lnTo>
                      <a:pt x="0" y="3"/>
                    </a:lnTo>
                    <a:lnTo>
                      <a:pt x="0" y="3"/>
                    </a:lnTo>
                    <a:close/>
                  </a:path>
                </a:pathLst>
              </a:custGeom>
              <a:solidFill>
                <a:srgbClr val="ED4213"/>
              </a:solidFill>
              <a:ln w="12700" cmpd="sng">
                <a:solidFill>
                  <a:schemeClr val="tx1"/>
                </a:solidFill>
                <a:prstDash val="solid"/>
                <a:round/>
                <a:headEnd/>
                <a:tailEnd/>
              </a:ln>
            </p:spPr>
            <p:txBody>
              <a:bodyPr/>
              <a:lstStyle/>
              <a:p>
                <a:endParaRPr lang="en-US"/>
              </a:p>
            </p:txBody>
          </p:sp>
          <p:grpSp>
            <p:nvGrpSpPr>
              <p:cNvPr id="336936" name="Group 40"/>
              <p:cNvGrpSpPr>
                <a:grpSpLocks/>
              </p:cNvGrpSpPr>
              <p:nvPr/>
            </p:nvGrpSpPr>
            <p:grpSpPr bwMode="auto">
              <a:xfrm>
                <a:off x="728" y="2448"/>
                <a:ext cx="1266" cy="876"/>
                <a:chOff x="768" y="2832"/>
                <a:chExt cx="1203" cy="876"/>
              </a:xfrm>
            </p:grpSpPr>
            <p:sp>
              <p:nvSpPr>
                <p:cNvPr id="336937" name="Freeform 41"/>
                <p:cNvSpPr>
                  <a:spLocks/>
                </p:cNvSpPr>
                <p:nvPr/>
              </p:nvSpPr>
              <p:spPr bwMode="auto">
                <a:xfrm>
                  <a:off x="1056" y="2832"/>
                  <a:ext cx="915" cy="780"/>
                </a:xfrm>
                <a:custGeom>
                  <a:avLst/>
                  <a:gdLst/>
                  <a:ahLst/>
                  <a:cxnLst>
                    <a:cxn ang="0">
                      <a:pos x="14" y="31"/>
                    </a:cxn>
                    <a:cxn ang="0">
                      <a:pos x="26" y="40"/>
                    </a:cxn>
                    <a:cxn ang="0">
                      <a:pos x="18" y="50"/>
                    </a:cxn>
                    <a:cxn ang="0">
                      <a:pos x="16" y="43"/>
                    </a:cxn>
                    <a:cxn ang="0">
                      <a:pos x="5" y="55"/>
                    </a:cxn>
                    <a:cxn ang="0">
                      <a:pos x="11" y="64"/>
                    </a:cxn>
                    <a:cxn ang="0">
                      <a:pos x="27" y="61"/>
                    </a:cxn>
                    <a:cxn ang="0">
                      <a:pos x="22" y="74"/>
                    </a:cxn>
                    <a:cxn ang="0">
                      <a:pos x="18" y="79"/>
                    </a:cxn>
                    <a:cxn ang="0">
                      <a:pos x="10" y="82"/>
                    </a:cxn>
                    <a:cxn ang="0">
                      <a:pos x="6" y="98"/>
                    </a:cxn>
                    <a:cxn ang="0">
                      <a:pos x="11" y="107"/>
                    </a:cxn>
                    <a:cxn ang="0">
                      <a:pos x="22" y="112"/>
                    </a:cxn>
                    <a:cxn ang="0">
                      <a:pos x="22" y="120"/>
                    </a:cxn>
                    <a:cxn ang="0">
                      <a:pos x="35" y="123"/>
                    </a:cxn>
                    <a:cxn ang="0">
                      <a:pos x="42" y="125"/>
                    </a:cxn>
                    <a:cxn ang="0">
                      <a:pos x="29" y="141"/>
                    </a:cxn>
                    <a:cxn ang="0">
                      <a:pos x="19" y="147"/>
                    </a:cxn>
                    <a:cxn ang="0">
                      <a:pos x="3" y="155"/>
                    </a:cxn>
                    <a:cxn ang="0">
                      <a:pos x="3" y="160"/>
                    </a:cxn>
                    <a:cxn ang="0">
                      <a:pos x="29" y="149"/>
                    </a:cxn>
                    <a:cxn ang="0">
                      <a:pos x="62" y="120"/>
                    </a:cxn>
                    <a:cxn ang="0">
                      <a:pos x="59" y="117"/>
                    </a:cxn>
                    <a:cxn ang="0">
                      <a:pos x="77" y="95"/>
                    </a:cxn>
                    <a:cxn ang="0">
                      <a:pos x="72" y="101"/>
                    </a:cxn>
                    <a:cxn ang="0">
                      <a:pos x="73" y="109"/>
                    </a:cxn>
                    <a:cxn ang="0">
                      <a:pos x="72" y="114"/>
                    </a:cxn>
                    <a:cxn ang="0">
                      <a:pos x="86" y="106"/>
                    </a:cxn>
                    <a:cxn ang="0">
                      <a:pos x="86" y="98"/>
                    </a:cxn>
                    <a:cxn ang="0">
                      <a:pos x="107" y="103"/>
                    </a:cxn>
                    <a:cxn ang="0">
                      <a:pos x="121" y="101"/>
                    </a:cxn>
                    <a:cxn ang="0">
                      <a:pos x="145" y="109"/>
                    </a:cxn>
                    <a:cxn ang="0">
                      <a:pos x="153" y="119"/>
                    </a:cxn>
                    <a:cxn ang="0">
                      <a:pos x="166" y="128"/>
                    </a:cxn>
                    <a:cxn ang="0">
                      <a:pos x="188" y="130"/>
                    </a:cxn>
                    <a:cxn ang="0">
                      <a:pos x="185" y="117"/>
                    </a:cxn>
                    <a:cxn ang="0">
                      <a:pos x="176" y="115"/>
                    </a:cxn>
                    <a:cxn ang="0">
                      <a:pos x="163" y="106"/>
                    </a:cxn>
                    <a:cxn ang="0">
                      <a:pos x="147" y="95"/>
                    </a:cxn>
                    <a:cxn ang="0">
                      <a:pos x="141" y="103"/>
                    </a:cxn>
                    <a:cxn ang="0">
                      <a:pos x="129" y="93"/>
                    </a:cxn>
                    <a:cxn ang="0">
                      <a:pos x="117" y="80"/>
                    </a:cxn>
                    <a:cxn ang="0">
                      <a:pos x="102" y="21"/>
                    </a:cxn>
                    <a:cxn ang="0">
                      <a:pos x="90" y="5"/>
                    </a:cxn>
                    <a:cxn ang="0">
                      <a:pos x="69" y="5"/>
                    </a:cxn>
                    <a:cxn ang="0">
                      <a:pos x="59" y="5"/>
                    </a:cxn>
                    <a:cxn ang="0">
                      <a:pos x="45" y="0"/>
                    </a:cxn>
                    <a:cxn ang="0">
                      <a:pos x="35" y="4"/>
                    </a:cxn>
                    <a:cxn ang="0">
                      <a:pos x="24" y="13"/>
                    </a:cxn>
                    <a:cxn ang="0">
                      <a:pos x="19" y="21"/>
                    </a:cxn>
                    <a:cxn ang="0">
                      <a:pos x="10" y="26"/>
                    </a:cxn>
                  </a:cxnLst>
                  <a:rect l="0" t="0" r="r" b="b"/>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lnTo>
                        <a:pt x="10" y="26"/>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36938" name="Freeform 42"/>
                <p:cNvSpPr>
                  <a:spLocks/>
                </p:cNvSpPr>
                <p:nvPr/>
              </p:nvSpPr>
              <p:spPr bwMode="auto">
                <a:xfrm>
                  <a:off x="1021" y="3608"/>
                  <a:ext cx="20" cy="14"/>
                </a:xfrm>
                <a:custGeom>
                  <a:avLst/>
                  <a:gdLst/>
                  <a:ahLst/>
                  <a:cxnLst>
                    <a:cxn ang="0">
                      <a:pos x="2" y="2"/>
                    </a:cxn>
                    <a:cxn ang="0">
                      <a:pos x="2" y="1"/>
                    </a:cxn>
                    <a:cxn ang="0">
                      <a:pos x="2" y="1"/>
                    </a:cxn>
                    <a:cxn ang="0">
                      <a:pos x="2" y="1"/>
                    </a:cxn>
                    <a:cxn ang="0">
                      <a:pos x="2" y="1"/>
                    </a:cxn>
                    <a:cxn ang="0">
                      <a:pos x="2" y="1"/>
                    </a:cxn>
                    <a:cxn ang="0">
                      <a:pos x="2" y="1"/>
                    </a:cxn>
                    <a:cxn ang="0">
                      <a:pos x="1" y="0"/>
                    </a:cxn>
                    <a:cxn ang="0">
                      <a:pos x="1" y="0"/>
                    </a:cxn>
                    <a:cxn ang="0">
                      <a:pos x="0" y="1"/>
                    </a:cxn>
                    <a:cxn ang="0">
                      <a:pos x="0" y="1"/>
                    </a:cxn>
                    <a:cxn ang="0">
                      <a:pos x="0" y="1"/>
                    </a:cxn>
                    <a:cxn ang="0">
                      <a:pos x="0" y="1"/>
                    </a:cxn>
                    <a:cxn ang="0">
                      <a:pos x="0" y="1"/>
                    </a:cxn>
                    <a:cxn ang="0">
                      <a:pos x="0" y="1"/>
                    </a:cxn>
                    <a:cxn ang="0">
                      <a:pos x="0" y="2"/>
                    </a:cxn>
                    <a:cxn ang="0">
                      <a:pos x="0" y="2"/>
                    </a:cxn>
                    <a:cxn ang="0">
                      <a:pos x="1" y="2"/>
                    </a:cxn>
                    <a:cxn ang="0">
                      <a:pos x="1" y="2"/>
                    </a:cxn>
                    <a:cxn ang="0">
                      <a:pos x="1" y="3"/>
                    </a:cxn>
                    <a:cxn ang="0">
                      <a:pos x="2" y="3"/>
                    </a:cxn>
                    <a:cxn ang="0">
                      <a:pos x="2" y="3"/>
                    </a:cxn>
                    <a:cxn ang="0">
                      <a:pos x="3" y="3"/>
                    </a:cxn>
                    <a:cxn ang="0">
                      <a:pos x="3" y="3"/>
                    </a:cxn>
                    <a:cxn ang="0">
                      <a:pos x="4" y="2"/>
                    </a:cxn>
                    <a:cxn ang="0">
                      <a:pos x="4" y="2"/>
                    </a:cxn>
                    <a:cxn ang="0">
                      <a:pos x="4" y="2"/>
                    </a:cxn>
                    <a:cxn ang="0">
                      <a:pos x="4" y="1"/>
                    </a:cxn>
                    <a:cxn ang="0">
                      <a:pos x="4" y="1"/>
                    </a:cxn>
                    <a:cxn ang="0">
                      <a:pos x="4" y="1"/>
                    </a:cxn>
                    <a:cxn ang="0">
                      <a:pos x="4" y="1"/>
                    </a:cxn>
                    <a:cxn ang="0">
                      <a:pos x="4" y="1"/>
                    </a:cxn>
                    <a:cxn ang="0">
                      <a:pos x="4" y="0"/>
                    </a:cxn>
                    <a:cxn ang="0">
                      <a:pos x="4" y="0"/>
                    </a:cxn>
                    <a:cxn ang="0">
                      <a:pos x="4" y="0"/>
                    </a:cxn>
                    <a:cxn ang="0">
                      <a:pos x="4" y="0"/>
                    </a:cxn>
                    <a:cxn ang="0">
                      <a:pos x="4" y="1"/>
                    </a:cxn>
                    <a:cxn ang="0">
                      <a:pos x="3" y="1"/>
                    </a:cxn>
                    <a:cxn ang="0">
                      <a:pos x="3" y="1"/>
                    </a:cxn>
                    <a:cxn ang="0">
                      <a:pos x="2" y="2"/>
                    </a:cxn>
                    <a:cxn ang="0">
                      <a:pos x="2" y="2"/>
                    </a:cxn>
                    <a:cxn ang="0">
                      <a:pos x="2" y="2"/>
                    </a:cxn>
                    <a:cxn ang="0">
                      <a:pos x="2" y="2"/>
                    </a:cxn>
                    <a:cxn ang="0">
                      <a:pos x="2" y="3"/>
                    </a:cxn>
                    <a:cxn ang="0">
                      <a:pos x="3" y="3"/>
                    </a:cxn>
                  </a:cxnLst>
                  <a:rect l="0" t="0" r="r" b="b"/>
                  <a:pathLst>
                    <a:path w="4" h="3">
                      <a:moveTo>
                        <a:pt x="2" y="2"/>
                      </a:moveTo>
                      <a:lnTo>
                        <a:pt x="2" y="1"/>
                      </a:lnTo>
                      <a:lnTo>
                        <a:pt x="2" y="1"/>
                      </a:lnTo>
                      <a:lnTo>
                        <a:pt x="2" y="1"/>
                      </a:lnTo>
                      <a:lnTo>
                        <a:pt x="2" y="1"/>
                      </a:lnTo>
                      <a:lnTo>
                        <a:pt x="2" y="1"/>
                      </a:lnTo>
                      <a:lnTo>
                        <a:pt x="2" y="1"/>
                      </a:lnTo>
                      <a:lnTo>
                        <a:pt x="1" y="0"/>
                      </a:lnTo>
                      <a:lnTo>
                        <a:pt x="1" y="0"/>
                      </a:lnTo>
                      <a:lnTo>
                        <a:pt x="0" y="1"/>
                      </a:lnTo>
                      <a:lnTo>
                        <a:pt x="0" y="1"/>
                      </a:lnTo>
                      <a:lnTo>
                        <a:pt x="0" y="1"/>
                      </a:lnTo>
                      <a:lnTo>
                        <a:pt x="0" y="1"/>
                      </a:lnTo>
                      <a:lnTo>
                        <a:pt x="0" y="1"/>
                      </a:lnTo>
                      <a:lnTo>
                        <a:pt x="0" y="1"/>
                      </a:lnTo>
                      <a:lnTo>
                        <a:pt x="0" y="2"/>
                      </a:lnTo>
                      <a:lnTo>
                        <a:pt x="0" y="2"/>
                      </a:lnTo>
                      <a:lnTo>
                        <a:pt x="1" y="2"/>
                      </a:lnTo>
                      <a:lnTo>
                        <a:pt x="1" y="2"/>
                      </a:lnTo>
                      <a:lnTo>
                        <a:pt x="1" y="3"/>
                      </a:lnTo>
                      <a:lnTo>
                        <a:pt x="2" y="3"/>
                      </a:lnTo>
                      <a:lnTo>
                        <a:pt x="2" y="3"/>
                      </a:lnTo>
                      <a:lnTo>
                        <a:pt x="3" y="3"/>
                      </a:lnTo>
                      <a:lnTo>
                        <a:pt x="3" y="3"/>
                      </a:lnTo>
                      <a:lnTo>
                        <a:pt x="4" y="2"/>
                      </a:lnTo>
                      <a:lnTo>
                        <a:pt x="4" y="2"/>
                      </a:lnTo>
                      <a:lnTo>
                        <a:pt x="4" y="2"/>
                      </a:lnTo>
                      <a:lnTo>
                        <a:pt x="4" y="1"/>
                      </a:lnTo>
                      <a:lnTo>
                        <a:pt x="4" y="1"/>
                      </a:lnTo>
                      <a:lnTo>
                        <a:pt x="4" y="1"/>
                      </a:lnTo>
                      <a:lnTo>
                        <a:pt x="4" y="1"/>
                      </a:lnTo>
                      <a:lnTo>
                        <a:pt x="4" y="1"/>
                      </a:lnTo>
                      <a:lnTo>
                        <a:pt x="4" y="0"/>
                      </a:lnTo>
                      <a:lnTo>
                        <a:pt x="4" y="0"/>
                      </a:lnTo>
                      <a:lnTo>
                        <a:pt x="4" y="0"/>
                      </a:lnTo>
                      <a:lnTo>
                        <a:pt x="4" y="0"/>
                      </a:lnTo>
                      <a:lnTo>
                        <a:pt x="4" y="1"/>
                      </a:lnTo>
                      <a:lnTo>
                        <a:pt x="3" y="1"/>
                      </a:lnTo>
                      <a:lnTo>
                        <a:pt x="3" y="1"/>
                      </a:lnTo>
                      <a:lnTo>
                        <a:pt x="2" y="2"/>
                      </a:lnTo>
                      <a:lnTo>
                        <a:pt x="2" y="2"/>
                      </a:lnTo>
                      <a:lnTo>
                        <a:pt x="2" y="2"/>
                      </a:lnTo>
                      <a:lnTo>
                        <a:pt x="2" y="2"/>
                      </a:lnTo>
                      <a:lnTo>
                        <a:pt x="2" y="3"/>
                      </a:lnTo>
                      <a:lnTo>
                        <a:pt x="3" y="3"/>
                      </a:lnTo>
                    </a:path>
                  </a:pathLst>
                </a:custGeom>
                <a:solidFill>
                  <a:srgbClr val="ED4213"/>
                </a:solidFill>
                <a:ln w="12700" cmpd="sng">
                  <a:solidFill>
                    <a:schemeClr val="tx1"/>
                  </a:solidFill>
                  <a:prstDash val="solid"/>
                  <a:round/>
                  <a:headEnd/>
                  <a:tailEnd/>
                </a:ln>
              </p:spPr>
              <p:txBody>
                <a:bodyPr/>
                <a:lstStyle/>
                <a:p>
                  <a:endParaRPr lang="en-US"/>
                </a:p>
              </p:txBody>
            </p:sp>
            <p:sp>
              <p:nvSpPr>
                <p:cNvPr id="336939" name="Freeform 43"/>
                <p:cNvSpPr>
                  <a:spLocks/>
                </p:cNvSpPr>
                <p:nvPr/>
              </p:nvSpPr>
              <p:spPr bwMode="auto">
                <a:xfrm>
                  <a:off x="978" y="3610"/>
                  <a:ext cx="43" cy="30"/>
                </a:xfrm>
                <a:custGeom>
                  <a:avLst/>
                  <a:gdLst/>
                  <a:ahLst/>
                  <a:cxnLst>
                    <a:cxn ang="0">
                      <a:pos x="7" y="0"/>
                    </a:cxn>
                    <a:cxn ang="0">
                      <a:pos x="4" y="0"/>
                    </a:cxn>
                    <a:cxn ang="0">
                      <a:pos x="3" y="1"/>
                    </a:cxn>
                    <a:cxn ang="0">
                      <a:pos x="3" y="1"/>
                    </a:cxn>
                    <a:cxn ang="0">
                      <a:pos x="3" y="2"/>
                    </a:cxn>
                    <a:cxn ang="0">
                      <a:pos x="3" y="3"/>
                    </a:cxn>
                    <a:cxn ang="0">
                      <a:pos x="2" y="3"/>
                    </a:cxn>
                    <a:cxn ang="0">
                      <a:pos x="2" y="3"/>
                    </a:cxn>
                    <a:cxn ang="0">
                      <a:pos x="1" y="3"/>
                    </a:cxn>
                    <a:cxn ang="0">
                      <a:pos x="1" y="4"/>
                    </a:cxn>
                    <a:cxn ang="0">
                      <a:pos x="1" y="5"/>
                    </a:cxn>
                    <a:cxn ang="0">
                      <a:pos x="0" y="5"/>
                    </a:cxn>
                    <a:cxn ang="0">
                      <a:pos x="0" y="6"/>
                    </a:cxn>
                    <a:cxn ang="0">
                      <a:pos x="0" y="6"/>
                    </a:cxn>
                    <a:cxn ang="0">
                      <a:pos x="0" y="6"/>
                    </a:cxn>
                    <a:cxn ang="0">
                      <a:pos x="0" y="6"/>
                    </a:cxn>
                    <a:cxn ang="0">
                      <a:pos x="0" y="6"/>
                    </a:cxn>
                    <a:cxn ang="0">
                      <a:pos x="0" y="6"/>
                    </a:cxn>
                    <a:cxn ang="0">
                      <a:pos x="0" y="6"/>
                    </a:cxn>
                    <a:cxn ang="0">
                      <a:pos x="1" y="6"/>
                    </a:cxn>
                    <a:cxn ang="0">
                      <a:pos x="2" y="6"/>
                    </a:cxn>
                    <a:cxn ang="0">
                      <a:pos x="3" y="5"/>
                    </a:cxn>
                    <a:cxn ang="0">
                      <a:pos x="6" y="3"/>
                    </a:cxn>
                    <a:cxn ang="0">
                      <a:pos x="7" y="2"/>
                    </a:cxn>
                    <a:cxn ang="0">
                      <a:pos x="8" y="2"/>
                    </a:cxn>
                    <a:cxn ang="0">
                      <a:pos x="9" y="1"/>
                    </a:cxn>
                    <a:cxn ang="0">
                      <a:pos x="9" y="1"/>
                    </a:cxn>
                    <a:cxn ang="0">
                      <a:pos x="9" y="1"/>
                    </a:cxn>
                    <a:cxn ang="0">
                      <a:pos x="8" y="0"/>
                    </a:cxn>
                    <a:cxn ang="0">
                      <a:pos x="8" y="0"/>
                    </a:cxn>
                    <a:cxn ang="0">
                      <a:pos x="8" y="0"/>
                    </a:cxn>
                    <a:cxn ang="0">
                      <a:pos x="8" y="0"/>
                    </a:cxn>
                  </a:cxnLst>
                  <a:rect l="0" t="0" r="r" b="b"/>
                  <a:pathLst>
                    <a:path w="9" h="6">
                      <a:moveTo>
                        <a:pt x="8" y="0"/>
                      </a:moveTo>
                      <a:lnTo>
                        <a:pt x="7" y="0"/>
                      </a:lnTo>
                      <a:lnTo>
                        <a:pt x="6" y="0"/>
                      </a:lnTo>
                      <a:lnTo>
                        <a:pt x="4" y="0"/>
                      </a:lnTo>
                      <a:lnTo>
                        <a:pt x="4" y="1"/>
                      </a:lnTo>
                      <a:lnTo>
                        <a:pt x="3" y="1"/>
                      </a:lnTo>
                      <a:lnTo>
                        <a:pt x="3" y="1"/>
                      </a:lnTo>
                      <a:lnTo>
                        <a:pt x="3" y="1"/>
                      </a:lnTo>
                      <a:lnTo>
                        <a:pt x="3" y="1"/>
                      </a:lnTo>
                      <a:lnTo>
                        <a:pt x="3" y="2"/>
                      </a:lnTo>
                      <a:lnTo>
                        <a:pt x="3" y="2"/>
                      </a:lnTo>
                      <a:lnTo>
                        <a:pt x="3" y="3"/>
                      </a:lnTo>
                      <a:lnTo>
                        <a:pt x="3" y="3"/>
                      </a:lnTo>
                      <a:lnTo>
                        <a:pt x="2" y="3"/>
                      </a:lnTo>
                      <a:lnTo>
                        <a:pt x="2" y="3"/>
                      </a:lnTo>
                      <a:lnTo>
                        <a:pt x="2" y="3"/>
                      </a:lnTo>
                      <a:lnTo>
                        <a:pt x="1" y="3"/>
                      </a:lnTo>
                      <a:lnTo>
                        <a:pt x="1" y="3"/>
                      </a:lnTo>
                      <a:lnTo>
                        <a:pt x="1" y="4"/>
                      </a:lnTo>
                      <a:lnTo>
                        <a:pt x="1" y="4"/>
                      </a:lnTo>
                      <a:lnTo>
                        <a:pt x="1" y="5"/>
                      </a:lnTo>
                      <a:lnTo>
                        <a:pt x="1" y="5"/>
                      </a:lnTo>
                      <a:lnTo>
                        <a:pt x="0" y="5"/>
                      </a:lnTo>
                      <a:lnTo>
                        <a:pt x="0" y="5"/>
                      </a:lnTo>
                      <a:lnTo>
                        <a:pt x="0" y="5"/>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2" y="6"/>
                      </a:lnTo>
                      <a:lnTo>
                        <a:pt x="2" y="5"/>
                      </a:lnTo>
                      <a:lnTo>
                        <a:pt x="3" y="5"/>
                      </a:lnTo>
                      <a:lnTo>
                        <a:pt x="5" y="4"/>
                      </a:lnTo>
                      <a:lnTo>
                        <a:pt x="6" y="3"/>
                      </a:lnTo>
                      <a:lnTo>
                        <a:pt x="7" y="2"/>
                      </a:lnTo>
                      <a:lnTo>
                        <a:pt x="7" y="2"/>
                      </a:lnTo>
                      <a:lnTo>
                        <a:pt x="7" y="2"/>
                      </a:lnTo>
                      <a:lnTo>
                        <a:pt x="8" y="2"/>
                      </a:lnTo>
                      <a:lnTo>
                        <a:pt x="8" y="2"/>
                      </a:lnTo>
                      <a:lnTo>
                        <a:pt x="9" y="1"/>
                      </a:lnTo>
                      <a:lnTo>
                        <a:pt x="9" y="1"/>
                      </a:lnTo>
                      <a:lnTo>
                        <a:pt x="9" y="1"/>
                      </a:lnTo>
                      <a:lnTo>
                        <a:pt x="9" y="1"/>
                      </a:lnTo>
                      <a:lnTo>
                        <a:pt x="9" y="1"/>
                      </a:lnTo>
                      <a:lnTo>
                        <a:pt x="9" y="1"/>
                      </a:lnTo>
                      <a:lnTo>
                        <a:pt x="8" y="0"/>
                      </a:lnTo>
                      <a:lnTo>
                        <a:pt x="8" y="0"/>
                      </a:lnTo>
                      <a:lnTo>
                        <a:pt x="8" y="0"/>
                      </a:lnTo>
                      <a:lnTo>
                        <a:pt x="8" y="0"/>
                      </a:lnTo>
                      <a:lnTo>
                        <a:pt x="8" y="0"/>
                      </a:lnTo>
                      <a:lnTo>
                        <a:pt x="8" y="0"/>
                      </a:lnTo>
                      <a:lnTo>
                        <a:pt x="8"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36940" name="Freeform 44"/>
                <p:cNvSpPr>
                  <a:spLocks/>
                </p:cNvSpPr>
                <p:nvPr/>
              </p:nvSpPr>
              <p:spPr bwMode="auto">
                <a:xfrm>
                  <a:off x="934" y="3632"/>
                  <a:ext cx="44" cy="34"/>
                </a:xfrm>
                <a:custGeom>
                  <a:avLst/>
                  <a:gdLst/>
                  <a:ahLst/>
                  <a:cxnLst>
                    <a:cxn ang="0">
                      <a:pos x="8" y="3"/>
                    </a:cxn>
                    <a:cxn ang="0">
                      <a:pos x="8" y="1"/>
                    </a:cxn>
                    <a:cxn ang="0">
                      <a:pos x="5" y="3"/>
                    </a:cxn>
                    <a:cxn ang="0">
                      <a:pos x="4" y="4"/>
                    </a:cxn>
                    <a:cxn ang="0">
                      <a:pos x="4" y="4"/>
                    </a:cxn>
                    <a:cxn ang="0">
                      <a:pos x="2" y="5"/>
                    </a:cxn>
                    <a:cxn ang="0">
                      <a:pos x="1" y="6"/>
                    </a:cxn>
                    <a:cxn ang="0">
                      <a:pos x="0" y="6"/>
                    </a:cxn>
                    <a:cxn ang="0">
                      <a:pos x="2" y="6"/>
                    </a:cxn>
                    <a:cxn ang="0">
                      <a:pos x="3" y="5"/>
                    </a:cxn>
                    <a:cxn ang="0">
                      <a:pos x="6" y="4"/>
                    </a:cxn>
                    <a:cxn ang="0">
                      <a:pos x="8" y="3"/>
                    </a:cxn>
                    <a:cxn ang="0">
                      <a:pos x="8" y="3"/>
                    </a:cxn>
                  </a:cxnLst>
                  <a:rect l="0" t="0" r="r" b="b"/>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336941" name="Freeform 45"/>
                <p:cNvSpPr>
                  <a:spLocks/>
                </p:cNvSpPr>
                <p:nvPr/>
              </p:nvSpPr>
              <p:spPr bwMode="auto">
                <a:xfrm>
                  <a:off x="934" y="3637"/>
                  <a:ext cx="39" cy="29"/>
                </a:xfrm>
                <a:custGeom>
                  <a:avLst/>
                  <a:gdLst/>
                  <a:ahLst/>
                  <a:cxnLst>
                    <a:cxn ang="0">
                      <a:pos x="8" y="2"/>
                    </a:cxn>
                    <a:cxn ang="0">
                      <a:pos x="8" y="1"/>
                    </a:cxn>
                    <a:cxn ang="0">
                      <a:pos x="8" y="1"/>
                    </a:cxn>
                    <a:cxn ang="0">
                      <a:pos x="8" y="0"/>
                    </a:cxn>
                    <a:cxn ang="0">
                      <a:pos x="8" y="0"/>
                    </a:cxn>
                    <a:cxn ang="0">
                      <a:pos x="8" y="0"/>
                    </a:cxn>
                    <a:cxn ang="0">
                      <a:pos x="8" y="0"/>
                    </a:cxn>
                    <a:cxn ang="0">
                      <a:pos x="8" y="0"/>
                    </a:cxn>
                    <a:cxn ang="0">
                      <a:pos x="8" y="0"/>
                    </a:cxn>
                    <a:cxn ang="0">
                      <a:pos x="8" y="0"/>
                    </a:cxn>
                    <a:cxn ang="0">
                      <a:pos x="7" y="0"/>
                    </a:cxn>
                    <a:cxn ang="0">
                      <a:pos x="7" y="0"/>
                    </a:cxn>
                    <a:cxn ang="0">
                      <a:pos x="6" y="0"/>
                    </a:cxn>
                    <a:cxn ang="0">
                      <a:pos x="5" y="1"/>
                    </a:cxn>
                    <a:cxn ang="0">
                      <a:pos x="5" y="2"/>
                    </a:cxn>
                    <a:cxn ang="0">
                      <a:pos x="5" y="2"/>
                    </a:cxn>
                    <a:cxn ang="0">
                      <a:pos x="4" y="2"/>
                    </a:cxn>
                    <a:cxn ang="0">
                      <a:pos x="4" y="2"/>
                    </a:cxn>
                    <a:cxn ang="0">
                      <a:pos x="4" y="2"/>
                    </a:cxn>
                    <a:cxn ang="0">
                      <a:pos x="4" y="3"/>
                    </a:cxn>
                    <a:cxn ang="0">
                      <a:pos x="4" y="3"/>
                    </a:cxn>
                    <a:cxn ang="0">
                      <a:pos x="4" y="3"/>
                    </a:cxn>
                    <a:cxn ang="0">
                      <a:pos x="4" y="3"/>
                    </a:cxn>
                    <a:cxn ang="0">
                      <a:pos x="2" y="4"/>
                    </a:cxn>
                    <a:cxn ang="0">
                      <a:pos x="2" y="4"/>
                    </a:cxn>
                    <a:cxn ang="0">
                      <a:pos x="2" y="4"/>
                    </a:cxn>
                    <a:cxn ang="0">
                      <a:pos x="2" y="4"/>
                    </a:cxn>
                    <a:cxn ang="0">
                      <a:pos x="1" y="4"/>
                    </a:cxn>
                    <a:cxn ang="0">
                      <a:pos x="1" y="5"/>
                    </a:cxn>
                    <a:cxn ang="0">
                      <a:pos x="1" y="5"/>
                    </a:cxn>
                    <a:cxn ang="0">
                      <a:pos x="0" y="5"/>
                    </a:cxn>
                    <a:cxn ang="0">
                      <a:pos x="0" y="5"/>
                    </a:cxn>
                    <a:cxn ang="0">
                      <a:pos x="0" y="5"/>
                    </a:cxn>
                    <a:cxn ang="0">
                      <a:pos x="1" y="6"/>
                    </a:cxn>
                    <a:cxn ang="0">
                      <a:pos x="1" y="6"/>
                    </a:cxn>
                    <a:cxn ang="0">
                      <a:pos x="1" y="6"/>
                    </a:cxn>
                    <a:cxn ang="0">
                      <a:pos x="1" y="6"/>
                    </a:cxn>
                    <a:cxn ang="0">
                      <a:pos x="2" y="5"/>
                    </a:cxn>
                    <a:cxn ang="0">
                      <a:pos x="2" y="5"/>
                    </a:cxn>
                    <a:cxn ang="0">
                      <a:pos x="3" y="5"/>
                    </a:cxn>
                    <a:cxn ang="0">
                      <a:pos x="3" y="4"/>
                    </a:cxn>
                    <a:cxn ang="0">
                      <a:pos x="3" y="4"/>
                    </a:cxn>
                    <a:cxn ang="0">
                      <a:pos x="5" y="4"/>
                    </a:cxn>
                    <a:cxn ang="0">
                      <a:pos x="5" y="3"/>
                    </a:cxn>
                    <a:cxn ang="0">
                      <a:pos x="6" y="3"/>
                    </a:cxn>
                    <a:cxn ang="0">
                      <a:pos x="7" y="3"/>
                    </a:cxn>
                    <a:cxn ang="0">
                      <a:pos x="7" y="2"/>
                    </a:cxn>
                    <a:cxn ang="0">
                      <a:pos x="7" y="2"/>
                    </a:cxn>
                    <a:cxn ang="0">
                      <a:pos x="8" y="2"/>
                    </a:cxn>
                    <a:cxn ang="0">
                      <a:pos x="8" y="2"/>
                    </a:cxn>
                    <a:cxn ang="0">
                      <a:pos x="8" y="2"/>
                    </a:cxn>
                  </a:cxnLst>
                  <a:rect l="0" t="0" r="r" b="b"/>
                  <a:pathLst>
                    <a:path w="8" h="6">
                      <a:moveTo>
                        <a:pt x="8" y="2"/>
                      </a:moveTo>
                      <a:lnTo>
                        <a:pt x="8" y="1"/>
                      </a:lnTo>
                      <a:lnTo>
                        <a:pt x="8" y="1"/>
                      </a:lnTo>
                      <a:lnTo>
                        <a:pt x="8" y="0"/>
                      </a:lnTo>
                      <a:lnTo>
                        <a:pt x="8" y="0"/>
                      </a:lnTo>
                      <a:lnTo>
                        <a:pt x="8" y="0"/>
                      </a:lnTo>
                      <a:lnTo>
                        <a:pt x="8" y="0"/>
                      </a:lnTo>
                      <a:lnTo>
                        <a:pt x="8" y="0"/>
                      </a:lnTo>
                      <a:lnTo>
                        <a:pt x="8" y="0"/>
                      </a:lnTo>
                      <a:lnTo>
                        <a:pt x="8" y="0"/>
                      </a:lnTo>
                      <a:lnTo>
                        <a:pt x="7" y="0"/>
                      </a:lnTo>
                      <a:lnTo>
                        <a:pt x="7" y="0"/>
                      </a:lnTo>
                      <a:lnTo>
                        <a:pt x="6" y="0"/>
                      </a:lnTo>
                      <a:lnTo>
                        <a:pt x="5" y="1"/>
                      </a:lnTo>
                      <a:lnTo>
                        <a:pt x="5" y="2"/>
                      </a:lnTo>
                      <a:lnTo>
                        <a:pt x="5" y="2"/>
                      </a:lnTo>
                      <a:lnTo>
                        <a:pt x="4" y="2"/>
                      </a:lnTo>
                      <a:lnTo>
                        <a:pt x="4" y="2"/>
                      </a:lnTo>
                      <a:lnTo>
                        <a:pt x="4" y="2"/>
                      </a:lnTo>
                      <a:lnTo>
                        <a:pt x="4" y="3"/>
                      </a:lnTo>
                      <a:lnTo>
                        <a:pt x="4" y="3"/>
                      </a:lnTo>
                      <a:lnTo>
                        <a:pt x="4" y="3"/>
                      </a:lnTo>
                      <a:lnTo>
                        <a:pt x="4" y="3"/>
                      </a:lnTo>
                      <a:lnTo>
                        <a:pt x="2" y="4"/>
                      </a:lnTo>
                      <a:lnTo>
                        <a:pt x="2" y="4"/>
                      </a:lnTo>
                      <a:lnTo>
                        <a:pt x="2" y="4"/>
                      </a:lnTo>
                      <a:lnTo>
                        <a:pt x="2" y="4"/>
                      </a:lnTo>
                      <a:lnTo>
                        <a:pt x="1" y="4"/>
                      </a:lnTo>
                      <a:lnTo>
                        <a:pt x="1" y="5"/>
                      </a:lnTo>
                      <a:lnTo>
                        <a:pt x="1" y="5"/>
                      </a:lnTo>
                      <a:lnTo>
                        <a:pt x="0" y="5"/>
                      </a:lnTo>
                      <a:lnTo>
                        <a:pt x="0" y="5"/>
                      </a:lnTo>
                      <a:lnTo>
                        <a:pt x="0" y="5"/>
                      </a:lnTo>
                      <a:lnTo>
                        <a:pt x="1" y="6"/>
                      </a:lnTo>
                      <a:lnTo>
                        <a:pt x="1" y="6"/>
                      </a:lnTo>
                      <a:lnTo>
                        <a:pt x="1" y="6"/>
                      </a:lnTo>
                      <a:lnTo>
                        <a:pt x="1" y="6"/>
                      </a:lnTo>
                      <a:lnTo>
                        <a:pt x="2" y="5"/>
                      </a:lnTo>
                      <a:lnTo>
                        <a:pt x="2" y="5"/>
                      </a:lnTo>
                      <a:lnTo>
                        <a:pt x="3" y="5"/>
                      </a:lnTo>
                      <a:lnTo>
                        <a:pt x="3" y="4"/>
                      </a:lnTo>
                      <a:lnTo>
                        <a:pt x="3" y="4"/>
                      </a:lnTo>
                      <a:lnTo>
                        <a:pt x="5" y="4"/>
                      </a:lnTo>
                      <a:lnTo>
                        <a:pt x="5" y="3"/>
                      </a:lnTo>
                      <a:lnTo>
                        <a:pt x="6" y="3"/>
                      </a:lnTo>
                      <a:lnTo>
                        <a:pt x="7" y="3"/>
                      </a:lnTo>
                      <a:lnTo>
                        <a:pt x="7" y="2"/>
                      </a:lnTo>
                      <a:lnTo>
                        <a:pt x="7" y="2"/>
                      </a:lnTo>
                      <a:lnTo>
                        <a:pt x="8" y="2"/>
                      </a:lnTo>
                      <a:lnTo>
                        <a:pt x="8" y="2"/>
                      </a:lnTo>
                      <a:lnTo>
                        <a:pt x="8" y="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36942" name="Freeform 46"/>
                <p:cNvSpPr>
                  <a:spLocks/>
                </p:cNvSpPr>
                <p:nvPr/>
              </p:nvSpPr>
              <p:spPr bwMode="auto">
                <a:xfrm>
                  <a:off x="909" y="3676"/>
                  <a:ext cx="5" cy="5"/>
                </a:xfrm>
                <a:custGeom>
                  <a:avLst/>
                  <a:gdLst/>
                  <a:ahLst/>
                  <a:cxnLst>
                    <a:cxn ang="0">
                      <a:pos x="1" y="0"/>
                    </a:cxn>
                    <a:cxn ang="0">
                      <a:pos x="0" y="0"/>
                    </a:cxn>
                    <a:cxn ang="0">
                      <a:pos x="0" y="1"/>
                    </a:cxn>
                    <a:cxn ang="0">
                      <a:pos x="1" y="0"/>
                    </a:cxn>
                  </a:cxnLst>
                  <a:rect l="0" t="0" r="r" b="b"/>
                  <a:pathLst>
                    <a:path w="1" h="1">
                      <a:moveTo>
                        <a:pt x="1" y="0"/>
                      </a:moveTo>
                      <a:cubicBezTo>
                        <a:pt x="1" y="0"/>
                        <a:pt x="0" y="0"/>
                        <a:pt x="0" y="0"/>
                      </a:cubicBezTo>
                      <a:cubicBezTo>
                        <a:pt x="0" y="0"/>
                        <a:pt x="0" y="1"/>
                        <a:pt x="0" y="1"/>
                      </a:cubicBezTo>
                      <a:cubicBezTo>
                        <a:pt x="1" y="1"/>
                        <a:pt x="1" y="1"/>
                        <a:pt x="1" y="0"/>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336943" name="Freeform 47"/>
                <p:cNvSpPr>
                  <a:spLocks/>
                </p:cNvSpPr>
                <p:nvPr/>
              </p:nvSpPr>
              <p:spPr bwMode="auto">
                <a:xfrm>
                  <a:off x="909" y="3676"/>
                  <a:ext cx="5" cy="5"/>
                </a:xfrm>
                <a:custGeom>
                  <a:avLst/>
                  <a:gdLst/>
                  <a:ahLst/>
                  <a:cxnLst>
                    <a:cxn ang="0">
                      <a:pos x="1" y="0"/>
                    </a:cxn>
                    <a:cxn ang="0">
                      <a:pos x="1" y="0"/>
                    </a:cxn>
                    <a:cxn ang="0">
                      <a:pos x="1" y="0"/>
                    </a:cxn>
                    <a:cxn ang="0">
                      <a:pos x="1" y="0"/>
                    </a:cxn>
                    <a:cxn ang="0">
                      <a:pos x="0" y="0"/>
                    </a:cxn>
                    <a:cxn ang="0">
                      <a:pos x="0" y="0"/>
                    </a:cxn>
                    <a:cxn ang="0">
                      <a:pos x="0" y="0"/>
                    </a:cxn>
                    <a:cxn ang="0">
                      <a:pos x="0" y="0"/>
                    </a:cxn>
                    <a:cxn ang="0">
                      <a:pos x="0" y="1"/>
                    </a:cxn>
                    <a:cxn ang="0">
                      <a:pos x="0" y="1"/>
                    </a:cxn>
                    <a:cxn ang="0">
                      <a:pos x="0" y="1"/>
                    </a:cxn>
                    <a:cxn ang="0">
                      <a:pos x="0" y="1"/>
                    </a:cxn>
                    <a:cxn ang="0">
                      <a:pos x="0" y="1"/>
                    </a:cxn>
                    <a:cxn ang="0">
                      <a:pos x="1" y="1"/>
                    </a:cxn>
                    <a:cxn ang="0">
                      <a:pos x="1" y="0"/>
                    </a:cxn>
                    <a:cxn ang="0">
                      <a:pos x="1" y="0"/>
                    </a:cxn>
                    <a:cxn ang="0">
                      <a:pos x="1" y="0"/>
                    </a:cxn>
                    <a:cxn ang="0">
                      <a:pos x="1" y="0"/>
                    </a:cxn>
                    <a:cxn ang="0">
                      <a:pos x="1" y="0"/>
                    </a:cxn>
                  </a:cxnLst>
                  <a:rect l="0" t="0" r="r" b="b"/>
                  <a:pathLst>
                    <a:path w="1" h="1">
                      <a:moveTo>
                        <a:pt x="1" y="0"/>
                      </a:moveTo>
                      <a:lnTo>
                        <a:pt x="1" y="0"/>
                      </a:lnTo>
                      <a:lnTo>
                        <a:pt x="1" y="0"/>
                      </a:lnTo>
                      <a:lnTo>
                        <a:pt x="1" y="0"/>
                      </a:lnTo>
                      <a:lnTo>
                        <a:pt x="0" y="0"/>
                      </a:lnTo>
                      <a:lnTo>
                        <a:pt x="0" y="0"/>
                      </a:lnTo>
                      <a:lnTo>
                        <a:pt x="0" y="0"/>
                      </a:lnTo>
                      <a:lnTo>
                        <a:pt x="0" y="0"/>
                      </a:lnTo>
                      <a:lnTo>
                        <a:pt x="0" y="1"/>
                      </a:lnTo>
                      <a:lnTo>
                        <a:pt x="0" y="1"/>
                      </a:lnTo>
                      <a:lnTo>
                        <a:pt x="0" y="1"/>
                      </a:lnTo>
                      <a:lnTo>
                        <a:pt x="0" y="1"/>
                      </a:lnTo>
                      <a:lnTo>
                        <a:pt x="0" y="1"/>
                      </a:lnTo>
                      <a:lnTo>
                        <a:pt x="1" y="1"/>
                      </a:lnTo>
                      <a:lnTo>
                        <a:pt x="1" y="0"/>
                      </a:lnTo>
                      <a:lnTo>
                        <a:pt x="1" y="0"/>
                      </a:lnTo>
                      <a:lnTo>
                        <a:pt x="1" y="0"/>
                      </a:lnTo>
                      <a:lnTo>
                        <a:pt x="1" y="0"/>
                      </a:lnTo>
                      <a:lnTo>
                        <a:pt x="1"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36944" name="Freeform 48"/>
                <p:cNvSpPr>
                  <a:spLocks/>
                </p:cNvSpPr>
                <p:nvPr/>
              </p:nvSpPr>
              <p:spPr bwMode="auto">
                <a:xfrm>
                  <a:off x="870" y="3682"/>
                  <a:ext cx="14" cy="14"/>
                </a:xfrm>
                <a:custGeom>
                  <a:avLst/>
                  <a:gdLst/>
                  <a:ahLst/>
                  <a:cxnLst>
                    <a:cxn ang="0">
                      <a:pos x="2" y="1"/>
                    </a:cxn>
                    <a:cxn ang="0">
                      <a:pos x="3" y="1"/>
                    </a:cxn>
                    <a:cxn ang="0">
                      <a:pos x="2" y="1"/>
                    </a:cxn>
                    <a:cxn ang="0">
                      <a:pos x="3" y="2"/>
                    </a:cxn>
                    <a:cxn ang="0">
                      <a:pos x="2" y="2"/>
                    </a:cxn>
                    <a:cxn ang="0">
                      <a:pos x="1" y="3"/>
                    </a:cxn>
                    <a:cxn ang="0">
                      <a:pos x="0" y="3"/>
                    </a:cxn>
                    <a:cxn ang="0">
                      <a:pos x="1" y="1"/>
                    </a:cxn>
                    <a:cxn ang="0">
                      <a:pos x="2" y="1"/>
                    </a:cxn>
                  </a:cxnLst>
                  <a:rect l="0" t="0" r="r" b="b"/>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336945" name="Freeform 49"/>
                <p:cNvSpPr>
                  <a:spLocks/>
                </p:cNvSpPr>
                <p:nvPr/>
              </p:nvSpPr>
              <p:spPr bwMode="auto">
                <a:xfrm>
                  <a:off x="875" y="3684"/>
                  <a:ext cx="14" cy="9"/>
                </a:xfrm>
                <a:custGeom>
                  <a:avLst/>
                  <a:gdLst/>
                  <a:ahLst/>
                  <a:cxnLst>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2" y="0"/>
                    </a:cxn>
                    <a:cxn ang="0">
                      <a:pos x="2" y="1"/>
                    </a:cxn>
                    <a:cxn ang="0">
                      <a:pos x="3" y="1"/>
                    </a:cxn>
                    <a:cxn ang="0">
                      <a:pos x="3" y="1"/>
                    </a:cxn>
                    <a:cxn ang="0">
                      <a:pos x="3" y="1"/>
                    </a:cxn>
                    <a:cxn ang="0">
                      <a:pos x="2" y="1"/>
                    </a:cxn>
                    <a:cxn ang="0">
                      <a:pos x="2" y="1"/>
                    </a:cxn>
                    <a:cxn ang="0">
                      <a:pos x="2" y="1"/>
                    </a:cxn>
                    <a:cxn ang="0">
                      <a:pos x="2" y="1"/>
                    </a:cxn>
                    <a:cxn ang="0">
                      <a:pos x="2" y="1"/>
                    </a:cxn>
                    <a:cxn ang="0">
                      <a:pos x="1" y="2"/>
                    </a:cxn>
                    <a:cxn ang="0">
                      <a:pos x="1" y="2"/>
                    </a:cxn>
                    <a:cxn ang="0">
                      <a:pos x="1" y="2"/>
                    </a:cxn>
                    <a:cxn ang="0">
                      <a:pos x="0" y="2"/>
                    </a:cxn>
                    <a:cxn ang="0">
                      <a:pos x="0" y="2"/>
                    </a:cxn>
                    <a:cxn ang="0">
                      <a:pos x="0" y="1"/>
                    </a:cxn>
                    <a:cxn ang="0">
                      <a:pos x="1" y="1"/>
                    </a:cxn>
                    <a:cxn ang="0">
                      <a:pos x="1" y="1"/>
                    </a:cxn>
                    <a:cxn ang="0">
                      <a:pos x="1" y="1"/>
                    </a:cxn>
                    <a:cxn ang="0">
                      <a:pos x="1" y="0"/>
                    </a:cxn>
                    <a:cxn ang="0">
                      <a:pos x="2" y="0"/>
                    </a:cxn>
                    <a:cxn ang="0">
                      <a:pos x="2" y="0"/>
                    </a:cxn>
                    <a:cxn ang="0">
                      <a:pos x="2" y="0"/>
                    </a:cxn>
                    <a:cxn ang="0">
                      <a:pos x="2" y="0"/>
                    </a:cxn>
                    <a:cxn ang="0">
                      <a:pos x="2" y="0"/>
                    </a:cxn>
                    <a:cxn ang="0">
                      <a:pos x="2" y="0"/>
                    </a:cxn>
                    <a:cxn ang="0">
                      <a:pos x="2" y="0"/>
                    </a:cxn>
                  </a:cxnLst>
                  <a:rect l="0" t="0" r="r" b="b"/>
                  <a:pathLst>
                    <a:path w="3" h="2">
                      <a:moveTo>
                        <a:pt x="2" y="0"/>
                      </a:moveTo>
                      <a:lnTo>
                        <a:pt x="2" y="0"/>
                      </a:lnTo>
                      <a:lnTo>
                        <a:pt x="2" y="0"/>
                      </a:lnTo>
                      <a:lnTo>
                        <a:pt x="2" y="0"/>
                      </a:lnTo>
                      <a:lnTo>
                        <a:pt x="3" y="0"/>
                      </a:lnTo>
                      <a:lnTo>
                        <a:pt x="3" y="0"/>
                      </a:lnTo>
                      <a:lnTo>
                        <a:pt x="3" y="0"/>
                      </a:lnTo>
                      <a:lnTo>
                        <a:pt x="3" y="0"/>
                      </a:lnTo>
                      <a:lnTo>
                        <a:pt x="3" y="0"/>
                      </a:lnTo>
                      <a:lnTo>
                        <a:pt x="3" y="0"/>
                      </a:lnTo>
                      <a:lnTo>
                        <a:pt x="3" y="0"/>
                      </a:lnTo>
                      <a:lnTo>
                        <a:pt x="2" y="0"/>
                      </a:lnTo>
                      <a:lnTo>
                        <a:pt x="2" y="1"/>
                      </a:lnTo>
                      <a:lnTo>
                        <a:pt x="3" y="1"/>
                      </a:lnTo>
                      <a:lnTo>
                        <a:pt x="3" y="1"/>
                      </a:lnTo>
                      <a:lnTo>
                        <a:pt x="3" y="1"/>
                      </a:lnTo>
                      <a:lnTo>
                        <a:pt x="2" y="1"/>
                      </a:lnTo>
                      <a:lnTo>
                        <a:pt x="2" y="1"/>
                      </a:lnTo>
                      <a:lnTo>
                        <a:pt x="2" y="1"/>
                      </a:lnTo>
                      <a:lnTo>
                        <a:pt x="2" y="1"/>
                      </a:lnTo>
                      <a:lnTo>
                        <a:pt x="2" y="1"/>
                      </a:lnTo>
                      <a:lnTo>
                        <a:pt x="1" y="2"/>
                      </a:lnTo>
                      <a:lnTo>
                        <a:pt x="1" y="2"/>
                      </a:lnTo>
                      <a:lnTo>
                        <a:pt x="1" y="2"/>
                      </a:lnTo>
                      <a:lnTo>
                        <a:pt x="0" y="2"/>
                      </a:lnTo>
                      <a:lnTo>
                        <a:pt x="0" y="2"/>
                      </a:lnTo>
                      <a:lnTo>
                        <a:pt x="0" y="1"/>
                      </a:lnTo>
                      <a:lnTo>
                        <a:pt x="1" y="1"/>
                      </a:lnTo>
                      <a:lnTo>
                        <a:pt x="1" y="1"/>
                      </a:lnTo>
                      <a:lnTo>
                        <a:pt x="1" y="1"/>
                      </a:lnTo>
                      <a:lnTo>
                        <a:pt x="1" y="0"/>
                      </a:lnTo>
                      <a:lnTo>
                        <a:pt x="2" y="0"/>
                      </a:lnTo>
                      <a:lnTo>
                        <a:pt x="2" y="0"/>
                      </a:lnTo>
                      <a:lnTo>
                        <a:pt x="2" y="0"/>
                      </a:lnTo>
                      <a:lnTo>
                        <a:pt x="2" y="0"/>
                      </a:lnTo>
                      <a:lnTo>
                        <a:pt x="2" y="0"/>
                      </a:lnTo>
                      <a:lnTo>
                        <a:pt x="2" y="0"/>
                      </a:lnTo>
                      <a:lnTo>
                        <a:pt x="2"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36946" name="Freeform 50"/>
                <p:cNvSpPr>
                  <a:spLocks/>
                </p:cNvSpPr>
                <p:nvPr/>
              </p:nvSpPr>
              <p:spPr bwMode="auto">
                <a:xfrm>
                  <a:off x="833" y="3690"/>
                  <a:ext cx="19" cy="10"/>
                </a:xfrm>
                <a:custGeom>
                  <a:avLst/>
                  <a:gdLst/>
                  <a:ahLst/>
                  <a:cxnLst>
                    <a:cxn ang="0">
                      <a:pos x="3" y="1"/>
                    </a:cxn>
                    <a:cxn ang="0">
                      <a:pos x="3" y="0"/>
                    </a:cxn>
                    <a:cxn ang="0">
                      <a:pos x="4" y="0"/>
                    </a:cxn>
                    <a:cxn ang="0">
                      <a:pos x="4" y="1"/>
                    </a:cxn>
                    <a:cxn ang="0">
                      <a:pos x="1" y="2"/>
                    </a:cxn>
                    <a:cxn ang="0">
                      <a:pos x="3" y="1"/>
                    </a:cxn>
                  </a:cxnLst>
                  <a:rect l="0" t="0" r="r" b="b"/>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336947" name="Freeform 51"/>
                <p:cNvSpPr>
                  <a:spLocks/>
                </p:cNvSpPr>
                <p:nvPr/>
              </p:nvSpPr>
              <p:spPr bwMode="auto">
                <a:xfrm>
                  <a:off x="838" y="3690"/>
                  <a:ext cx="14" cy="10"/>
                </a:xfrm>
                <a:custGeom>
                  <a:avLst/>
                  <a:gdLst/>
                  <a:ahLst/>
                  <a:cxnLst>
                    <a:cxn ang="0">
                      <a:pos x="2" y="1"/>
                    </a:cxn>
                    <a:cxn ang="0">
                      <a:pos x="2" y="1"/>
                    </a:cxn>
                    <a:cxn ang="0">
                      <a:pos x="2" y="0"/>
                    </a:cxn>
                    <a:cxn ang="0">
                      <a:pos x="2" y="0"/>
                    </a:cxn>
                    <a:cxn ang="0">
                      <a:pos x="2" y="0"/>
                    </a:cxn>
                    <a:cxn ang="0">
                      <a:pos x="2" y="0"/>
                    </a:cxn>
                    <a:cxn ang="0">
                      <a:pos x="2" y="0"/>
                    </a:cxn>
                    <a:cxn ang="0">
                      <a:pos x="3" y="0"/>
                    </a:cxn>
                    <a:cxn ang="0">
                      <a:pos x="3" y="0"/>
                    </a:cxn>
                    <a:cxn ang="0">
                      <a:pos x="3" y="0"/>
                    </a:cxn>
                    <a:cxn ang="0">
                      <a:pos x="3" y="1"/>
                    </a:cxn>
                    <a:cxn ang="0">
                      <a:pos x="3" y="1"/>
                    </a:cxn>
                    <a:cxn ang="0">
                      <a:pos x="3" y="1"/>
                    </a:cxn>
                    <a:cxn ang="0">
                      <a:pos x="3" y="1"/>
                    </a:cxn>
                    <a:cxn ang="0">
                      <a:pos x="2" y="2"/>
                    </a:cxn>
                    <a:cxn ang="0">
                      <a:pos x="1" y="2"/>
                    </a:cxn>
                    <a:cxn ang="0">
                      <a:pos x="0" y="2"/>
                    </a:cxn>
                    <a:cxn ang="0">
                      <a:pos x="0" y="2"/>
                    </a:cxn>
                    <a:cxn ang="0">
                      <a:pos x="0" y="2"/>
                    </a:cxn>
                    <a:cxn ang="0">
                      <a:pos x="0" y="2"/>
                    </a:cxn>
                    <a:cxn ang="0">
                      <a:pos x="0" y="2"/>
                    </a:cxn>
                    <a:cxn ang="0">
                      <a:pos x="0" y="2"/>
                    </a:cxn>
                    <a:cxn ang="0">
                      <a:pos x="1" y="2"/>
                    </a:cxn>
                    <a:cxn ang="0">
                      <a:pos x="2" y="1"/>
                    </a:cxn>
                    <a:cxn ang="0">
                      <a:pos x="2" y="1"/>
                    </a:cxn>
                    <a:cxn ang="0">
                      <a:pos x="2" y="1"/>
                    </a:cxn>
                    <a:cxn ang="0">
                      <a:pos x="2" y="1"/>
                    </a:cxn>
                    <a:cxn ang="0">
                      <a:pos x="2" y="1"/>
                    </a:cxn>
                  </a:cxnLst>
                  <a:rect l="0" t="0" r="r" b="b"/>
                  <a:pathLst>
                    <a:path w="3" h="2">
                      <a:moveTo>
                        <a:pt x="2" y="1"/>
                      </a:moveTo>
                      <a:lnTo>
                        <a:pt x="2" y="1"/>
                      </a:lnTo>
                      <a:lnTo>
                        <a:pt x="2" y="0"/>
                      </a:lnTo>
                      <a:lnTo>
                        <a:pt x="2" y="0"/>
                      </a:lnTo>
                      <a:lnTo>
                        <a:pt x="2" y="0"/>
                      </a:lnTo>
                      <a:lnTo>
                        <a:pt x="2" y="0"/>
                      </a:lnTo>
                      <a:lnTo>
                        <a:pt x="2" y="0"/>
                      </a:lnTo>
                      <a:lnTo>
                        <a:pt x="3" y="0"/>
                      </a:lnTo>
                      <a:lnTo>
                        <a:pt x="3" y="0"/>
                      </a:lnTo>
                      <a:lnTo>
                        <a:pt x="3" y="0"/>
                      </a:lnTo>
                      <a:lnTo>
                        <a:pt x="3" y="1"/>
                      </a:lnTo>
                      <a:lnTo>
                        <a:pt x="3" y="1"/>
                      </a:lnTo>
                      <a:lnTo>
                        <a:pt x="3" y="1"/>
                      </a:lnTo>
                      <a:lnTo>
                        <a:pt x="3" y="1"/>
                      </a:lnTo>
                      <a:lnTo>
                        <a:pt x="2" y="2"/>
                      </a:lnTo>
                      <a:lnTo>
                        <a:pt x="1" y="2"/>
                      </a:lnTo>
                      <a:lnTo>
                        <a:pt x="0" y="2"/>
                      </a:lnTo>
                      <a:lnTo>
                        <a:pt x="0" y="2"/>
                      </a:lnTo>
                      <a:lnTo>
                        <a:pt x="0" y="2"/>
                      </a:lnTo>
                      <a:lnTo>
                        <a:pt x="0" y="2"/>
                      </a:lnTo>
                      <a:lnTo>
                        <a:pt x="0" y="2"/>
                      </a:lnTo>
                      <a:lnTo>
                        <a:pt x="0" y="2"/>
                      </a:lnTo>
                      <a:lnTo>
                        <a:pt x="1" y="2"/>
                      </a:lnTo>
                      <a:lnTo>
                        <a:pt x="2" y="1"/>
                      </a:lnTo>
                      <a:lnTo>
                        <a:pt x="2" y="1"/>
                      </a:lnTo>
                      <a:lnTo>
                        <a:pt x="2" y="1"/>
                      </a:lnTo>
                      <a:lnTo>
                        <a:pt x="2" y="1"/>
                      </a:lnTo>
                      <a:lnTo>
                        <a:pt x="2" y="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36948" name="Freeform 52"/>
                <p:cNvSpPr>
                  <a:spLocks/>
                </p:cNvSpPr>
                <p:nvPr/>
              </p:nvSpPr>
              <p:spPr bwMode="auto">
                <a:xfrm>
                  <a:off x="814" y="3691"/>
                  <a:ext cx="10" cy="15"/>
                </a:xfrm>
                <a:custGeom>
                  <a:avLst/>
                  <a:gdLst/>
                  <a:ahLst/>
                  <a:cxnLst>
                    <a:cxn ang="0">
                      <a:pos x="1" y="1"/>
                    </a:cxn>
                    <a:cxn ang="0">
                      <a:pos x="0" y="0"/>
                    </a:cxn>
                    <a:cxn ang="0">
                      <a:pos x="0" y="0"/>
                    </a:cxn>
                    <a:cxn ang="0">
                      <a:pos x="1" y="2"/>
                    </a:cxn>
                    <a:cxn ang="0">
                      <a:pos x="0" y="2"/>
                    </a:cxn>
                    <a:cxn ang="0">
                      <a:pos x="0" y="2"/>
                    </a:cxn>
                    <a:cxn ang="0">
                      <a:pos x="0" y="3"/>
                    </a:cxn>
                    <a:cxn ang="0">
                      <a:pos x="1" y="3"/>
                    </a:cxn>
                    <a:cxn ang="0">
                      <a:pos x="1" y="3"/>
                    </a:cxn>
                    <a:cxn ang="0">
                      <a:pos x="2" y="3"/>
                    </a:cxn>
                    <a:cxn ang="0">
                      <a:pos x="2" y="1"/>
                    </a:cxn>
                    <a:cxn ang="0">
                      <a:pos x="2" y="0"/>
                    </a:cxn>
                    <a:cxn ang="0">
                      <a:pos x="1" y="0"/>
                    </a:cxn>
                    <a:cxn ang="0">
                      <a:pos x="1" y="1"/>
                    </a:cxn>
                  </a:cxnLst>
                  <a:rect l="0" t="0" r="r" b="b"/>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336949" name="Freeform 53"/>
                <p:cNvSpPr>
                  <a:spLocks/>
                </p:cNvSpPr>
                <p:nvPr/>
              </p:nvSpPr>
              <p:spPr bwMode="auto">
                <a:xfrm>
                  <a:off x="814" y="3691"/>
                  <a:ext cx="10" cy="15"/>
                </a:xfrm>
                <a:custGeom>
                  <a:avLst/>
                  <a:gdLst/>
                  <a:ahLst/>
                  <a:cxnLst>
                    <a:cxn ang="0">
                      <a:pos x="1" y="1"/>
                    </a:cxn>
                    <a:cxn ang="0">
                      <a:pos x="1" y="0"/>
                    </a:cxn>
                    <a:cxn ang="0">
                      <a:pos x="1" y="0"/>
                    </a:cxn>
                    <a:cxn ang="0">
                      <a:pos x="1" y="0"/>
                    </a:cxn>
                    <a:cxn ang="0">
                      <a:pos x="0" y="0"/>
                    </a:cxn>
                    <a:cxn ang="0">
                      <a:pos x="0" y="0"/>
                    </a:cxn>
                    <a:cxn ang="0">
                      <a:pos x="0" y="1"/>
                    </a:cxn>
                    <a:cxn ang="0">
                      <a:pos x="1" y="1"/>
                    </a:cxn>
                    <a:cxn ang="0">
                      <a:pos x="1" y="1"/>
                    </a:cxn>
                    <a:cxn ang="0">
                      <a:pos x="1" y="2"/>
                    </a:cxn>
                    <a:cxn ang="0">
                      <a:pos x="0" y="2"/>
                    </a:cxn>
                    <a:cxn ang="0">
                      <a:pos x="0" y="2"/>
                    </a:cxn>
                    <a:cxn ang="0">
                      <a:pos x="0" y="2"/>
                    </a:cxn>
                    <a:cxn ang="0">
                      <a:pos x="0" y="2"/>
                    </a:cxn>
                    <a:cxn ang="0">
                      <a:pos x="0" y="2"/>
                    </a:cxn>
                    <a:cxn ang="0">
                      <a:pos x="0" y="2"/>
                    </a:cxn>
                    <a:cxn ang="0">
                      <a:pos x="0" y="3"/>
                    </a:cxn>
                    <a:cxn ang="0">
                      <a:pos x="1" y="3"/>
                    </a:cxn>
                    <a:cxn ang="0">
                      <a:pos x="1" y="3"/>
                    </a:cxn>
                    <a:cxn ang="0">
                      <a:pos x="1" y="3"/>
                    </a:cxn>
                    <a:cxn ang="0">
                      <a:pos x="1" y="3"/>
                    </a:cxn>
                    <a:cxn ang="0">
                      <a:pos x="1" y="3"/>
                    </a:cxn>
                    <a:cxn ang="0">
                      <a:pos x="2" y="3"/>
                    </a:cxn>
                    <a:cxn ang="0">
                      <a:pos x="2" y="2"/>
                    </a:cxn>
                    <a:cxn ang="0">
                      <a:pos x="2" y="1"/>
                    </a:cxn>
                    <a:cxn ang="0">
                      <a:pos x="2" y="1"/>
                    </a:cxn>
                    <a:cxn ang="0">
                      <a:pos x="2" y="1"/>
                    </a:cxn>
                    <a:cxn ang="0">
                      <a:pos x="2" y="0"/>
                    </a:cxn>
                    <a:cxn ang="0">
                      <a:pos x="2" y="0"/>
                    </a:cxn>
                    <a:cxn ang="0">
                      <a:pos x="2" y="0"/>
                    </a:cxn>
                    <a:cxn ang="0">
                      <a:pos x="1" y="0"/>
                    </a:cxn>
                    <a:cxn ang="0">
                      <a:pos x="1" y="0"/>
                    </a:cxn>
                    <a:cxn ang="0">
                      <a:pos x="1" y="1"/>
                    </a:cxn>
                  </a:cxnLst>
                  <a:rect l="0" t="0" r="r" b="b"/>
                  <a:pathLst>
                    <a:path w="2" h="3">
                      <a:moveTo>
                        <a:pt x="1" y="1"/>
                      </a:moveTo>
                      <a:lnTo>
                        <a:pt x="1" y="1"/>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1" y="1"/>
                      </a:lnTo>
                      <a:lnTo>
                        <a:pt x="1" y="1"/>
                      </a:lnTo>
                      <a:lnTo>
                        <a:pt x="1" y="1"/>
                      </a:lnTo>
                      <a:lnTo>
                        <a:pt x="1" y="1"/>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2"/>
                      </a:lnTo>
                      <a:lnTo>
                        <a:pt x="2" y="2"/>
                      </a:lnTo>
                      <a:lnTo>
                        <a:pt x="2" y="1"/>
                      </a:lnTo>
                      <a:lnTo>
                        <a:pt x="2" y="1"/>
                      </a:lnTo>
                      <a:lnTo>
                        <a:pt x="2" y="1"/>
                      </a:lnTo>
                      <a:lnTo>
                        <a:pt x="2" y="1"/>
                      </a:lnTo>
                      <a:lnTo>
                        <a:pt x="2" y="1"/>
                      </a:lnTo>
                      <a:lnTo>
                        <a:pt x="2" y="0"/>
                      </a:lnTo>
                      <a:lnTo>
                        <a:pt x="2" y="0"/>
                      </a:lnTo>
                      <a:lnTo>
                        <a:pt x="2" y="0"/>
                      </a:lnTo>
                      <a:lnTo>
                        <a:pt x="2" y="0"/>
                      </a:lnTo>
                      <a:lnTo>
                        <a:pt x="2" y="0"/>
                      </a:lnTo>
                      <a:lnTo>
                        <a:pt x="2" y="0"/>
                      </a:lnTo>
                      <a:lnTo>
                        <a:pt x="1" y="0"/>
                      </a:lnTo>
                      <a:lnTo>
                        <a:pt x="1" y="0"/>
                      </a:lnTo>
                      <a:lnTo>
                        <a:pt x="1" y="0"/>
                      </a:lnTo>
                      <a:lnTo>
                        <a:pt x="1" y="0"/>
                      </a:lnTo>
                      <a:lnTo>
                        <a:pt x="1" y="1"/>
                      </a:lnTo>
                      <a:lnTo>
                        <a:pt x="1" y="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36950" name="Freeform 54"/>
                <p:cNvSpPr>
                  <a:spLocks/>
                </p:cNvSpPr>
                <p:nvPr/>
              </p:nvSpPr>
              <p:spPr bwMode="auto">
                <a:xfrm>
                  <a:off x="795" y="3693"/>
                  <a:ext cx="15" cy="15"/>
                </a:xfrm>
                <a:custGeom>
                  <a:avLst/>
                  <a:gdLst/>
                  <a:ahLst/>
                  <a:cxnLst>
                    <a:cxn ang="0">
                      <a:pos x="3" y="3"/>
                    </a:cxn>
                    <a:cxn ang="0">
                      <a:pos x="3" y="3"/>
                    </a:cxn>
                    <a:cxn ang="0">
                      <a:pos x="3" y="3"/>
                    </a:cxn>
                    <a:cxn ang="0">
                      <a:pos x="3" y="3"/>
                    </a:cxn>
                    <a:cxn ang="0">
                      <a:pos x="3" y="3"/>
                    </a:cxn>
                    <a:cxn ang="0">
                      <a:pos x="3" y="3"/>
                    </a:cxn>
                    <a:cxn ang="0">
                      <a:pos x="2" y="2"/>
                    </a:cxn>
                    <a:cxn ang="0">
                      <a:pos x="1" y="1"/>
                    </a:cxn>
                    <a:cxn ang="0">
                      <a:pos x="1" y="1"/>
                    </a:cxn>
                    <a:cxn ang="0">
                      <a:pos x="1" y="1"/>
                    </a:cxn>
                    <a:cxn ang="0">
                      <a:pos x="1" y="1"/>
                    </a:cxn>
                    <a:cxn ang="0">
                      <a:pos x="1" y="1"/>
                    </a:cxn>
                    <a:cxn ang="0">
                      <a:pos x="1"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1" y="1"/>
                    </a:cxn>
                    <a:cxn ang="0">
                      <a:pos x="1" y="2"/>
                    </a:cxn>
                    <a:cxn ang="0">
                      <a:pos x="1" y="2"/>
                    </a:cxn>
                    <a:cxn ang="0">
                      <a:pos x="2" y="3"/>
                    </a:cxn>
                    <a:cxn ang="0">
                      <a:pos x="2" y="3"/>
                    </a:cxn>
                    <a:cxn ang="0">
                      <a:pos x="3" y="3"/>
                    </a:cxn>
                    <a:cxn ang="0">
                      <a:pos x="3" y="3"/>
                    </a:cxn>
                    <a:cxn ang="0">
                      <a:pos x="3" y="3"/>
                    </a:cxn>
                    <a:cxn ang="0">
                      <a:pos x="3" y="3"/>
                    </a:cxn>
                    <a:cxn ang="0">
                      <a:pos x="3" y="3"/>
                    </a:cxn>
                  </a:cxnLst>
                  <a:rect l="0" t="0" r="r" b="b"/>
                  <a:pathLst>
                    <a:path w="3" h="3">
                      <a:moveTo>
                        <a:pt x="3" y="3"/>
                      </a:moveTo>
                      <a:lnTo>
                        <a:pt x="3" y="3"/>
                      </a:lnTo>
                      <a:lnTo>
                        <a:pt x="3" y="3"/>
                      </a:lnTo>
                      <a:lnTo>
                        <a:pt x="3" y="3"/>
                      </a:lnTo>
                      <a:lnTo>
                        <a:pt x="3" y="3"/>
                      </a:lnTo>
                      <a:lnTo>
                        <a:pt x="3" y="3"/>
                      </a:lnTo>
                      <a:lnTo>
                        <a:pt x="2" y="2"/>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lnTo>
                        <a:pt x="0" y="1"/>
                      </a:lnTo>
                      <a:lnTo>
                        <a:pt x="0" y="1"/>
                      </a:lnTo>
                      <a:lnTo>
                        <a:pt x="0" y="1"/>
                      </a:lnTo>
                      <a:lnTo>
                        <a:pt x="0" y="1"/>
                      </a:lnTo>
                      <a:lnTo>
                        <a:pt x="1" y="1"/>
                      </a:lnTo>
                      <a:lnTo>
                        <a:pt x="1" y="2"/>
                      </a:lnTo>
                      <a:lnTo>
                        <a:pt x="1" y="2"/>
                      </a:lnTo>
                      <a:lnTo>
                        <a:pt x="2" y="3"/>
                      </a:lnTo>
                      <a:lnTo>
                        <a:pt x="2" y="3"/>
                      </a:lnTo>
                      <a:lnTo>
                        <a:pt x="3" y="3"/>
                      </a:lnTo>
                      <a:lnTo>
                        <a:pt x="3" y="3"/>
                      </a:lnTo>
                      <a:lnTo>
                        <a:pt x="3" y="3"/>
                      </a:lnTo>
                      <a:lnTo>
                        <a:pt x="3" y="3"/>
                      </a:lnTo>
                      <a:lnTo>
                        <a:pt x="3" y="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36951" name="Freeform 55"/>
                <p:cNvSpPr>
                  <a:spLocks/>
                </p:cNvSpPr>
                <p:nvPr/>
              </p:nvSpPr>
              <p:spPr bwMode="auto">
                <a:xfrm>
                  <a:off x="768" y="3683"/>
                  <a:ext cx="19" cy="10"/>
                </a:xfrm>
                <a:custGeom>
                  <a:avLst/>
                  <a:gdLst/>
                  <a:ahLst/>
                  <a:cxnLst>
                    <a:cxn ang="0">
                      <a:pos x="0" y="1"/>
                    </a:cxn>
                    <a:cxn ang="0">
                      <a:pos x="0" y="1"/>
                    </a:cxn>
                    <a:cxn ang="0">
                      <a:pos x="1" y="0"/>
                    </a:cxn>
                    <a:cxn ang="0">
                      <a:pos x="1" y="0"/>
                    </a:cxn>
                    <a:cxn ang="0">
                      <a:pos x="2" y="0"/>
                    </a:cxn>
                    <a:cxn ang="0">
                      <a:pos x="3" y="0"/>
                    </a:cxn>
                    <a:cxn ang="0">
                      <a:pos x="3" y="0"/>
                    </a:cxn>
                    <a:cxn ang="0">
                      <a:pos x="3" y="0"/>
                    </a:cxn>
                    <a:cxn ang="0">
                      <a:pos x="3" y="1"/>
                    </a:cxn>
                    <a:cxn ang="0">
                      <a:pos x="4" y="1"/>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3" y="1"/>
                    </a:cxn>
                    <a:cxn ang="0">
                      <a:pos x="3" y="1"/>
                    </a:cxn>
                    <a:cxn ang="0">
                      <a:pos x="3" y="2"/>
                    </a:cxn>
                    <a:cxn ang="0">
                      <a:pos x="3" y="2"/>
                    </a:cxn>
                    <a:cxn ang="0">
                      <a:pos x="3" y="2"/>
                    </a:cxn>
                    <a:cxn ang="0">
                      <a:pos x="2" y="2"/>
                    </a:cxn>
                    <a:cxn ang="0">
                      <a:pos x="2" y="2"/>
                    </a:cxn>
                    <a:cxn ang="0">
                      <a:pos x="2" y="2"/>
                    </a:cxn>
                    <a:cxn ang="0">
                      <a:pos x="2" y="2"/>
                    </a:cxn>
                    <a:cxn ang="0">
                      <a:pos x="2" y="2"/>
                    </a:cxn>
                    <a:cxn ang="0">
                      <a:pos x="2" y="2"/>
                    </a:cxn>
                    <a:cxn ang="0">
                      <a:pos x="2"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w="4" h="2">
                      <a:moveTo>
                        <a:pt x="0" y="1"/>
                      </a:moveTo>
                      <a:lnTo>
                        <a:pt x="0" y="1"/>
                      </a:lnTo>
                      <a:lnTo>
                        <a:pt x="1" y="0"/>
                      </a:lnTo>
                      <a:lnTo>
                        <a:pt x="1" y="0"/>
                      </a:lnTo>
                      <a:lnTo>
                        <a:pt x="2" y="0"/>
                      </a:lnTo>
                      <a:lnTo>
                        <a:pt x="3" y="0"/>
                      </a:lnTo>
                      <a:lnTo>
                        <a:pt x="3" y="0"/>
                      </a:lnTo>
                      <a:lnTo>
                        <a:pt x="3" y="0"/>
                      </a:lnTo>
                      <a:lnTo>
                        <a:pt x="3" y="1"/>
                      </a:lnTo>
                      <a:lnTo>
                        <a:pt x="4" y="1"/>
                      </a:lnTo>
                      <a:lnTo>
                        <a:pt x="4" y="1"/>
                      </a:lnTo>
                      <a:lnTo>
                        <a:pt x="4" y="1"/>
                      </a:lnTo>
                      <a:lnTo>
                        <a:pt x="4" y="1"/>
                      </a:lnTo>
                      <a:lnTo>
                        <a:pt x="4" y="1"/>
                      </a:lnTo>
                      <a:lnTo>
                        <a:pt x="4" y="1"/>
                      </a:lnTo>
                      <a:lnTo>
                        <a:pt x="4" y="1"/>
                      </a:lnTo>
                      <a:lnTo>
                        <a:pt x="4" y="2"/>
                      </a:lnTo>
                      <a:lnTo>
                        <a:pt x="4" y="2"/>
                      </a:lnTo>
                      <a:lnTo>
                        <a:pt x="4" y="2"/>
                      </a:lnTo>
                      <a:lnTo>
                        <a:pt x="4" y="2"/>
                      </a:lnTo>
                      <a:lnTo>
                        <a:pt x="3" y="1"/>
                      </a:lnTo>
                      <a:lnTo>
                        <a:pt x="3" y="1"/>
                      </a:lnTo>
                      <a:lnTo>
                        <a:pt x="3" y="2"/>
                      </a:lnTo>
                      <a:lnTo>
                        <a:pt x="3" y="2"/>
                      </a:lnTo>
                      <a:lnTo>
                        <a:pt x="3" y="2"/>
                      </a:lnTo>
                      <a:lnTo>
                        <a:pt x="2" y="2"/>
                      </a:lnTo>
                      <a:lnTo>
                        <a:pt x="2" y="2"/>
                      </a:lnTo>
                      <a:lnTo>
                        <a:pt x="2" y="2"/>
                      </a:lnTo>
                      <a:lnTo>
                        <a:pt x="2" y="2"/>
                      </a:lnTo>
                      <a:lnTo>
                        <a:pt x="2" y="2"/>
                      </a:lnTo>
                      <a:lnTo>
                        <a:pt x="2" y="2"/>
                      </a:lnTo>
                      <a:lnTo>
                        <a:pt x="2" y="2"/>
                      </a:lnTo>
                      <a:lnTo>
                        <a:pt x="1" y="2"/>
                      </a:lnTo>
                      <a:lnTo>
                        <a:pt x="1" y="2"/>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rgbClr val="ED4213"/>
                </a:solidFill>
                <a:ln w="12700" cmpd="sng">
                  <a:solidFill>
                    <a:schemeClr val="tx1"/>
                  </a:solidFill>
                  <a:prstDash val="solid"/>
                  <a:round/>
                  <a:headEnd/>
                  <a:tailEnd/>
                </a:ln>
              </p:spPr>
              <p:txBody>
                <a:bodyPr/>
                <a:lstStyle/>
                <a:p>
                  <a:endParaRPr lang="en-US"/>
                </a:p>
              </p:txBody>
            </p:sp>
          </p:grpSp>
          <p:grpSp>
            <p:nvGrpSpPr>
              <p:cNvPr id="336952" name="Group 56"/>
              <p:cNvGrpSpPr>
                <a:grpSpLocks/>
              </p:cNvGrpSpPr>
              <p:nvPr/>
            </p:nvGrpSpPr>
            <p:grpSpPr bwMode="auto">
              <a:xfrm>
                <a:off x="3669" y="1384"/>
                <a:ext cx="523" cy="468"/>
                <a:chOff x="3562" y="1636"/>
                <a:chExt cx="497" cy="468"/>
              </a:xfrm>
            </p:grpSpPr>
            <p:sp>
              <p:nvSpPr>
                <p:cNvPr id="336953" name="Freeform 57"/>
                <p:cNvSpPr>
                  <a:spLocks/>
                </p:cNvSpPr>
                <p:nvPr/>
              </p:nvSpPr>
              <p:spPr bwMode="auto">
                <a:xfrm>
                  <a:off x="3806" y="1758"/>
                  <a:ext cx="253" cy="346"/>
                </a:xfrm>
                <a:custGeom>
                  <a:avLst/>
                  <a:gdLst/>
                  <a:ahLst/>
                  <a:cxnLst>
                    <a:cxn ang="0">
                      <a:pos x="26" y="68"/>
                    </a:cxn>
                    <a:cxn ang="0">
                      <a:pos x="43" y="67"/>
                    </a:cxn>
                    <a:cxn ang="0">
                      <a:pos x="45" y="62"/>
                    </a:cxn>
                    <a:cxn ang="0">
                      <a:pos x="45" y="58"/>
                    </a:cxn>
                    <a:cxn ang="0">
                      <a:pos x="48" y="55"/>
                    </a:cxn>
                    <a:cxn ang="0">
                      <a:pos x="49" y="52"/>
                    </a:cxn>
                    <a:cxn ang="0">
                      <a:pos x="50" y="50"/>
                    </a:cxn>
                    <a:cxn ang="0">
                      <a:pos x="51" y="51"/>
                    </a:cxn>
                    <a:cxn ang="0">
                      <a:pos x="52" y="50"/>
                    </a:cxn>
                    <a:cxn ang="0">
                      <a:pos x="52" y="46"/>
                    </a:cxn>
                    <a:cxn ang="0">
                      <a:pos x="51" y="42"/>
                    </a:cxn>
                    <a:cxn ang="0">
                      <a:pos x="47" y="28"/>
                    </a:cxn>
                    <a:cxn ang="0">
                      <a:pos x="42" y="28"/>
                    </a:cxn>
                    <a:cxn ang="0">
                      <a:pos x="36" y="36"/>
                    </a:cxn>
                    <a:cxn ang="0">
                      <a:pos x="35" y="35"/>
                    </a:cxn>
                    <a:cxn ang="0">
                      <a:pos x="33" y="34"/>
                    </a:cxn>
                    <a:cxn ang="0">
                      <a:pos x="33" y="30"/>
                    </a:cxn>
                    <a:cxn ang="0">
                      <a:pos x="36" y="28"/>
                    </a:cxn>
                    <a:cxn ang="0">
                      <a:pos x="36" y="26"/>
                    </a:cxn>
                    <a:cxn ang="0">
                      <a:pos x="38" y="24"/>
                    </a:cxn>
                    <a:cxn ang="0">
                      <a:pos x="38" y="17"/>
                    </a:cxn>
                    <a:cxn ang="0">
                      <a:pos x="37" y="14"/>
                    </a:cxn>
                    <a:cxn ang="0">
                      <a:pos x="35" y="12"/>
                    </a:cxn>
                    <a:cxn ang="0">
                      <a:pos x="37" y="10"/>
                    </a:cxn>
                    <a:cxn ang="0">
                      <a:pos x="36" y="7"/>
                    </a:cxn>
                    <a:cxn ang="0">
                      <a:pos x="30" y="4"/>
                    </a:cxn>
                    <a:cxn ang="0">
                      <a:pos x="26" y="2"/>
                    </a:cxn>
                    <a:cxn ang="0">
                      <a:pos x="21" y="1"/>
                    </a:cxn>
                    <a:cxn ang="0">
                      <a:pos x="18" y="1"/>
                    </a:cxn>
                    <a:cxn ang="0">
                      <a:pos x="15" y="3"/>
                    </a:cxn>
                    <a:cxn ang="0">
                      <a:pos x="15" y="6"/>
                    </a:cxn>
                    <a:cxn ang="0">
                      <a:pos x="16" y="7"/>
                    </a:cxn>
                    <a:cxn ang="0">
                      <a:pos x="15" y="8"/>
                    </a:cxn>
                    <a:cxn ang="0">
                      <a:pos x="13" y="10"/>
                    </a:cxn>
                    <a:cxn ang="0">
                      <a:pos x="12" y="13"/>
                    </a:cxn>
                    <a:cxn ang="0">
                      <a:pos x="12" y="17"/>
                    </a:cxn>
                    <a:cxn ang="0">
                      <a:pos x="10" y="16"/>
                    </a:cxn>
                    <a:cxn ang="0">
                      <a:pos x="10" y="13"/>
                    </a:cxn>
                    <a:cxn ang="0">
                      <a:pos x="10" y="11"/>
                    </a:cxn>
                    <a:cxn ang="0">
                      <a:pos x="8" y="13"/>
                    </a:cxn>
                    <a:cxn ang="0">
                      <a:pos x="8" y="16"/>
                    </a:cxn>
                    <a:cxn ang="0">
                      <a:pos x="5" y="17"/>
                    </a:cxn>
                    <a:cxn ang="0">
                      <a:pos x="4" y="19"/>
                    </a:cxn>
                    <a:cxn ang="0">
                      <a:pos x="3" y="23"/>
                    </a:cxn>
                    <a:cxn ang="0">
                      <a:pos x="2" y="28"/>
                    </a:cxn>
                    <a:cxn ang="0">
                      <a:pos x="1" y="32"/>
                    </a:cxn>
                    <a:cxn ang="0">
                      <a:pos x="2" y="37"/>
                    </a:cxn>
                    <a:cxn ang="0">
                      <a:pos x="2" y="41"/>
                    </a:cxn>
                    <a:cxn ang="0">
                      <a:pos x="6" y="50"/>
                    </a:cxn>
                    <a:cxn ang="0">
                      <a:pos x="7" y="55"/>
                    </a:cxn>
                    <a:cxn ang="0">
                      <a:pos x="7" y="56"/>
                    </a:cxn>
                    <a:cxn ang="0">
                      <a:pos x="6" y="62"/>
                    </a:cxn>
                    <a:cxn ang="0">
                      <a:pos x="2" y="69"/>
                    </a:cxn>
                    <a:cxn ang="0">
                      <a:pos x="0" y="71"/>
                    </a:cxn>
                  </a:cxnLst>
                  <a:rect l="0" t="0" r="r" b="b"/>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5"/>
                      </a:lnTo>
                      <a:lnTo>
                        <a:pt x="7" y="56"/>
                      </a:lnTo>
                      <a:lnTo>
                        <a:pt x="6" y="59"/>
                      </a:lnTo>
                      <a:lnTo>
                        <a:pt x="6" y="62"/>
                      </a:lnTo>
                      <a:lnTo>
                        <a:pt x="5" y="64"/>
                      </a:lnTo>
                      <a:lnTo>
                        <a:pt x="2" y="69"/>
                      </a:lnTo>
                      <a:lnTo>
                        <a:pt x="1" y="71"/>
                      </a:lnTo>
                      <a:lnTo>
                        <a:pt x="0" y="71"/>
                      </a:lnTo>
                      <a:lnTo>
                        <a:pt x="0" y="7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36954" name="Freeform 58"/>
                <p:cNvSpPr>
                  <a:spLocks/>
                </p:cNvSpPr>
                <p:nvPr/>
              </p:nvSpPr>
              <p:spPr bwMode="auto">
                <a:xfrm>
                  <a:off x="3562" y="1636"/>
                  <a:ext cx="405" cy="200"/>
                </a:xfrm>
                <a:custGeom>
                  <a:avLst/>
                  <a:gdLst/>
                  <a:ahLst/>
                  <a:cxnLst>
                    <a:cxn ang="0">
                      <a:pos x="4" y="16"/>
                    </a:cxn>
                    <a:cxn ang="0">
                      <a:pos x="8" y="13"/>
                    </a:cxn>
                    <a:cxn ang="0">
                      <a:pos x="20" y="6"/>
                    </a:cxn>
                    <a:cxn ang="0">
                      <a:pos x="26" y="1"/>
                    </a:cxn>
                    <a:cxn ang="0">
                      <a:pos x="31" y="1"/>
                    </a:cxn>
                    <a:cxn ang="0">
                      <a:pos x="28" y="4"/>
                    </a:cxn>
                    <a:cxn ang="0">
                      <a:pos x="23" y="9"/>
                    </a:cxn>
                    <a:cxn ang="0">
                      <a:pos x="23" y="12"/>
                    </a:cxn>
                    <a:cxn ang="0">
                      <a:pos x="28" y="10"/>
                    </a:cxn>
                    <a:cxn ang="0">
                      <a:pos x="39" y="15"/>
                    </a:cxn>
                    <a:cxn ang="0">
                      <a:pos x="43" y="16"/>
                    </a:cxn>
                    <a:cxn ang="0">
                      <a:pos x="44" y="17"/>
                    </a:cxn>
                    <a:cxn ang="0">
                      <a:pos x="49" y="13"/>
                    </a:cxn>
                    <a:cxn ang="0">
                      <a:pos x="64" y="8"/>
                    </a:cxn>
                    <a:cxn ang="0">
                      <a:pos x="63" y="11"/>
                    </a:cxn>
                    <a:cxn ang="0">
                      <a:pos x="66" y="14"/>
                    </a:cxn>
                    <a:cxn ang="0">
                      <a:pos x="72" y="13"/>
                    </a:cxn>
                    <a:cxn ang="0">
                      <a:pos x="76" y="18"/>
                    </a:cxn>
                    <a:cxn ang="0">
                      <a:pos x="82" y="19"/>
                    </a:cxn>
                    <a:cxn ang="0">
                      <a:pos x="82" y="21"/>
                    </a:cxn>
                    <a:cxn ang="0">
                      <a:pos x="79" y="21"/>
                    </a:cxn>
                    <a:cxn ang="0">
                      <a:pos x="75" y="21"/>
                    </a:cxn>
                    <a:cxn ang="0">
                      <a:pos x="69" y="21"/>
                    </a:cxn>
                    <a:cxn ang="0">
                      <a:pos x="69" y="24"/>
                    </a:cxn>
                    <a:cxn ang="0">
                      <a:pos x="62" y="21"/>
                    </a:cxn>
                    <a:cxn ang="0">
                      <a:pos x="57" y="23"/>
                    </a:cxn>
                    <a:cxn ang="0">
                      <a:pos x="55" y="25"/>
                    </a:cxn>
                    <a:cxn ang="0">
                      <a:pos x="50" y="25"/>
                    </a:cxn>
                    <a:cxn ang="0">
                      <a:pos x="46" y="30"/>
                    </a:cxn>
                    <a:cxn ang="0">
                      <a:pos x="47" y="28"/>
                    </a:cxn>
                    <a:cxn ang="0">
                      <a:pos x="44" y="28"/>
                    </a:cxn>
                    <a:cxn ang="0">
                      <a:pos x="42" y="27"/>
                    </a:cxn>
                    <a:cxn ang="0">
                      <a:pos x="40" y="32"/>
                    </a:cxn>
                    <a:cxn ang="0">
                      <a:pos x="36" y="38"/>
                    </a:cxn>
                    <a:cxn ang="0">
                      <a:pos x="34" y="39"/>
                    </a:cxn>
                    <a:cxn ang="0">
                      <a:pos x="35" y="36"/>
                    </a:cxn>
                    <a:cxn ang="0">
                      <a:pos x="32" y="36"/>
                    </a:cxn>
                    <a:cxn ang="0">
                      <a:pos x="30" y="29"/>
                    </a:cxn>
                    <a:cxn ang="0">
                      <a:pos x="29" y="28"/>
                    </a:cxn>
                    <a:cxn ang="0">
                      <a:pos x="23" y="26"/>
                    </a:cxn>
                    <a:cxn ang="0">
                      <a:pos x="22" y="26"/>
                    </a:cxn>
                    <a:cxn ang="0">
                      <a:pos x="16" y="24"/>
                    </a:cxn>
                    <a:cxn ang="0">
                      <a:pos x="4" y="19"/>
                    </a:cxn>
                    <a:cxn ang="0">
                      <a:pos x="0" y="17"/>
                    </a:cxn>
                  </a:cxnLst>
                  <a:rect l="0" t="0" r="r" b="b"/>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3" y="16"/>
                      </a:lnTo>
                      <a:lnTo>
                        <a:pt x="44" y="17"/>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2" y="36"/>
                      </a:lnTo>
                      <a:lnTo>
                        <a:pt x="33" y="32"/>
                      </a:lnTo>
                      <a:lnTo>
                        <a:pt x="32" y="30"/>
                      </a:lnTo>
                      <a:lnTo>
                        <a:pt x="30" y="29"/>
                      </a:lnTo>
                      <a:lnTo>
                        <a:pt x="28" y="29"/>
                      </a:lnTo>
                      <a:lnTo>
                        <a:pt x="28" y="28"/>
                      </a:lnTo>
                      <a:lnTo>
                        <a:pt x="29" y="28"/>
                      </a:lnTo>
                      <a:lnTo>
                        <a:pt x="28" y="27"/>
                      </a:lnTo>
                      <a:lnTo>
                        <a:pt x="26" y="26"/>
                      </a:lnTo>
                      <a:lnTo>
                        <a:pt x="23" y="26"/>
                      </a:lnTo>
                      <a:lnTo>
                        <a:pt x="23" y="26"/>
                      </a:lnTo>
                      <a:lnTo>
                        <a:pt x="22" y="26"/>
                      </a:lnTo>
                      <a:lnTo>
                        <a:pt x="22" y="26"/>
                      </a:lnTo>
                      <a:lnTo>
                        <a:pt x="20" y="26"/>
                      </a:lnTo>
                      <a:lnTo>
                        <a:pt x="18" y="24"/>
                      </a:lnTo>
                      <a:lnTo>
                        <a:pt x="16" y="24"/>
                      </a:lnTo>
                      <a:lnTo>
                        <a:pt x="5" y="22"/>
                      </a:lnTo>
                      <a:lnTo>
                        <a:pt x="4" y="21"/>
                      </a:lnTo>
                      <a:lnTo>
                        <a:pt x="4" y="19"/>
                      </a:lnTo>
                      <a:lnTo>
                        <a:pt x="3" y="19"/>
                      </a:lnTo>
                      <a:lnTo>
                        <a:pt x="1" y="18"/>
                      </a:lnTo>
                      <a:lnTo>
                        <a:pt x="0" y="17"/>
                      </a:lnTo>
                      <a:lnTo>
                        <a:pt x="0" y="17"/>
                      </a:lnTo>
                      <a:close/>
                    </a:path>
                  </a:pathLst>
                </a:custGeom>
                <a:solidFill>
                  <a:srgbClr val="ED4213"/>
                </a:solidFill>
                <a:ln w="12700" cmpd="sng">
                  <a:solidFill>
                    <a:schemeClr val="tx1"/>
                  </a:solidFill>
                  <a:prstDash val="solid"/>
                  <a:round/>
                  <a:headEnd/>
                  <a:tailEnd/>
                </a:ln>
              </p:spPr>
              <p:txBody>
                <a:bodyPr/>
                <a:lstStyle/>
                <a:p>
                  <a:endParaRPr lang="en-US"/>
                </a:p>
              </p:txBody>
            </p:sp>
          </p:grpSp>
          <p:sp>
            <p:nvSpPr>
              <p:cNvPr id="336955" name="Freeform 59"/>
              <p:cNvSpPr>
                <a:spLocks/>
              </p:cNvSpPr>
              <p:nvPr/>
            </p:nvSpPr>
            <p:spPr bwMode="auto">
              <a:xfrm>
                <a:off x="3880" y="1838"/>
                <a:ext cx="206" cy="351"/>
              </a:xfrm>
              <a:custGeom>
                <a:avLst/>
                <a:gdLst/>
                <a:ahLst/>
                <a:cxnLst>
                  <a:cxn ang="0">
                    <a:pos x="1" y="5"/>
                  </a:cxn>
                  <a:cxn ang="0">
                    <a:pos x="4" y="45"/>
                  </a:cxn>
                  <a:cxn ang="0">
                    <a:pos x="4" y="46"/>
                  </a:cxn>
                  <a:cxn ang="0">
                    <a:pos x="4" y="47"/>
                  </a:cxn>
                  <a:cxn ang="0">
                    <a:pos x="4" y="49"/>
                  </a:cxn>
                  <a:cxn ang="0">
                    <a:pos x="5" y="52"/>
                  </a:cxn>
                  <a:cxn ang="0">
                    <a:pos x="6" y="56"/>
                  </a:cxn>
                  <a:cxn ang="0">
                    <a:pos x="4" y="59"/>
                  </a:cxn>
                  <a:cxn ang="0">
                    <a:pos x="4" y="60"/>
                  </a:cxn>
                  <a:cxn ang="0">
                    <a:pos x="2" y="63"/>
                  </a:cxn>
                  <a:cxn ang="0">
                    <a:pos x="0" y="65"/>
                  </a:cxn>
                  <a:cxn ang="0">
                    <a:pos x="0" y="68"/>
                  </a:cxn>
                  <a:cxn ang="0">
                    <a:pos x="0" y="71"/>
                  </a:cxn>
                  <a:cxn ang="0">
                    <a:pos x="0" y="71"/>
                  </a:cxn>
                  <a:cxn ang="0">
                    <a:pos x="0" y="72"/>
                  </a:cxn>
                  <a:cxn ang="0">
                    <a:pos x="0" y="72"/>
                  </a:cxn>
                  <a:cxn ang="0">
                    <a:pos x="1" y="72"/>
                  </a:cxn>
                  <a:cxn ang="0">
                    <a:pos x="2" y="72"/>
                  </a:cxn>
                  <a:cxn ang="0">
                    <a:pos x="2" y="71"/>
                  </a:cxn>
                  <a:cxn ang="0">
                    <a:pos x="2" y="70"/>
                  </a:cxn>
                  <a:cxn ang="0">
                    <a:pos x="5" y="70"/>
                  </a:cxn>
                  <a:cxn ang="0">
                    <a:pos x="8" y="69"/>
                  </a:cxn>
                  <a:cxn ang="0">
                    <a:pos x="12" y="71"/>
                  </a:cxn>
                  <a:cxn ang="0">
                    <a:pos x="12" y="71"/>
                  </a:cxn>
                  <a:cxn ang="0">
                    <a:pos x="13" y="71"/>
                  </a:cxn>
                  <a:cxn ang="0">
                    <a:pos x="14" y="68"/>
                  </a:cxn>
                  <a:cxn ang="0">
                    <a:pos x="16" y="68"/>
                  </a:cxn>
                  <a:cxn ang="0">
                    <a:pos x="17" y="69"/>
                  </a:cxn>
                  <a:cxn ang="0">
                    <a:pos x="18" y="70"/>
                  </a:cxn>
                  <a:cxn ang="0">
                    <a:pos x="19" y="69"/>
                  </a:cxn>
                  <a:cxn ang="0">
                    <a:pos x="20" y="65"/>
                  </a:cxn>
                  <a:cxn ang="0">
                    <a:pos x="21" y="64"/>
                  </a:cxn>
                  <a:cxn ang="0">
                    <a:pos x="22" y="64"/>
                  </a:cxn>
                  <a:cxn ang="0">
                    <a:pos x="24" y="66"/>
                  </a:cxn>
                  <a:cxn ang="0">
                    <a:pos x="27" y="66"/>
                  </a:cxn>
                  <a:cxn ang="0">
                    <a:pos x="28" y="63"/>
                  </a:cxn>
                  <a:cxn ang="0">
                    <a:pos x="33" y="56"/>
                  </a:cxn>
                  <a:cxn ang="0">
                    <a:pos x="33" y="53"/>
                  </a:cxn>
                  <a:cxn ang="0">
                    <a:pos x="34" y="53"/>
                  </a:cxn>
                  <a:cxn ang="0">
                    <a:pos x="37" y="53"/>
                  </a:cxn>
                  <a:cxn ang="0">
                    <a:pos x="38" y="52"/>
                  </a:cxn>
                  <a:cxn ang="0">
                    <a:pos x="40" y="51"/>
                  </a:cxn>
                  <a:cxn ang="0">
                    <a:pos x="40" y="50"/>
                  </a:cxn>
                  <a:cxn ang="0">
                    <a:pos x="40" y="47"/>
                  </a:cxn>
                  <a:cxn ang="0">
                    <a:pos x="40" y="47"/>
                  </a:cxn>
                  <a:cxn ang="0">
                    <a:pos x="40" y="45"/>
                  </a:cxn>
                  <a:cxn ang="0">
                    <a:pos x="35" y="1"/>
                  </a:cxn>
                  <a:cxn ang="0">
                    <a:pos x="35" y="0"/>
                  </a:cxn>
                  <a:cxn ang="0">
                    <a:pos x="9" y="3"/>
                  </a:cxn>
                  <a:cxn ang="0">
                    <a:pos x="8" y="4"/>
                  </a:cxn>
                  <a:cxn ang="0">
                    <a:pos x="6" y="5"/>
                  </a:cxn>
                  <a:cxn ang="0">
                    <a:pos x="5" y="6"/>
                  </a:cxn>
                  <a:cxn ang="0">
                    <a:pos x="3" y="6"/>
                  </a:cxn>
                  <a:cxn ang="0">
                    <a:pos x="1" y="5"/>
                  </a:cxn>
                  <a:cxn ang="0">
                    <a:pos x="1" y="5"/>
                  </a:cxn>
                </a:cxnLst>
                <a:rect l="0" t="0" r="r" b="b"/>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1"/>
                    </a:lnTo>
                    <a:lnTo>
                      <a:pt x="0" y="72"/>
                    </a:lnTo>
                    <a:lnTo>
                      <a:pt x="0" y="72"/>
                    </a:lnTo>
                    <a:lnTo>
                      <a:pt x="1" y="72"/>
                    </a:lnTo>
                    <a:lnTo>
                      <a:pt x="2" y="72"/>
                    </a:lnTo>
                    <a:lnTo>
                      <a:pt x="2" y="71"/>
                    </a:lnTo>
                    <a:lnTo>
                      <a:pt x="2" y="70"/>
                    </a:lnTo>
                    <a:lnTo>
                      <a:pt x="5" y="70"/>
                    </a:lnTo>
                    <a:lnTo>
                      <a:pt x="8" y="69"/>
                    </a:lnTo>
                    <a:lnTo>
                      <a:pt x="12" y="71"/>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7"/>
                    </a:lnTo>
                    <a:lnTo>
                      <a:pt x="40" y="45"/>
                    </a:lnTo>
                    <a:lnTo>
                      <a:pt x="35" y="1"/>
                    </a:lnTo>
                    <a:lnTo>
                      <a:pt x="35" y="0"/>
                    </a:lnTo>
                    <a:lnTo>
                      <a:pt x="9" y="3"/>
                    </a:lnTo>
                    <a:lnTo>
                      <a:pt x="8" y="4"/>
                    </a:lnTo>
                    <a:lnTo>
                      <a:pt x="6" y="5"/>
                    </a:lnTo>
                    <a:lnTo>
                      <a:pt x="5" y="6"/>
                    </a:lnTo>
                    <a:lnTo>
                      <a:pt x="3" y="6"/>
                    </a:lnTo>
                    <a:lnTo>
                      <a:pt x="1" y="5"/>
                    </a:lnTo>
                    <a:lnTo>
                      <a:pt x="1" y="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36956" name="Freeform 60"/>
              <p:cNvSpPr>
                <a:spLocks/>
              </p:cNvSpPr>
              <p:nvPr/>
            </p:nvSpPr>
            <p:spPr bwMode="auto">
              <a:xfrm>
                <a:off x="4234" y="2350"/>
                <a:ext cx="353" cy="258"/>
              </a:xfrm>
              <a:custGeom>
                <a:avLst/>
                <a:gdLst/>
                <a:ahLst/>
                <a:cxnLst>
                  <a:cxn ang="0">
                    <a:pos x="41" y="53"/>
                  </a:cxn>
                  <a:cxn ang="0">
                    <a:pos x="38" y="52"/>
                  </a:cxn>
                  <a:cxn ang="0">
                    <a:pos x="37" y="48"/>
                  </a:cxn>
                  <a:cxn ang="0">
                    <a:pos x="33" y="44"/>
                  </a:cxn>
                  <a:cxn ang="0">
                    <a:pos x="31" y="39"/>
                  </a:cxn>
                  <a:cxn ang="0">
                    <a:pos x="29" y="37"/>
                  </a:cxn>
                  <a:cxn ang="0">
                    <a:pos x="25" y="34"/>
                  </a:cxn>
                  <a:cxn ang="0">
                    <a:pos x="23" y="32"/>
                  </a:cxn>
                  <a:cxn ang="0">
                    <a:pos x="22" y="30"/>
                  </a:cxn>
                  <a:cxn ang="0">
                    <a:pos x="15" y="25"/>
                  </a:cxn>
                  <a:cxn ang="0">
                    <a:pos x="13" y="23"/>
                  </a:cxn>
                  <a:cxn ang="0">
                    <a:pos x="10" y="19"/>
                  </a:cxn>
                  <a:cxn ang="0">
                    <a:pos x="8" y="16"/>
                  </a:cxn>
                  <a:cxn ang="0">
                    <a:pos x="1" y="14"/>
                  </a:cxn>
                  <a:cxn ang="0">
                    <a:pos x="1" y="10"/>
                  </a:cxn>
                  <a:cxn ang="0">
                    <a:pos x="3" y="8"/>
                  </a:cxn>
                  <a:cxn ang="0">
                    <a:pos x="3" y="7"/>
                  </a:cxn>
                  <a:cxn ang="0">
                    <a:pos x="8" y="5"/>
                  </a:cxn>
                  <a:cxn ang="0">
                    <a:pos x="12" y="3"/>
                  </a:cxn>
                  <a:cxn ang="0">
                    <a:pos x="13" y="2"/>
                  </a:cxn>
                  <a:cxn ang="0">
                    <a:pos x="31" y="1"/>
                  </a:cxn>
                  <a:cxn ang="0">
                    <a:pos x="31" y="2"/>
                  </a:cxn>
                  <a:cxn ang="0">
                    <a:pos x="35" y="4"/>
                  </a:cxn>
                  <a:cxn ang="0">
                    <a:pos x="51" y="4"/>
                  </a:cxn>
                  <a:cxn ang="0">
                    <a:pos x="68" y="17"/>
                  </a:cxn>
                  <a:cxn ang="0">
                    <a:pos x="66" y="19"/>
                  </a:cxn>
                  <a:cxn ang="0">
                    <a:pos x="63" y="24"/>
                  </a:cxn>
                  <a:cxn ang="0">
                    <a:pos x="62" y="28"/>
                  </a:cxn>
                  <a:cxn ang="0">
                    <a:pos x="62" y="30"/>
                  </a:cxn>
                  <a:cxn ang="0">
                    <a:pos x="60" y="31"/>
                  </a:cxn>
                  <a:cxn ang="0">
                    <a:pos x="59" y="33"/>
                  </a:cxn>
                  <a:cxn ang="0">
                    <a:pos x="57" y="35"/>
                  </a:cxn>
                  <a:cxn ang="0">
                    <a:pos x="53" y="39"/>
                  </a:cxn>
                  <a:cxn ang="0">
                    <a:pos x="50" y="41"/>
                  </a:cxn>
                  <a:cxn ang="0">
                    <a:pos x="49" y="43"/>
                  </a:cxn>
                  <a:cxn ang="0">
                    <a:pos x="46" y="44"/>
                  </a:cxn>
                  <a:cxn ang="0">
                    <a:pos x="46" y="45"/>
                  </a:cxn>
                  <a:cxn ang="0">
                    <a:pos x="45" y="47"/>
                  </a:cxn>
                  <a:cxn ang="0">
                    <a:pos x="43" y="48"/>
                  </a:cxn>
                  <a:cxn ang="0">
                    <a:pos x="43" y="48"/>
                  </a:cxn>
                  <a:cxn ang="0">
                    <a:pos x="43" y="49"/>
                  </a:cxn>
                  <a:cxn ang="0">
                    <a:pos x="44" y="50"/>
                  </a:cxn>
                  <a:cxn ang="0">
                    <a:pos x="42" y="51"/>
                  </a:cxn>
                  <a:cxn ang="0">
                    <a:pos x="41" y="52"/>
                  </a:cxn>
                </a:cxnLst>
                <a:rect l="0" t="0" r="r" b="b"/>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8"/>
                    </a:lnTo>
                    <a:lnTo>
                      <a:pt x="3" y="7"/>
                    </a:lnTo>
                    <a:lnTo>
                      <a:pt x="7" y="5"/>
                    </a:lnTo>
                    <a:lnTo>
                      <a:pt x="8" y="5"/>
                    </a:lnTo>
                    <a:lnTo>
                      <a:pt x="8" y="5"/>
                    </a:lnTo>
                    <a:lnTo>
                      <a:pt x="12" y="3"/>
                    </a:lnTo>
                    <a:lnTo>
                      <a:pt x="12" y="2"/>
                    </a:lnTo>
                    <a:lnTo>
                      <a:pt x="13" y="2"/>
                    </a:lnTo>
                    <a:lnTo>
                      <a:pt x="31" y="0"/>
                    </a:lnTo>
                    <a:lnTo>
                      <a:pt x="31" y="1"/>
                    </a:lnTo>
                    <a:lnTo>
                      <a:pt x="31" y="2"/>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6" y="45"/>
                    </a:lnTo>
                    <a:lnTo>
                      <a:pt x="46" y="45"/>
                    </a:lnTo>
                    <a:lnTo>
                      <a:pt x="45" y="47"/>
                    </a:lnTo>
                    <a:lnTo>
                      <a:pt x="44" y="48"/>
                    </a:lnTo>
                    <a:lnTo>
                      <a:pt x="43" y="48"/>
                    </a:lnTo>
                    <a:lnTo>
                      <a:pt x="43" y="48"/>
                    </a:lnTo>
                    <a:lnTo>
                      <a:pt x="43" y="48"/>
                    </a:lnTo>
                    <a:lnTo>
                      <a:pt x="43" y="49"/>
                    </a:lnTo>
                    <a:lnTo>
                      <a:pt x="43" y="49"/>
                    </a:lnTo>
                    <a:lnTo>
                      <a:pt x="44" y="49"/>
                    </a:lnTo>
                    <a:lnTo>
                      <a:pt x="44" y="50"/>
                    </a:lnTo>
                    <a:lnTo>
                      <a:pt x="43" y="50"/>
                    </a:lnTo>
                    <a:lnTo>
                      <a:pt x="42" y="51"/>
                    </a:lnTo>
                    <a:lnTo>
                      <a:pt x="41" y="52"/>
                    </a:lnTo>
                    <a:lnTo>
                      <a:pt x="41" y="52"/>
                    </a:lnTo>
                    <a:lnTo>
                      <a:pt x="41" y="5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36957" name="Freeform 61"/>
              <p:cNvSpPr>
                <a:spLocks/>
              </p:cNvSpPr>
              <p:nvPr/>
            </p:nvSpPr>
            <p:spPr bwMode="auto">
              <a:xfrm>
                <a:off x="4074" y="2384"/>
                <a:ext cx="376" cy="376"/>
              </a:xfrm>
              <a:custGeom>
                <a:avLst/>
                <a:gdLst/>
                <a:ahLst/>
                <a:cxnLst>
                  <a:cxn ang="0">
                    <a:pos x="9" y="41"/>
                  </a:cxn>
                  <a:cxn ang="0">
                    <a:pos x="11" y="44"/>
                  </a:cxn>
                  <a:cxn ang="0">
                    <a:pos x="13" y="46"/>
                  </a:cxn>
                  <a:cxn ang="0">
                    <a:pos x="13" y="49"/>
                  </a:cxn>
                  <a:cxn ang="0">
                    <a:pos x="14" y="50"/>
                  </a:cxn>
                  <a:cxn ang="0">
                    <a:pos x="13" y="55"/>
                  </a:cxn>
                  <a:cxn ang="0">
                    <a:pos x="12" y="60"/>
                  </a:cxn>
                  <a:cxn ang="0">
                    <a:pos x="14" y="68"/>
                  </a:cxn>
                  <a:cxn ang="0">
                    <a:pos x="16" y="71"/>
                  </a:cxn>
                  <a:cxn ang="0">
                    <a:pos x="17" y="74"/>
                  </a:cxn>
                  <a:cxn ang="0">
                    <a:pos x="18" y="76"/>
                  </a:cxn>
                  <a:cxn ang="0">
                    <a:pos x="58" y="76"/>
                  </a:cxn>
                  <a:cxn ang="0">
                    <a:pos x="60" y="77"/>
                  </a:cxn>
                  <a:cxn ang="0">
                    <a:pos x="59" y="71"/>
                  </a:cxn>
                  <a:cxn ang="0">
                    <a:pos x="60" y="69"/>
                  </a:cxn>
                  <a:cxn ang="0">
                    <a:pos x="64" y="69"/>
                  </a:cxn>
                  <a:cxn ang="0">
                    <a:pos x="67" y="69"/>
                  </a:cxn>
                  <a:cxn ang="0">
                    <a:pos x="67" y="65"/>
                  </a:cxn>
                  <a:cxn ang="0">
                    <a:pos x="67" y="62"/>
                  </a:cxn>
                  <a:cxn ang="0">
                    <a:pos x="69" y="53"/>
                  </a:cxn>
                  <a:cxn ang="0">
                    <a:pos x="71" y="48"/>
                  </a:cxn>
                  <a:cxn ang="0">
                    <a:pos x="73" y="47"/>
                  </a:cxn>
                  <a:cxn ang="0">
                    <a:pos x="73" y="46"/>
                  </a:cxn>
                  <a:cxn ang="0">
                    <a:pos x="72" y="46"/>
                  </a:cxn>
                  <a:cxn ang="0">
                    <a:pos x="69" y="45"/>
                  </a:cxn>
                  <a:cxn ang="0">
                    <a:pos x="68" y="41"/>
                  </a:cxn>
                  <a:cxn ang="0">
                    <a:pos x="64" y="37"/>
                  </a:cxn>
                  <a:cxn ang="0">
                    <a:pos x="62" y="32"/>
                  </a:cxn>
                  <a:cxn ang="0">
                    <a:pos x="60" y="30"/>
                  </a:cxn>
                  <a:cxn ang="0">
                    <a:pos x="56" y="27"/>
                  </a:cxn>
                  <a:cxn ang="0">
                    <a:pos x="54" y="25"/>
                  </a:cxn>
                  <a:cxn ang="0">
                    <a:pos x="53" y="23"/>
                  </a:cxn>
                  <a:cxn ang="0">
                    <a:pos x="46" y="18"/>
                  </a:cxn>
                  <a:cxn ang="0">
                    <a:pos x="44" y="16"/>
                  </a:cxn>
                  <a:cxn ang="0">
                    <a:pos x="41" y="12"/>
                  </a:cxn>
                  <a:cxn ang="0">
                    <a:pos x="39" y="9"/>
                  </a:cxn>
                  <a:cxn ang="0">
                    <a:pos x="32" y="7"/>
                  </a:cxn>
                  <a:cxn ang="0">
                    <a:pos x="32" y="3"/>
                  </a:cxn>
                  <a:cxn ang="0">
                    <a:pos x="34" y="1"/>
                  </a:cxn>
                  <a:cxn ang="0">
                    <a:pos x="34" y="0"/>
                  </a:cxn>
                  <a:cxn ang="0">
                    <a:pos x="0" y="5"/>
                  </a:cxn>
                </a:cxnLst>
                <a:rect l="0" t="0" r="r" b="b"/>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7"/>
                    </a:lnTo>
                    <a:lnTo>
                      <a:pt x="73" y="46"/>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1"/>
                    </a:lnTo>
                    <a:lnTo>
                      <a:pt x="34" y="0"/>
                    </a:lnTo>
                    <a:lnTo>
                      <a:pt x="13" y="3"/>
                    </a:lnTo>
                    <a:lnTo>
                      <a:pt x="0" y="5"/>
                    </a:lnTo>
                    <a:lnTo>
                      <a:pt x="0" y="5"/>
                    </a:lnTo>
                    <a:close/>
                  </a:path>
                </a:pathLst>
              </a:custGeom>
              <a:solidFill>
                <a:srgbClr val="ED4213"/>
              </a:solidFill>
              <a:ln w="12700" cmpd="sng">
                <a:solidFill>
                  <a:schemeClr val="tx1"/>
                </a:solidFill>
                <a:prstDash val="solid"/>
                <a:round/>
                <a:headEnd/>
                <a:tailEnd/>
              </a:ln>
            </p:spPr>
            <p:txBody>
              <a:bodyPr/>
              <a:lstStyle/>
              <a:p>
                <a:endParaRPr lang="en-US"/>
              </a:p>
            </p:txBody>
          </p:sp>
        </p:grpSp>
        <p:sp>
          <p:nvSpPr>
            <p:cNvPr id="336958" name="Freeform 62"/>
            <p:cNvSpPr>
              <a:spLocks/>
            </p:cNvSpPr>
            <p:nvPr/>
          </p:nvSpPr>
          <p:spPr bwMode="auto">
            <a:xfrm>
              <a:off x="4428" y="1916"/>
              <a:ext cx="319" cy="141"/>
            </a:xfrm>
            <a:custGeom>
              <a:avLst/>
              <a:gdLst/>
              <a:ahLst/>
              <a:cxnLst>
                <a:cxn ang="0">
                  <a:pos x="36" y="2"/>
                </a:cxn>
                <a:cxn ang="0">
                  <a:pos x="2" y="17"/>
                </a:cxn>
                <a:cxn ang="0">
                  <a:pos x="4" y="16"/>
                </a:cxn>
                <a:cxn ang="0">
                  <a:pos x="8" y="13"/>
                </a:cxn>
                <a:cxn ang="0">
                  <a:pos x="10" y="11"/>
                </a:cxn>
                <a:cxn ang="0">
                  <a:pos x="11" y="10"/>
                </a:cxn>
                <a:cxn ang="0">
                  <a:pos x="14" y="9"/>
                </a:cxn>
                <a:cxn ang="0">
                  <a:pos x="19" y="7"/>
                </a:cxn>
                <a:cxn ang="0">
                  <a:pos x="21" y="8"/>
                </a:cxn>
                <a:cxn ang="0">
                  <a:pos x="23" y="8"/>
                </a:cxn>
                <a:cxn ang="0">
                  <a:pos x="25" y="12"/>
                </a:cxn>
                <a:cxn ang="0">
                  <a:pos x="27" y="12"/>
                </a:cxn>
                <a:cxn ang="0">
                  <a:pos x="27" y="14"/>
                </a:cxn>
                <a:cxn ang="0">
                  <a:pos x="31" y="15"/>
                </a:cxn>
                <a:cxn ang="0">
                  <a:pos x="34" y="17"/>
                </a:cxn>
                <a:cxn ang="0">
                  <a:pos x="35" y="19"/>
                </a:cxn>
                <a:cxn ang="0">
                  <a:pos x="32" y="25"/>
                </a:cxn>
                <a:cxn ang="0">
                  <a:pos x="35" y="27"/>
                </a:cxn>
                <a:cxn ang="0">
                  <a:pos x="38" y="28"/>
                </a:cxn>
                <a:cxn ang="0">
                  <a:pos x="39" y="28"/>
                </a:cxn>
                <a:cxn ang="0">
                  <a:pos x="42" y="27"/>
                </a:cxn>
                <a:cxn ang="0">
                  <a:pos x="46" y="29"/>
                </a:cxn>
                <a:cxn ang="0">
                  <a:pos x="47" y="28"/>
                </a:cxn>
                <a:cxn ang="0">
                  <a:pos x="45" y="26"/>
                </a:cxn>
                <a:cxn ang="0">
                  <a:pos x="44" y="25"/>
                </a:cxn>
                <a:cxn ang="0">
                  <a:pos x="45" y="24"/>
                </a:cxn>
                <a:cxn ang="0">
                  <a:pos x="44" y="23"/>
                </a:cxn>
                <a:cxn ang="0">
                  <a:pos x="41" y="19"/>
                </a:cxn>
                <a:cxn ang="0">
                  <a:pos x="41" y="16"/>
                </a:cxn>
                <a:cxn ang="0">
                  <a:pos x="41" y="12"/>
                </a:cxn>
                <a:cxn ang="0">
                  <a:pos x="41" y="10"/>
                </a:cxn>
                <a:cxn ang="0">
                  <a:pos x="41" y="9"/>
                </a:cxn>
                <a:cxn ang="0">
                  <a:pos x="44" y="6"/>
                </a:cxn>
                <a:cxn ang="0">
                  <a:pos x="45" y="4"/>
                </a:cxn>
                <a:cxn ang="0">
                  <a:pos x="47" y="4"/>
                </a:cxn>
                <a:cxn ang="0">
                  <a:pos x="45" y="8"/>
                </a:cxn>
                <a:cxn ang="0">
                  <a:pos x="44" y="10"/>
                </a:cxn>
                <a:cxn ang="0">
                  <a:pos x="46" y="12"/>
                </a:cxn>
                <a:cxn ang="0">
                  <a:pos x="46" y="16"/>
                </a:cxn>
                <a:cxn ang="0">
                  <a:pos x="45" y="18"/>
                </a:cxn>
                <a:cxn ang="0">
                  <a:pos x="46" y="19"/>
                </a:cxn>
                <a:cxn ang="0">
                  <a:pos x="46" y="21"/>
                </a:cxn>
                <a:cxn ang="0">
                  <a:pos x="47" y="24"/>
                </a:cxn>
                <a:cxn ang="0">
                  <a:pos x="50" y="25"/>
                </a:cxn>
                <a:cxn ang="0">
                  <a:pos x="52" y="24"/>
                </a:cxn>
                <a:cxn ang="0">
                  <a:pos x="52" y="26"/>
                </a:cxn>
                <a:cxn ang="0">
                  <a:pos x="53" y="28"/>
                </a:cxn>
                <a:cxn ang="0">
                  <a:pos x="55" y="29"/>
                </a:cxn>
                <a:cxn ang="0">
                  <a:pos x="56" y="28"/>
                </a:cxn>
                <a:cxn ang="0">
                  <a:pos x="61" y="26"/>
                </a:cxn>
                <a:cxn ang="0">
                  <a:pos x="62" y="19"/>
                </a:cxn>
                <a:cxn ang="0">
                  <a:pos x="54" y="21"/>
                </a:cxn>
                <a:cxn ang="0">
                  <a:pos x="47" y="0"/>
                </a:cxn>
              </a:cxnLst>
              <a:rect l="0" t="0" r="r" b="b"/>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5" y="19"/>
                  </a:lnTo>
                  <a:lnTo>
                    <a:pt x="33" y="23"/>
                  </a:lnTo>
                  <a:lnTo>
                    <a:pt x="32" y="25"/>
                  </a:lnTo>
                  <a:lnTo>
                    <a:pt x="33" y="27"/>
                  </a:lnTo>
                  <a:lnTo>
                    <a:pt x="35" y="27"/>
                  </a:lnTo>
                  <a:lnTo>
                    <a:pt x="36" y="26"/>
                  </a:lnTo>
                  <a:lnTo>
                    <a:pt x="38" y="28"/>
                  </a:lnTo>
                  <a:lnTo>
                    <a:pt x="39" y="28"/>
                  </a:lnTo>
                  <a:lnTo>
                    <a:pt x="39" y="28"/>
                  </a:lnTo>
                  <a:lnTo>
                    <a:pt x="40" y="27"/>
                  </a:lnTo>
                  <a:lnTo>
                    <a:pt x="42" y="27"/>
                  </a:lnTo>
                  <a:lnTo>
                    <a:pt x="45" y="28"/>
                  </a:lnTo>
                  <a:lnTo>
                    <a:pt x="46" y="29"/>
                  </a:lnTo>
                  <a:lnTo>
                    <a:pt x="47" y="29"/>
                  </a:lnTo>
                  <a:lnTo>
                    <a:pt x="47" y="28"/>
                  </a:lnTo>
                  <a:lnTo>
                    <a:pt x="46" y="28"/>
                  </a:lnTo>
                  <a:lnTo>
                    <a:pt x="45" y="26"/>
                  </a:lnTo>
                  <a:lnTo>
                    <a:pt x="44" y="25"/>
                  </a:lnTo>
                  <a:lnTo>
                    <a:pt x="44" y="25"/>
                  </a:lnTo>
                  <a:lnTo>
                    <a:pt x="44" y="24"/>
                  </a:lnTo>
                  <a:lnTo>
                    <a:pt x="45" y="24"/>
                  </a:lnTo>
                  <a:lnTo>
                    <a:pt x="45" y="24"/>
                  </a:lnTo>
                  <a:lnTo>
                    <a:pt x="44" y="23"/>
                  </a:lnTo>
                  <a:lnTo>
                    <a:pt x="43" y="21"/>
                  </a:lnTo>
                  <a:lnTo>
                    <a:pt x="41" y="19"/>
                  </a:lnTo>
                  <a:lnTo>
                    <a:pt x="41" y="17"/>
                  </a:lnTo>
                  <a:lnTo>
                    <a:pt x="41" y="16"/>
                  </a:lnTo>
                  <a:lnTo>
                    <a:pt x="41" y="13"/>
                  </a:lnTo>
                  <a:lnTo>
                    <a:pt x="41" y="12"/>
                  </a:lnTo>
                  <a:lnTo>
                    <a:pt x="41" y="11"/>
                  </a:lnTo>
                  <a:lnTo>
                    <a:pt x="41" y="10"/>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3" y="28"/>
                  </a:lnTo>
                  <a:lnTo>
                    <a:pt x="54" y="29"/>
                  </a:lnTo>
                  <a:lnTo>
                    <a:pt x="55" y="29"/>
                  </a:lnTo>
                  <a:lnTo>
                    <a:pt x="55" y="29"/>
                  </a:lnTo>
                  <a:lnTo>
                    <a:pt x="56" y="28"/>
                  </a:lnTo>
                  <a:lnTo>
                    <a:pt x="61" y="27"/>
                  </a:lnTo>
                  <a:lnTo>
                    <a:pt x="61" y="26"/>
                  </a:lnTo>
                  <a:lnTo>
                    <a:pt x="61" y="25"/>
                  </a:lnTo>
                  <a:lnTo>
                    <a:pt x="62" y="19"/>
                  </a:lnTo>
                  <a:lnTo>
                    <a:pt x="62" y="19"/>
                  </a:lnTo>
                  <a:lnTo>
                    <a:pt x="54" y="21"/>
                  </a:lnTo>
                  <a:lnTo>
                    <a:pt x="47" y="0"/>
                  </a:lnTo>
                  <a:lnTo>
                    <a:pt x="47"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36959" name="Freeform 63"/>
            <p:cNvSpPr>
              <a:spLocks/>
            </p:cNvSpPr>
            <p:nvPr/>
          </p:nvSpPr>
          <p:spPr bwMode="auto">
            <a:xfrm>
              <a:off x="4670" y="1901"/>
              <a:ext cx="77" cy="117"/>
            </a:xfrm>
            <a:custGeom>
              <a:avLst/>
              <a:gdLst/>
              <a:ahLst/>
              <a:cxnLst>
                <a:cxn ang="0">
                  <a:pos x="15" y="22"/>
                </a:cxn>
                <a:cxn ang="0">
                  <a:pos x="15" y="20"/>
                </a:cxn>
                <a:cxn ang="0">
                  <a:pos x="14" y="18"/>
                </a:cxn>
                <a:cxn ang="0">
                  <a:pos x="12" y="16"/>
                </a:cxn>
                <a:cxn ang="0">
                  <a:pos x="10" y="15"/>
                </a:cxn>
                <a:cxn ang="0">
                  <a:pos x="9" y="14"/>
                </a:cxn>
                <a:cxn ang="0">
                  <a:pos x="9" y="12"/>
                </a:cxn>
                <a:cxn ang="0">
                  <a:pos x="7" y="9"/>
                </a:cxn>
                <a:cxn ang="0">
                  <a:pos x="6" y="8"/>
                </a:cxn>
                <a:cxn ang="0">
                  <a:pos x="5" y="6"/>
                </a:cxn>
                <a:cxn ang="0">
                  <a:pos x="4" y="5"/>
                </a:cxn>
                <a:cxn ang="0">
                  <a:pos x="4" y="4"/>
                </a:cxn>
                <a:cxn ang="0">
                  <a:pos x="4" y="4"/>
                </a:cxn>
                <a:cxn ang="0">
                  <a:pos x="4" y="3"/>
                </a:cxn>
                <a:cxn ang="0">
                  <a:pos x="5" y="0"/>
                </a:cxn>
                <a:cxn ang="0">
                  <a:pos x="4" y="0"/>
                </a:cxn>
                <a:cxn ang="0">
                  <a:pos x="2" y="0"/>
                </a:cxn>
                <a:cxn ang="0">
                  <a:pos x="1" y="1"/>
                </a:cxn>
                <a:cxn ang="0">
                  <a:pos x="1" y="2"/>
                </a:cxn>
                <a:cxn ang="0">
                  <a:pos x="1" y="3"/>
                </a:cxn>
                <a:cxn ang="0">
                  <a:pos x="0" y="3"/>
                </a:cxn>
                <a:cxn ang="0">
                  <a:pos x="7" y="24"/>
                </a:cxn>
                <a:cxn ang="0">
                  <a:pos x="15" y="22"/>
                </a:cxn>
                <a:cxn ang="0">
                  <a:pos x="15" y="22"/>
                </a:cxn>
              </a:cxnLst>
              <a:rect l="0" t="0" r="r" b="b"/>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4"/>
                  </a:lnTo>
                  <a:lnTo>
                    <a:pt x="4" y="3"/>
                  </a:lnTo>
                  <a:lnTo>
                    <a:pt x="5" y="0"/>
                  </a:lnTo>
                  <a:lnTo>
                    <a:pt x="4" y="0"/>
                  </a:lnTo>
                  <a:lnTo>
                    <a:pt x="2" y="0"/>
                  </a:lnTo>
                  <a:lnTo>
                    <a:pt x="1" y="1"/>
                  </a:lnTo>
                  <a:lnTo>
                    <a:pt x="1" y="2"/>
                  </a:lnTo>
                  <a:lnTo>
                    <a:pt x="1" y="3"/>
                  </a:lnTo>
                  <a:lnTo>
                    <a:pt x="0" y="3"/>
                  </a:lnTo>
                  <a:lnTo>
                    <a:pt x="7" y="24"/>
                  </a:lnTo>
                  <a:lnTo>
                    <a:pt x="15" y="22"/>
                  </a:lnTo>
                  <a:lnTo>
                    <a:pt x="15" y="2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36960" name="Freeform 64"/>
            <p:cNvSpPr>
              <a:spLocks/>
            </p:cNvSpPr>
            <p:nvPr/>
          </p:nvSpPr>
          <p:spPr bwMode="auto">
            <a:xfrm>
              <a:off x="4690" y="1765"/>
              <a:ext cx="97" cy="205"/>
            </a:xfrm>
            <a:custGeom>
              <a:avLst/>
              <a:gdLst/>
              <a:ahLst/>
              <a:cxnLst>
                <a:cxn ang="0">
                  <a:pos x="0" y="31"/>
                </a:cxn>
                <a:cxn ang="0">
                  <a:pos x="0" y="32"/>
                </a:cxn>
                <a:cxn ang="0">
                  <a:pos x="2" y="34"/>
                </a:cxn>
                <a:cxn ang="0">
                  <a:pos x="6" y="37"/>
                </a:cxn>
                <a:cxn ang="0">
                  <a:pos x="9" y="38"/>
                </a:cxn>
                <a:cxn ang="0">
                  <a:pos x="10" y="40"/>
                </a:cxn>
                <a:cxn ang="0">
                  <a:pos x="11" y="42"/>
                </a:cxn>
                <a:cxn ang="0">
                  <a:pos x="13" y="39"/>
                </a:cxn>
                <a:cxn ang="0">
                  <a:pos x="14" y="35"/>
                </a:cxn>
                <a:cxn ang="0">
                  <a:pos x="17" y="30"/>
                </a:cxn>
                <a:cxn ang="0">
                  <a:pos x="19" y="26"/>
                </a:cxn>
                <a:cxn ang="0">
                  <a:pos x="18" y="19"/>
                </a:cxn>
                <a:cxn ang="0">
                  <a:pos x="17" y="13"/>
                </a:cxn>
                <a:cxn ang="0">
                  <a:pos x="14" y="14"/>
                </a:cxn>
                <a:cxn ang="0">
                  <a:pos x="13" y="14"/>
                </a:cxn>
                <a:cxn ang="0">
                  <a:pos x="12" y="14"/>
                </a:cxn>
                <a:cxn ang="0">
                  <a:pos x="13" y="11"/>
                </a:cxn>
                <a:cxn ang="0">
                  <a:pos x="14" y="11"/>
                </a:cxn>
                <a:cxn ang="0">
                  <a:pos x="15" y="8"/>
                </a:cxn>
                <a:cxn ang="0">
                  <a:pos x="16" y="6"/>
                </a:cxn>
                <a:cxn ang="0">
                  <a:pos x="4" y="0"/>
                </a:cxn>
                <a:cxn ang="0">
                  <a:pos x="3" y="2"/>
                </a:cxn>
                <a:cxn ang="0">
                  <a:pos x="2" y="6"/>
                </a:cxn>
                <a:cxn ang="0">
                  <a:pos x="0" y="8"/>
                </a:cxn>
                <a:cxn ang="0">
                  <a:pos x="1" y="9"/>
                </a:cxn>
                <a:cxn ang="0">
                  <a:pos x="1" y="11"/>
                </a:cxn>
                <a:cxn ang="0">
                  <a:pos x="1" y="15"/>
                </a:cxn>
                <a:cxn ang="0">
                  <a:pos x="3" y="17"/>
                </a:cxn>
                <a:cxn ang="0">
                  <a:pos x="5" y="18"/>
                </a:cxn>
                <a:cxn ang="0">
                  <a:pos x="7" y="19"/>
                </a:cxn>
                <a:cxn ang="0">
                  <a:pos x="9" y="21"/>
                </a:cxn>
                <a:cxn ang="0">
                  <a:pos x="4" y="24"/>
                </a:cxn>
                <a:cxn ang="0">
                  <a:pos x="1" y="28"/>
                </a:cxn>
              </a:cxnLst>
              <a:rect l="0" t="0" r="r" b="b"/>
              <a:pathLst>
                <a:path w="19" h="42">
                  <a:moveTo>
                    <a:pt x="1" y="28"/>
                  </a:moveTo>
                  <a:lnTo>
                    <a:pt x="0" y="31"/>
                  </a:lnTo>
                  <a:lnTo>
                    <a:pt x="0" y="32"/>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3" y="14"/>
                  </a:lnTo>
                  <a:lnTo>
                    <a:pt x="13" y="14"/>
                  </a:lnTo>
                  <a:lnTo>
                    <a:pt x="12" y="14"/>
                  </a:lnTo>
                  <a:lnTo>
                    <a:pt x="12" y="13"/>
                  </a:lnTo>
                  <a:lnTo>
                    <a:pt x="13" y="11"/>
                  </a:lnTo>
                  <a:lnTo>
                    <a:pt x="14"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lnTo>
                    <a:pt x="1" y="2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36961" name="Freeform 65"/>
            <p:cNvSpPr>
              <a:spLocks/>
            </p:cNvSpPr>
            <p:nvPr/>
          </p:nvSpPr>
          <p:spPr bwMode="auto">
            <a:xfrm>
              <a:off x="4777" y="1672"/>
              <a:ext cx="118" cy="107"/>
            </a:xfrm>
            <a:custGeom>
              <a:avLst/>
              <a:gdLst/>
              <a:ahLst/>
              <a:cxnLst>
                <a:cxn ang="0">
                  <a:pos x="0" y="4"/>
                </a:cxn>
                <a:cxn ang="0">
                  <a:pos x="8" y="2"/>
                </a:cxn>
                <a:cxn ang="0">
                  <a:pos x="8" y="3"/>
                </a:cxn>
                <a:cxn ang="0">
                  <a:pos x="9" y="3"/>
                </a:cxn>
                <a:cxn ang="0">
                  <a:pos x="9" y="3"/>
                </a:cxn>
                <a:cxn ang="0">
                  <a:pos x="20" y="0"/>
                </a:cxn>
                <a:cxn ang="0">
                  <a:pos x="23" y="9"/>
                </a:cxn>
                <a:cxn ang="0">
                  <a:pos x="23" y="10"/>
                </a:cxn>
                <a:cxn ang="0">
                  <a:pos x="22" y="10"/>
                </a:cxn>
                <a:cxn ang="0">
                  <a:pos x="23" y="11"/>
                </a:cxn>
                <a:cxn ang="0">
                  <a:pos x="23" y="11"/>
                </a:cxn>
                <a:cxn ang="0">
                  <a:pos x="21" y="12"/>
                </a:cxn>
                <a:cxn ang="0">
                  <a:pos x="17" y="13"/>
                </a:cxn>
                <a:cxn ang="0">
                  <a:pos x="16" y="13"/>
                </a:cxn>
                <a:cxn ang="0">
                  <a:pos x="16" y="13"/>
                </a:cxn>
                <a:cxn ang="0">
                  <a:pos x="16" y="14"/>
                </a:cxn>
                <a:cxn ang="0">
                  <a:pos x="16" y="14"/>
                </a:cxn>
                <a:cxn ang="0">
                  <a:pos x="13" y="15"/>
                </a:cxn>
                <a:cxn ang="0">
                  <a:pos x="10" y="16"/>
                </a:cxn>
                <a:cxn ang="0">
                  <a:pos x="10" y="16"/>
                </a:cxn>
                <a:cxn ang="0">
                  <a:pos x="8" y="18"/>
                </a:cxn>
                <a:cxn ang="0">
                  <a:pos x="3" y="21"/>
                </a:cxn>
                <a:cxn ang="0">
                  <a:pos x="2" y="22"/>
                </a:cxn>
                <a:cxn ang="0">
                  <a:pos x="0" y="21"/>
                </a:cxn>
                <a:cxn ang="0">
                  <a:pos x="2" y="19"/>
                </a:cxn>
                <a:cxn ang="0">
                  <a:pos x="2" y="18"/>
                </a:cxn>
                <a:cxn ang="0">
                  <a:pos x="2" y="17"/>
                </a:cxn>
                <a:cxn ang="0">
                  <a:pos x="0" y="4"/>
                </a:cxn>
                <a:cxn ang="0">
                  <a:pos x="0" y="4"/>
                </a:cxn>
              </a:cxnLst>
              <a:rect l="0" t="0" r="r" b="b"/>
              <a:pathLst>
                <a:path w="23" h="22">
                  <a:moveTo>
                    <a:pt x="0" y="4"/>
                  </a:moveTo>
                  <a:lnTo>
                    <a:pt x="8" y="2"/>
                  </a:lnTo>
                  <a:lnTo>
                    <a:pt x="8" y="3"/>
                  </a:lnTo>
                  <a:lnTo>
                    <a:pt x="9" y="3"/>
                  </a:lnTo>
                  <a:lnTo>
                    <a:pt x="9" y="3"/>
                  </a:lnTo>
                  <a:lnTo>
                    <a:pt x="20" y="0"/>
                  </a:lnTo>
                  <a:lnTo>
                    <a:pt x="23" y="9"/>
                  </a:lnTo>
                  <a:lnTo>
                    <a:pt x="23" y="10"/>
                  </a:lnTo>
                  <a:lnTo>
                    <a:pt x="22" y="10"/>
                  </a:lnTo>
                  <a:lnTo>
                    <a:pt x="23" y="11"/>
                  </a:lnTo>
                  <a:lnTo>
                    <a:pt x="23" y="11"/>
                  </a:lnTo>
                  <a:lnTo>
                    <a:pt x="21" y="12"/>
                  </a:lnTo>
                  <a:lnTo>
                    <a:pt x="17" y="13"/>
                  </a:lnTo>
                  <a:lnTo>
                    <a:pt x="16" y="13"/>
                  </a:lnTo>
                  <a:lnTo>
                    <a:pt x="16" y="13"/>
                  </a:lnTo>
                  <a:lnTo>
                    <a:pt x="16" y="14"/>
                  </a:lnTo>
                  <a:lnTo>
                    <a:pt x="16" y="14"/>
                  </a:lnTo>
                  <a:lnTo>
                    <a:pt x="13" y="15"/>
                  </a:lnTo>
                  <a:lnTo>
                    <a:pt x="10" y="16"/>
                  </a:lnTo>
                  <a:lnTo>
                    <a:pt x="10" y="16"/>
                  </a:lnTo>
                  <a:lnTo>
                    <a:pt x="8" y="18"/>
                  </a:lnTo>
                  <a:lnTo>
                    <a:pt x="3" y="21"/>
                  </a:lnTo>
                  <a:lnTo>
                    <a:pt x="2" y="22"/>
                  </a:lnTo>
                  <a:lnTo>
                    <a:pt x="0" y="21"/>
                  </a:lnTo>
                  <a:lnTo>
                    <a:pt x="2" y="19"/>
                  </a:lnTo>
                  <a:lnTo>
                    <a:pt x="2" y="18"/>
                  </a:lnTo>
                  <a:lnTo>
                    <a:pt x="2" y="17"/>
                  </a:lnTo>
                  <a:lnTo>
                    <a:pt x="0" y="4"/>
                  </a:lnTo>
                  <a:lnTo>
                    <a:pt x="0" y="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36962" name="Freeform 66"/>
            <p:cNvSpPr>
              <a:spLocks/>
            </p:cNvSpPr>
            <p:nvPr/>
          </p:nvSpPr>
          <p:spPr bwMode="auto">
            <a:xfrm>
              <a:off x="4772" y="1589"/>
              <a:ext cx="232" cy="112"/>
            </a:xfrm>
            <a:custGeom>
              <a:avLst/>
              <a:gdLst/>
              <a:ahLst/>
              <a:cxnLst>
                <a:cxn ang="0">
                  <a:pos x="10" y="7"/>
                </a:cxn>
                <a:cxn ang="0">
                  <a:pos x="24" y="3"/>
                </a:cxn>
                <a:cxn ang="0">
                  <a:pos x="25" y="3"/>
                </a:cxn>
                <a:cxn ang="0">
                  <a:pos x="25" y="2"/>
                </a:cxn>
                <a:cxn ang="0">
                  <a:pos x="27" y="0"/>
                </a:cxn>
                <a:cxn ang="0">
                  <a:pos x="29" y="0"/>
                </a:cxn>
                <a:cxn ang="0">
                  <a:pos x="31" y="3"/>
                </a:cxn>
                <a:cxn ang="0">
                  <a:pos x="32" y="5"/>
                </a:cxn>
                <a:cxn ang="0">
                  <a:pos x="30" y="7"/>
                </a:cxn>
                <a:cxn ang="0">
                  <a:pos x="29" y="10"/>
                </a:cxn>
                <a:cxn ang="0">
                  <a:pos x="33" y="10"/>
                </a:cxn>
                <a:cxn ang="0">
                  <a:pos x="36" y="15"/>
                </a:cxn>
                <a:cxn ang="0">
                  <a:pos x="41" y="16"/>
                </a:cxn>
                <a:cxn ang="0">
                  <a:pos x="43" y="14"/>
                </a:cxn>
                <a:cxn ang="0">
                  <a:pos x="42" y="12"/>
                </a:cxn>
                <a:cxn ang="0">
                  <a:pos x="40" y="10"/>
                </a:cxn>
                <a:cxn ang="0">
                  <a:pos x="42" y="11"/>
                </a:cxn>
                <a:cxn ang="0">
                  <a:pos x="45" y="16"/>
                </a:cxn>
                <a:cxn ang="0">
                  <a:pos x="44" y="17"/>
                </a:cxn>
                <a:cxn ang="0">
                  <a:pos x="40" y="19"/>
                </a:cxn>
                <a:cxn ang="0">
                  <a:pos x="37" y="21"/>
                </a:cxn>
                <a:cxn ang="0">
                  <a:pos x="37" y="20"/>
                </a:cxn>
                <a:cxn ang="0">
                  <a:pos x="36" y="18"/>
                </a:cxn>
                <a:cxn ang="0">
                  <a:pos x="34" y="22"/>
                </a:cxn>
                <a:cxn ang="0">
                  <a:pos x="32" y="22"/>
                </a:cxn>
                <a:cxn ang="0">
                  <a:pos x="32" y="21"/>
                </a:cxn>
                <a:cxn ang="0">
                  <a:pos x="30" y="20"/>
                </a:cxn>
                <a:cxn ang="0">
                  <a:pos x="28" y="19"/>
                </a:cxn>
                <a:cxn ang="0">
                  <a:pos x="27" y="17"/>
                </a:cxn>
                <a:cxn ang="0">
                  <a:pos x="21" y="17"/>
                </a:cxn>
                <a:cxn ang="0">
                  <a:pos x="10" y="20"/>
                </a:cxn>
                <a:cxn ang="0">
                  <a:pos x="9" y="19"/>
                </a:cxn>
                <a:cxn ang="0">
                  <a:pos x="0" y="21"/>
                </a:cxn>
                <a:cxn ang="0">
                  <a:pos x="0" y="9"/>
                </a:cxn>
              </a:cxnLst>
              <a:rect l="0" t="0" r="r" b="b"/>
              <a:pathLst>
                <a:path w="45" h="23">
                  <a:moveTo>
                    <a:pt x="0" y="9"/>
                  </a:moveTo>
                  <a:lnTo>
                    <a:pt x="10" y="7"/>
                  </a:lnTo>
                  <a:lnTo>
                    <a:pt x="24" y="4"/>
                  </a:lnTo>
                  <a:lnTo>
                    <a:pt x="24" y="3"/>
                  </a:lnTo>
                  <a:lnTo>
                    <a:pt x="25" y="3"/>
                  </a:lnTo>
                  <a:lnTo>
                    <a:pt x="25"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20"/>
                  </a:lnTo>
                  <a:lnTo>
                    <a:pt x="37" y="18"/>
                  </a:lnTo>
                  <a:lnTo>
                    <a:pt x="36" y="18"/>
                  </a:lnTo>
                  <a:lnTo>
                    <a:pt x="35" y="20"/>
                  </a:lnTo>
                  <a:lnTo>
                    <a:pt x="34" y="22"/>
                  </a:lnTo>
                  <a:lnTo>
                    <a:pt x="33" y="23"/>
                  </a:lnTo>
                  <a:lnTo>
                    <a:pt x="32" y="22"/>
                  </a:lnTo>
                  <a:lnTo>
                    <a:pt x="32" y="21"/>
                  </a:lnTo>
                  <a:lnTo>
                    <a:pt x="32" y="21"/>
                  </a:lnTo>
                  <a:lnTo>
                    <a:pt x="31" y="21"/>
                  </a:lnTo>
                  <a:lnTo>
                    <a:pt x="30" y="20"/>
                  </a:lnTo>
                  <a:lnTo>
                    <a:pt x="30" y="20"/>
                  </a:lnTo>
                  <a:lnTo>
                    <a:pt x="28" y="19"/>
                  </a:lnTo>
                  <a:lnTo>
                    <a:pt x="27" y="17"/>
                  </a:lnTo>
                  <a:lnTo>
                    <a:pt x="27" y="17"/>
                  </a:lnTo>
                  <a:lnTo>
                    <a:pt x="26" y="15"/>
                  </a:lnTo>
                  <a:lnTo>
                    <a:pt x="21" y="17"/>
                  </a:lnTo>
                  <a:lnTo>
                    <a:pt x="10" y="20"/>
                  </a:lnTo>
                  <a:lnTo>
                    <a:pt x="10" y="20"/>
                  </a:lnTo>
                  <a:lnTo>
                    <a:pt x="9" y="20"/>
                  </a:lnTo>
                  <a:lnTo>
                    <a:pt x="9" y="19"/>
                  </a:lnTo>
                  <a:lnTo>
                    <a:pt x="1" y="21"/>
                  </a:lnTo>
                  <a:lnTo>
                    <a:pt x="0" y="21"/>
                  </a:lnTo>
                  <a:lnTo>
                    <a:pt x="0" y="9"/>
                  </a:lnTo>
                  <a:lnTo>
                    <a:pt x="0" y="9"/>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36963" name="Freeform 67"/>
            <p:cNvSpPr>
              <a:spLocks/>
            </p:cNvSpPr>
            <p:nvPr/>
          </p:nvSpPr>
          <p:spPr bwMode="auto">
            <a:xfrm>
              <a:off x="4880" y="1662"/>
              <a:ext cx="61" cy="64"/>
            </a:xfrm>
            <a:custGeom>
              <a:avLst/>
              <a:gdLst/>
              <a:ahLst/>
              <a:cxnLst>
                <a:cxn ang="0">
                  <a:pos x="0" y="2"/>
                </a:cxn>
                <a:cxn ang="0">
                  <a:pos x="3" y="11"/>
                </a:cxn>
                <a:cxn ang="0">
                  <a:pos x="3" y="12"/>
                </a:cxn>
                <a:cxn ang="0">
                  <a:pos x="2" y="12"/>
                </a:cxn>
                <a:cxn ang="0">
                  <a:pos x="3" y="13"/>
                </a:cxn>
                <a:cxn ang="0">
                  <a:pos x="3" y="13"/>
                </a:cxn>
                <a:cxn ang="0">
                  <a:pos x="3" y="13"/>
                </a:cxn>
                <a:cxn ang="0">
                  <a:pos x="6" y="12"/>
                </a:cxn>
                <a:cxn ang="0">
                  <a:pos x="7" y="11"/>
                </a:cxn>
                <a:cxn ang="0">
                  <a:pos x="7" y="10"/>
                </a:cxn>
                <a:cxn ang="0">
                  <a:pos x="7" y="9"/>
                </a:cxn>
                <a:cxn ang="0">
                  <a:pos x="7" y="7"/>
                </a:cxn>
                <a:cxn ang="0">
                  <a:pos x="8" y="6"/>
                </a:cxn>
                <a:cxn ang="0">
                  <a:pos x="8" y="7"/>
                </a:cxn>
                <a:cxn ang="0">
                  <a:pos x="8" y="8"/>
                </a:cxn>
                <a:cxn ang="0">
                  <a:pos x="8" y="10"/>
                </a:cxn>
                <a:cxn ang="0">
                  <a:pos x="9" y="10"/>
                </a:cxn>
                <a:cxn ang="0">
                  <a:pos x="9" y="10"/>
                </a:cxn>
                <a:cxn ang="0">
                  <a:pos x="9" y="9"/>
                </a:cxn>
                <a:cxn ang="0">
                  <a:pos x="10" y="9"/>
                </a:cxn>
                <a:cxn ang="0">
                  <a:pos x="11" y="8"/>
                </a:cxn>
                <a:cxn ang="0">
                  <a:pos x="12" y="8"/>
                </a:cxn>
                <a:cxn ang="0">
                  <a:pos x="12" y="8"/>
                </a:cxn>
                <a:cxn ang="0">
                  <a:pos x="11" y="7"/>
                </a:cxn>
                <a:cxn ang="0">
                  <a:pos x="11" y="6"/>
                </a:cxn>
                <a:cxn ang="0">
                  <a:pos x="11" y="6"/>
                </a:cxn>
                <a:cxn ang="0">
                  <a:pos x="10" y="6"/>
                </a:cxn>
                <a:cxn ang="0">
                  <a:pos x="9" y="5"/>
                </a:cxn>
                <a:cxn ang="0">
                  <a:pos x="9" y="5"/>
                </a:cxn>
                <a:cxn ang="0">
                  <a:pos x="7" y="4"/>
                </a:cxn>
                <a:cxn ang="0">
                  <a:pos x="6" y="2"/>
                </a:cxn>
                <a:cxn ang="0">
                  <a:pos x="6" y="2"/>
                </a:cxn>
                <a:cxn ang="0">
                  <a:pos x="5" y="0"/>
                </a:cxn>
                <a:cxn ang="0">
                  <a:pos x="0" y="2"/>
                </a:cxn>
                <a:cxn ang="0">
                  <a:pos x="0" y="2"/>
                </a:cxn>
              </a:cxnLst>
              <a:rect l="0" t="0" r="r" b="b"/>
              <a:pathLst>
                <a:path w="12" h="13">
                  <a:moveTo>
                    <a:pt x="0" y="2"/>
                  </a:moveTo>
                  <a:lnTo>
                    <a:pt x="3" y="11"/>
                  </a:lnTo>
                  <a:lnTo>
                    <a:pt x="3" y="12"/>
                  </a:lnTo>
                  <a:lnTo>
                    <a:pt x="2" y="12"/>
                  </a:lnTo>
                  <a:lnTo>
                    <a:pt x="3" y="13"/>
                  </a:lnTo>
                  <a:lnTo>
                    <a:pt x="3" y="13"/>
                  </a:lnTo>
                  <a:lnTo>
                    <a:pt x="3" y="13"/>
                  </a:lnTo>
                  <a:lnTo>
                    <a:pt x="6" y="12"/>
                  </a:lnTo>
                  <a:lnTo>
                    <a:pt x="7" y="11"/>
                  </a:lnTo>
                  <a:lnTo>
                    <a:pt x="7" y="10"/>
                  </a:lnTo>
                  <a:lnTo>
                    <a:pt x="7" y="9"/>
                  </a:lnTo>
                  <a:lnTo>
                    <a:pt x="7" y="7"/>
                  </a:lnTo>
                  <a:lnTo>
                    <a:pt x="8" y="6"/>
                  </a:lnTo>
                  <a:lnTo>
                    <a:pt x="8" y="7"/>
                  </a:lnTo>
                  <a:lnTo>
                    <a:pt x="8" y="8"/>
                  </a:lnTo>
                  <a:lnTo>
                    <a:pt x="8" y="10"/>
                  </a:lnTo>
                  <a:lnTo>
                    <a:pt x="9" y="10"/>
                  </a:lnTo>
                  <a:lnTo>
                    <a:pt x="9" y="10"/>
                  </a:lnTo>
                  <a:lnTo>
                    <a:pt x="9" y="9"/>
                  </a:lnTo>
                  <a:lnTo>
                    <a:pt x="10" y="9"/>
                  </a:lnTo>
                  <a:lnTo>
                    <a:pt x="11" y="8"/>
                  </a:lnTo>
                  <a:lnTo>
                    <a:pt x="12" y="8"/>
                  </a:lnTo>
                  <a:lnTo>
                    <a:pt x="12" y="8"/>
                  </a:lnTo>
                  <a:lnTo>
                    <a:pt x="11" y="7"/>
                  </a:lnTo>
                  <a:lnTo>
                    <a:pt x="11" y="6"/>
                  </a:lnTo>
                  <a:lnTo>
                    <a:pt x="11" y="6"/>
                  </a:lnTo>
                  <a:lnTo>
                    <a:pt x="10" y="6"/>
                  </a:lnTo>
                  <a:lnTo>
                    <a:pt x="9" y="5"/>
                  </a:lnTo>
                  <a:lnTo>
                    <a:pt x="9" y="5"/>
                  </a:lnTo>
                  <a:lnTo>
                    <a:pt x="7" y="4"/>
                  </a:lnTo>
                  <a:lnTo>
                    <a:pt x="6" y="2"/>
                  </a:lnTo>
                  <a:lnTo>
                    <a:pt x="6" y="2"/>
                  </a:lnTo>
                  <a:lnTo>
                    <a:pt x="5" y="0"/>
                  </a:lnTo>
                  <a:lnTo>
                    <a:pt x="0" y="2"/>
                  </a:lnTo>
                  <a:lnTo>
                    <a:pt x="0"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36964" name="Freeform 68"/>
            <p:cNvSpPr>
              <a:spLocks/>
            </p:cNvSpPr>
            <p:nvPr/>
          </p:nvSpPr>
          <p:spPr bwMode="auto">
            <a:xfrm>
              <a:off x="4813" y="1394"/>
              <a:ext cx="108" cy="229"/>
            </a:xfrm>
            <a:custGeom>
              <a:avLst/>
              <a:gdLst/>
              <a:ahLst/>
              <a:cxnLst>
                <a:cxn ang="0">
                  <a:pos x="21" y="40"/>
                </a:cxn>
                <a:cxn ang="0">
                  <a:pos x="20" y="40"/>
                </a:cxn>
                <a:cxn ang="0">
                  <a:pos x="19" y="40"/>
                </a:cxn>
                <a:cxn ang="0">
                  <a:pos x="18" y="42"/>
                </a:cxn>
                <a:cxn ang="0">
                  <a:pos x="17" y="42"/>
                </a:cxn>
                <a:cxn ang="0">
                  <a:pos x="17" y="43"/>
                </a:cxn>
                <a:cxn ang="0">
                  <a:pos x="17" y="43"/>
                </a:cxn>
                <a:cxn ang="0">
                  <a:pos x="17" y="43"/>
                </a:cxn>
                <a:cxn ang="0">
                  <a:pos x="16" y="43"/>
                </a:cxn>
                <a:cxn ang="0">
                  <a:pos x="16" y="44"/>
                </a:cxn>
                <a:cxn ang="0">
                  <a:pos x="2" y="47"/>
                </a:cxn>
                <a:cxn ang="0">
                  <a:pos x="1" y="46"/>
                </a:cxn>
                <a:cxn ang="0">
                  <a:pos x="0" y="45"/>
                </a:cxn>
                <a:cxn ang="0">
                  <a:pos x="0" y="44"/>
                </a:cxn>
                <a:cxn ang="0">
                  <a:pos x="1" y="43"/>
                </a:cxn>
                <a:cxn ang="0">
                  <a:pos x="0" y="41"/>
                </a:cxn>
                <a:cxn ang="0">
                  <a:pos x="0" y="34"/>
                </a:cxn>
                <a:cxn ang="0">
                  <a:pos x="0" y="32"/>
                </a:cxn>
                <a:cxn ang="0">
                  <a:pos x="1" y="28"/>
                </a:cxn>
                <a:cxn ang="0">
                  <a:pos x="1" y="26"/>
                </a:cxn>
                <a:cxn ang="0">
                  <a:pos x="1" y="24"/>
                </a:cxn>
                <a:cxn ang="0">
                  <a:pos x="1" y="22"/>
                </a:cxn>
                <a:cxn ang="0">
                  <a:pos x="1" y="21"/>
                </a:cxn>
                <a:cxn ang="0">
                  <a:pos x="1" y="20"/>
                </a:cxn>
                <a:cxn ang="0">
                  <a:pos x="4" y="18"/>
                </a:cxn>
                <a:cxn ang="0">
                  <a:pos x="5" y="14"/>
                </a:cxn>
                <a:cxn ang="0">
                  <a:pos x="4" y="12"/>
                </a:cxn>
                <a:cxn ang="0">
                  <a:pos x="4" y="10"/>
                </a:cxn>
                <a:cxn ang="0">
                  <a:pos x="4" y="10"/>
                </a:cxn>
                <a:cxn ang="0">
                  <a:pos x="4" y="9"/>
                </a:cxn>
                <a:cxn ang="0">
                  <a:pos x="3" y="7"/>
                </a:cxn>
                <a:cxn ang="0">
                  <a:pos x="4" y="4"/>
                </a:cxn>
                <a:cxn ang="0">
                  <a:pos x="3" y="3"/>
                </a:cxn>
                <a:cxn ang="0">
                  <a:pos x="3" y="2"/>
                </a:cxn>
                <a:cxn ang="0">
                  <a:pos x="4" y="2"/>
                </a:cxn>
                <a:cxn ang="0">
                  <a:pos x="5" y="1"/>
                </a:cxn>
                <a:cxn ang="0">
                  <a:pos x="6" y="1"/>
                </a:cxn>
                <a:cxn ang="0">
                  <a:pos x="6" y="1"/>
                </a:cxn>
                <a:cxn ang="0">
                  <a:pos x="7" y="0"/>
                </a:cxn>
                <a:cxn ang="0">
                  <a:pos x="17" y="29"/>
                </a:cxn>
                <a:cxn ang="0">
                  <a:pos x="17" y="30"/>
                </a:cxn>
                <a:cxn ang="0">
                  <a:pos x="17" y="31"/>
                </a:cxn>
                <a:cxn ang="0">
                  <a:pos x="17" y="31"/>
                </a:cxn>
                <a:cxn ang="0">
                  <a:pos x="19" y="33"/>
                </a:cxn>
                <a:cxn ang="0">
                  <a:pos x="20" y="33"/>
                </a:cxn>
                <a:cxn ang="0">
                  <a:pos x="20" y="34"/>
                </a:cxn>
                <a:cxn ang="0">
                  <a:pos x="20" y="35"/>
                </a:cxn>
                <a:cxn ang="0">
                  <a:pos x="21" y="37"/>
                </a:cxn>
                <a:cxn ang="0">
                  <a:pos x="21" y="38"/>
                </a:cxn>
                <a:cxn ang="0">
                  <a:pos x="21" y="39"/>
                </a:cxn>
                <a:cxn ang="0">
                  <a:pos x="21" y="40"/>
                </a:cxn>
                <a:cxn ang="0">
                  <a:pos x="21" y="40"/>
                </a:cxn>
              </a:cxnLst>
              <a:rect l="0" t="0" r="r" b="b"/>
              <a:pathLst>
                <a:path w="21" h="47">
                  <a:moveTo>
                    <a:pt x="21" y="40"/>
                  </a:moveTo>
                  <a:lnTo>
                    <a:pt x="20" y="40"/>
                  </a:lnTo>
                  <a:lnTo>
                    <a:pt x="19" y="40"/>
                  </a:lnTo>
                  <a:lnTo>
                    <a:pt x="18" y="42"/>
                  </a:lnTo>
                  <a:lnTo>
                    <a:pt x="17" y="42"/>
                  </a:lnTo>
                  <a:lnTo>
                    <a:pt x="17" y="43"/>
                  </a:lnTo>
                  <a:lnTo>
                    <a:pt x="17" y="43"/>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10"/>
                  </a:lnTo>
                  <a:lnTo>
                    <a:pt x="4" y="9"/>
                  </a:lnTo>
                  <a:lnTo>
                    <a:pt x="3" y="7"/>
                  </a:lnTo>
                  <a:lnTo>
                    <a:pt x="4" y="4"/>
                  </a:lnTo>
                  <a:lnTo>
                    <a:pt x="3" y="3"/>
                  </a:lnTo>
                  <a:lnTo>
                    <a:pt x="3" y="2"/>
                  </a:lnTo>
                  <a:lnTo>
                    <a:pt x="4" y="2"/>
                  </a:lnTo>
                  <a:lnTo>
                    <a:pt x="5" y="1"/>
                  </a:lnTo>
                  <a:lnTo>
                    <a:pt x="6" y="1"/>
                  </a:lnTo>
                  <a:lnTo>
                    <a:pt x="6" y="1"/>
                  </a:lnTo>
                  <a:lnTo>
                    <a:pt x="7" y="0"/>
                  </a:lnTo>
                  <a:lnTo>
                    <a:pt x="17" y="29"/>
                  </a:lnTo>
                  <a:lnTo>
                    <a:pt x="17" y="30"/>
                  </a:lnTo>
                  <a:lnTo>
                    <a:pt x="17" y="31"/>
                  </a:lnTo>
                  <a:lnTo>
                    <a:pt x="17" y="31"/>
                  </a:lnTo>
                  <a:lnTo>
                    <a:pt x="19" y="33"/>
                  </a:lnTo>
                  <a:lnTo>
                    <a:pt x="20" y="33"/>
                  </a:lnTo>
                  <a:lnTo>
                    <a:pt x="20" y="34"/>
                  </a:lnTo>
                  <a:lnTo>
                    <a:pt x="20" y="35"/>
                  </a:lnTo>
                  <a:lnTo>
                    <a:pt x="21" y="37"/>
                  </a:lnTo>
                  <a:lnTo>
                    <a:pt x="21" y="38"/>
                  </a:lnTo>
                  <a:lnTo>
                    <a:pt x="21" y="39"/>
                  </a:lnTo>
                  <a:lnTo>
                    <a:pt x="21" y="40"/>
                  </a:lnTo>
                  <a:lnTo>
                    <a:pt x="21" y="4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36965" name="Freeform 69"/>
            <p:cNvSpPr>
              <a:spLocks/>
            </p:cNvSpPr>
            <p:nvPr/>
          </p:nvSpPr>
          <p:spPr bwMode="auto">
            <a:xfrm>
              <a:off x="4849" y="1189"/>
              <a:ext cx="251" cy="385"/>
            </a:xfrm>
            <a:custGeom>
              <a:avLst/>
              <a:gdLst/>
              <a:ahLst/>
              <a:cxnLst>
                <a:cxn ang="0">
                  <a:pos x="10" y="71"/>
                </a:cxn>
                <a:cxn ang="0">
                  <a:pos x="10" y="73"/>
                </a:cxn>
                <a:cxn ang="0">
                  <a:pos x="12" y="75"/>
                </a:cxn>
                <a:cxn ang="0">
                  <a:pos x="13" y="76"/>
                </a:cxn>
                <a:cxn ang="0">
                  <a:pos x="14" y="79"/>
                </a:cxn>
                <a:cxn ang="0">
                  <a:pos x="15" y="77"/>
                </a:cxn>
                <a:cxn ang="0">
                  <a:pos x="16" y="73"/>
                </a:cxn>
                <a:cxn ang="0">
                  <a:pos x="18" y="68"/>
                </a:cxn>
                <a:cxn ang="0">
                  <a:pos x="18" y="67"/>
                </a:cxn>
                <a:cxn ang="0">
                  <a:pos x="20" y="63"/>
                </a:cxn>
                <a:cxn ang="0">
                  <a:pos x="21" y="64"/>
                </a:cxn>
                <a:cxn ang="0">
                  <a:pos x="22" y="64"/>
                </a:cxn>
                <a:cxn ang="0">
                  <a:pos x="22" y="62"/>
                </a:cxn>
                <a:cxn ang="0">
                  <a:pos x="26" y="61"/>
                </a:cxn>
                <a:cxn ang="0">
                  <a:pos x="26" y="59"/>
                </a:cxn>
                <a:cxn ang="0">
                  <a:pos x="28" y="58"/>
                </a:cxn>
                <a:cxn ang="0">
                  <a:pos x="29" y="56"/>
                </a:cxn>
                <a:cxn ang="0">
                  <a:pos x="31" y="52"/>
                </a:cxn>
                <a:cxn ang="0">
                  <a:pos x="31" y="51"/>
                </a:cxn>
                <a:cxn ang="0">
                  <a:pos x="34" y="51"/>
                </a:cxn>
                <a:cxn ang="0">
                  <a:pos x="35" y="49"/>
                </a:cxn>
                <a:cxn ang="0">
                  <a:pos x="37" y="47"/>
                </a:cxn>
                <a:cxn ang="0">
                  <a:pos x="40" y="48"/>
                </a:cxn>
                <a:cxn ang="0">
                  <a:pos x="43" y="44"/>
                </a:cxn>
                <a:cxn ang="0">
                  <a:pos x="46" y="41"/>
                </a:cxn>
                <a:cxn ang="0">
                  <a:pos x="48" y="40"/>
                </a:cxn>
                <a:cxn ang="0">
                  <a:pos x="49" y="38"/>
                </a:cxn>
                <a:cxn ang="0">
                  <a:pos x="48" y="37"/>
                </a:cxn>
                <a:cxn ang="0">
                  <a:pos x="47" y="36"/>
                </a:cxn>
                <a:cxn ang="0">
                  <a:pos x="48" y="35"/>
                </a:cxn>
                <a:cxn ang="0">
                  <a:pos x="47" y="32"/>
                </a:cxn>
                <a:cxn ang="0">
                  <a:pos x="45" y="31"/>
                </a:cxn>
                <a:cxn ang="0">
                  <a:pos x="43" y="32"/>
                </a:cxn>
                <a:cxn ang="0">
                  <a:pos x="41" y="28"/>
                </a:cxn>
                <a:cxn ang="0">
                  <a:pos x="41" y="26"/>
                </a:cxn>
                <a:cxn ang="0">
                  <a:pos x="40" y="26"/>
                </a:cxn>
                <a:cxn ang="0">
                  <a:pos x="38" y="26"/>
                </a:cxn>
                <a:cxn ang="0">
                  <a:pos x="36" y="25"/>
                </a:cxn>
                <a:cxn ang="0">
                  <a:pos x="35" y="22"/>
                </a:cxn>
                <a:cxn ang="0">
                  <a:pos x="24" y="0"/>
                </a:cxn>
                <a:cxn ang="0">
                  <a:pos x="22" y="0"/>
                </a:cxn>
                <a:cxn ang="0">
                  <a:pos x="21" y="2"/>
                </a:cxn>
                <a:cxn ang="0">
                  <a:pos x="18" y="2"/>
                </a:cxn>
                <a:cxn ang="0">
                  <a:pos x="15" y="5"/>
                </a:cxn>
                <a:cxn ang="0">
                  <a:pos x="14" y="2"/>
                </a:cxn>
                <a:cxn ang="0">
                  <a:pos x="13" y="1"/>
                </a:cxn>
                <a:cxn ang="0">
                  <a:pos x="6" y="16"/>
                </a:cxn>
                <a:cxn ang="0">
                  <a:pos x="7" y="19"/>
                </a:cxn>
                <a:cxn ang="0">
                  <a:pos x="7" y="22"/>
                </a:cxn>
                <a:cxn ang="0">
                  <a:pos x="5" y="24"/>
                </a:cxn>
                <a:cxn ang="0">
                  <a:pos x="6" y="32"/>
                </a:cxn>
                <a:cxn ang="0">
                  <a:pos x="4" y="36"/>
                </a:cxn>
                <a:cxn ang="0">
                  <a:pos x="4" y="39"/>
                </a:cxn>
                <a:cxn ang="0">
                  <a:pos x="3" y="40"/>
                </a:cxn>
                <a:cxn ang="0">
                  <a:pos x="3" y="42"/>
                </a:cxn>
                <a:cxn ang="0">
                  <a:pos x="1" y="41"/>
                </a:cxn>
                <a:cxn ang="0">
                  <a:pos x="0" y="42"/>
                </a:cxn>
              </a:cxnLst>
              <a:rect l="0" t="0" r="r" b="b"/>
              <a:pathLst>
                <a:path w="49" h="79">
                  <a:moveTo>
                    <a:pt x="0" y="42"/>
                  </a:moveTo>
                  <a:lnTo>
                    <a:pt x="10" y="71"/>
                  </a:lnTo>
                  <a:lnTo>
                    <a:pt x="10" y="72"/>
                  </a:lnTo>
                  <a:lnTo>
                    <a:pt x="10" y="73"/>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8" y="37"/>
                  </a:lnTo>
                  <a:lnTo>
                    <a:pt x="47" y="36"/>
                  </a:lnTo>
                  <a:lnTo>
                    <a:pt x="48" y="35"/>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1" y="26"/>
                  </a:lnTo>
                  <a:lnTo>
                    <a:pt x="40"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lnTo>
                    <a:pt x="0" y="42"/>
                  </a:lnTo>
                  <a:close/>
                </a:path>
              </a:pathLst>
            </a:custGeom>
            <a:solidFill>
              <a:srgbClr val="FFC66D"/>
            </a:solidFill>
            <a:ln w="12700" cmpd="sng">
              <a:solidFill>
                <a:schemeClr val="tx1"/>
              </a:solidFill>
              <a:prstDash val="solid"/>
              <a:round/>
              <a:headEnd/>
              <a:tailEnd/>
            </a:ln>
          </p:spPr>
          <p:txBody>
            <a:bodyPr/>
            <a:lstStyle/>
            <a:p>
              <a:endParaRPr lang="en-US"/>
            </a:p>
          </p:txBody>
        </p:sp>
        <p:grpSp>
          <p:nvGrpSpPr>
            <p:cNvPr id="336966" name="Group 70"/>
            <p:cNvGrpSpPr>
              <a:grpSpLocks/>
            </p:cNvGrpSpPr>
            <p:nvPr/>
          </p:nvGrpSpPr>
          <p:grpSpPr bwMode="auto">
            <a:xfrm>
              <a:off x="1990" y="2891"/>
              <a:ext cx="658" cy="400"/>
              <a:chOff x="1991" y="3321"/>
              <a:chExt cx="361" cy="231"/>
            </a:xfrm>
          </p:grpSpPr>
          <p:sp>
            <p:nvSpPr>
              <p:cNvPr id="336967" name="Freeform 71"/>
              <p:cNvSpPr>
                <a:spLocks/>
              </p:cNvSpPr>
              <p:nvPr/>
            </p:nvSpPr>
            <p:spPr bwMode="auto">
              <a:xfrm>
                <a:off x="2274" y="3459"/>
                <a:ext cx="78" cy="93"/>
              </a:xfrm>
              <a:custGeom>
                <a:avLst/>
                <a:gdLst/>
                <a:ahLst/>
                <a:cxnLst>
                  <a:cxn ang="0">
                    <a:pos x="0" y="7"/>
                  </a:cxn>
                  <a:cxn ang="0">
                    <a:pos x="1" y="13"/>
                  </a:cxn>
                  <a:cxn ang="0">
                    <a:pos x="1" y="16"/>
                  </a:cxn>
                  <a:cxn ang="0">
                    <a:pos x="6" y="19"/>
                  </a:cxn>
                  <a:cxn ang="0">
                    <a:pos x="8" y="16"/>
                  </a:cxn>
                  <a:cxn ang="0">
                    <a:pos x="16" y="11"/>
                  </a:cxn>
                  <a:cxn ang="0">
                    <a:pos x="13" y="5"/>
                  </a:cxn>
                  <a:cxn ang="0">
                    <a:pos x="3" y="0"/>
                  </a:cxn>
                  <a:cxn ang="0">
                    <a:pos x="3" y="5"/>
                  </a:cxn>
                  <a:cxn ang="0">
                    <a:pos x="0" y="7"/>
                  </a:cxn>
                  <a:cxn ang="0">
                    <a:pos x="0" y="7"/>
                  </a:cxn>
                </a:cxnLst>
                <a:rect l="0" t="0" r="r" b="b"/>
                <a:pathLst>
                  <a:path w="16" h="19">
                    <a:moveTo>
                      <a:pt x="0" y="7"/>
                    </a:moveTo>
                    <a:lnTo>
                      <a:pt x="1" y="13"/>
                    </a:lnTo>
                    <a:lnTo>
                      <a:pt x="1" y="16"/>
                    </a:lnTo>
                    <a:lnTo>
                      <a:pt x="6" y="19"/>
                    </a:lnTo>
                    <a:lnTo>
                      <a:pt x="8" y="16"/>
                    </a:lnTo>
                    <a:lnTo>
                      <a:pt x="16" y="11"/>
                    </a:lnTo>
                    <a:lnTo>
                      <a:pt x="13" y="5"/>
                    </a:lnTo>
                    <a:lnTo>
                      <a:pt x="3" y="0"/>
                    </a:lnTo>
                    <a:lnTo>
                      <a:pt x="3" y="5"/>
                    </a:lnTo>
                    <a:lnTo>
                      <a:pt x="0" y="7"/>
                    </a:lnTo>
                    <a:lnTo>
                      <a:pt x="0" y="7"/>
                    </a:lnTo>
                    <a:close/>
                  </a:path>
                </a:pathLst>
              </a:custGeom>
              <a:solidFill>
                <a:schemeClr val="accent2"/>
              </a:solidFill>
              <a:ln w="12700" cmpd="sng">
                <a:solidFill>
                  <a:schemeClr val="tx1"/>
                </a:solidFill>
                <a:prstDash val="solid"/>
                <a:round/>
                <a:headEnd/>
                <a:tailEnd/>
              </a:ln>
            </p:spPr>
            <p:txBody>
              <a:bodyPr/>
              <a:lstStyle/>
              <a:p>
                <a:endParaRPr lang="en-US"/>
              </a:p>
            </p:txBody>
          </p:sp>
          <p:sp>
            <p:nvSpPr>
              <p:cNvPr id="336968" name="Freeform 72"/>
              <p:cNvSpPr>
                <a:spLocks/>
              </p:cNvSpPr>
              <p:nvPr/>
            </p:nvSpPr>
            <p:spPr bwMode="auto">
              <a:xfrm>
                <a:off x="2235" y="3409"/>
                <a:ext cx="44" cy="29"/>
              </a:xfrm>
              <a:custGeom>
                <a:avLst/>
                <a:gdLst/>
                <a:ahLst/>
                <a:cxnLst>
                  <a:cxn ang="0">
                    <a:pos x="3" y="6"/>
                  </a:cxn>
                  <a:cxn ang="0">
                    <a:pos x="8" y="6"/>
                  </a:cxn>
                  <a:cxn ang="0">
                    <a:pos x="9" y="3"/>
                  </a:cxn>
                  <a:cxn ang="0">
                    <a:pos x="5" y="2"/>
                  </a:cxn>
                  <a:cxn ang="0">
                    <a:pos x="3" y="2"/>
                  </a:cxn>
                  <a:cxn ang="0">
                    <a:pos x="2" y="0"/>
                  </a:cxn>
                  <a:cxn ang="0">
                    <a:pos x="0" y="2"/>
                  </a:cxn>
                  <a:cxn ang="0">
                    <a:pos x="2" y="5"/>
                  </a:cxn>
                  <a:cxn ang="0">
                    <a:pos x="3" y="6"/>
                  </a:cxn>
                  <a:cxn ang="0">
                    <a:pos x="3" y="6"/>
                  </a:cxn>
                </a:cxnLst>
                <a:rect l="0" t="0" r="r" b="b"/>
                <a:pathLst>
                  <a:path w="9" h="6">
                    <a:moveTo>
                      <a:pt x="3" y="6"/>
                    </a:moveTo>
                    <a:lnTo>
                      <a:pt x="8" y="6"/>
                    </a:lnTo>
                    <a:lnTo>
                      <a:pt x="9" y="3"/>
                    </a:lnTo>
                    <a:lnTo>
                      <a:pt x="5" y="2"/>
                    </a:lnTo>
                    <a:lnTo>
                      <a:pt x="3" y="2"/>
                    </a:lnTo>
                    <a:lnTo>
                      <a:pt x="2" y="0"/>
                    </a:lnTo>
                    <a:lnTo>
                      <a:pt x="0" y="2"/>
                    </a:lnTo>
                    <a:lnTo>
                      <a:pt x="2" y="5"/>
                    </a:lnTo>
                    <a:lnTo>
                      <a:pt x="3" y="6"/>
                    </a:lnTo>
                    <a:lnTo>
                      <a:pt x="3" y="6"/>
                    </a:lnTo>
                    <a:close/>
                  </a:path>
                </a:pathLst>
              </a:custGeom>
              <a:solidFill>
                <a:schemeClr val="accent2"/>
              </a:solidFill>
              <a:ln w="12700" cmpd="sng">
                <a:solidFill>
                  <a:schemeClr val="tx1"/>
                </a:solidFill>
                <a:prstDash val="solid"/>
                <a:round/>
                <a:headEnd/>
                <a:tailEnd/>
              </a:ln>
            </p:spPr>
            <p:txBody>
              <a:bodyPr/>
              <a:lstStyle/>
              <a:p>
                <a:endParaRPr lang="en-US"/>
              </a:p>
            </p:txBody>
          </p:sp>
          <p:sp>
            <p:nvSpPr>
              <p:cNvPr id="336969" name="Freeform 73"/>
              <p:cNvSpPr>
                <a:spLocks/>
              </p:cNvSpPr>
              <p:nvPr/>
            </p:nvSpPr>
            <p:spPr bwMode="auto">
              <a:xfrm>
                <a:off x="2225" y="3438"/>
                <a:ext cx="20" cy="10"/>
              </a:xfrm>
              <a:custGeom>
                <a:avLst/>
                <a:gdLst/>
                <a:ahLst/>
                <a:cxnLst>
                  <a:cxn ang="0">
                    <a:pos x="0" y="2"/>
                  </a:cxn>
                  <a:cxn ang="0">
                    <a:pos x="4" y="0"/>
                  </a:cxn>
                  <a:cxn ang="0">
                    <a:pos x="4" y="2"/>
                  </a:cxn>
                  <a:cxn ang="0">
                    <a:pos x="0" y="2"/>
                  </a:cxn>
                  <a:cxn ang="0">
                    <a:pos x="0" y="2"/>
                  </a:cxn>
                </a:cxnLst>
                <a:rect l="0" t="0" r="r" b="b"/>
                <a:pathLst>
                  <a:path w="4" h="2">
                    <a:moveTo>
                      <a:pt x="0" y="2"/>
                    </a:moveTo>
                    <a:lnTo>
                      <a:pt x="4" y="0"/>
                    </a:lnTo>
                    <a:lnTo>
                      <a:pt x="4" y="2"/>
                    </a:lnTo>
                    <a:lnTo>
                      <a:pt x="0" y="2"/>
                    </a:lnTo>
                    <a:lnTo>
                      <a:pt x="0" y="2"/>
                    </a:lnTo>
                    <a:close/>
                  </a:path>
                </a:pathLst>
              </a:custGeom>
              <a:solidFill>
                <a:schemeClr val="accent2"/>
              </a:solidFill>
              <a:ln w="12700" cmpd="sng">
                <a:solidFill>
                  <a:schemeClr val="tx1"/>
                </a:solidFill>
                <a:prstDash val="solid"/>
                <a:round/>
                <a:headEnd/>
                <a:tailEnd/>
              </a:ln>
            </p:spPr>
            <p:txBody>
              <a:bodyPr/>
              <a:lstStyle/>
              <a:p>
                <a:endParaRPr lang="en-US"/>
              </a:p>
            </p:txBody>
          </p:sp>
          <p:sp>
            <p:nvSpPr>
              <p:cNvPr id="336970" name="Freeform 74"/>
              <p:cNvSpPr>
                <a:spLocks/>
              </p:cNvSpPr>
              <p:nvPr/>
            </p:nvSpPr>
            <p:spPr bwMode="auto">
              <a:xfrm>
                <a:off x="2211" y="3419"/>
                <a:ext cx="19" cy="14"/>
              </a:xfrm>
              <a:custGeom>
                <a:avLst/>
                <a:gdLst/>
                <a:ahLst/>
                <a:cxnLst>
                  <a:cxn ang="0">
                    <a:pos x="2" y="0"/>
                  </a:cxn>
                  <a:cxn ang="0">
                    <a:pos x="2" y="0"/>
                  </a:cxn>
                  <a:cxn ang="0">
                    <a:pos x="3" y="0"/>
                  </a:cxn>
                  <a:cxn ang="0">
                    <a:pos x="3" y="0"/>
                  </a:cxn>
                  <a:cxn ang="0">
                    <a:pos x="3" y="0"/>
                  </a:cxn>
                  <a:cxn ang="0">
                    <a:pos x="3" y="1"/>
                  </a:cxn>
                  <a:cxn ang="0">
                    <a:pos x="3" y="1"/>
                  </a:cxn>
                  <a:cxn ang="0">
                    <a:pos x="3" y="1"/>
                  </a:cxn>
                  <a:cxn ang="0">
                    <a:pos x="4" y="1"/>
                  </a:cxn>
                  <a:cxn ang="0">
                    <a:pos x="3" y="2"/>
                  </a:cxn>
                  <a:cxn ang="0">
                    <a:pos x="3" y="2"/>
                  </a:cxn>
                  <a:cxn ang="0">
                    <a:pos x="3" y="2"/>
                  </a:cxn>
                  <a:cxn ang="0">
                    <a:pos x="3" y="3"/>
                  </a:cxn>
                  <a:cxn ang="0">
                    <a:pos x="3" y="3"/>
                  </a:cxn>
                  <a:cxn ang="0">
                    <a:pos x="3" y="3"/>
                  </a:cxn>
                  <a:cxn ang="0">
                    <a:pos x="2" y="3"/>
                  </a:cxn>
                  <a:cxn ang="0">
                    <a:pos x="2" y="3"/>
                  </a:cxn>
                  <a:cxn ang="0">
                    <a:pos x="2" y="3"/>
                  </a:cxn>
                  <a:cxn ang="0">
                    <a:pos x="1" y="3"/>
                  </a:cxn>
                  <a:cxn ang="0">
                    <a:pos x="1" y="3"/>
                  </a:cxn>
                  <a:cxn ang="0">
                    <a:pos x="1" y="3"/>
                  </a:cxn>
                  <a:cxn ang="0">
                    <a:pos x="1" y="2"/>
                  </a:cxn>
                  <a:cxn ang="0">
                    <a:pos x="0" y="2"/>
                  </a:cxn>
                  <a:cxn ang="0">
                    <a:pos x="0" y="2"/>
                  </a:cxn>
                  <a:cxn ang="0">
                    <a:pos x="0" y="1"/>
                  </a:cxn>
                  <a:cxn ang="0">
                    <a:pos x="0" y="1"/>
                  </a:cxn>
                  <a:cxn ang="0">
                    <a:pos x="0" y="1"/>
                  </a:cxn>
                  <a:cxn ang="0">
                    <a:pos x="1" y="1"/>
                  </a:cxn>
                  <a:cxn ang="0">
                    <a:pos x="1" y="0"/>
                  </a:cxn>
                  <a:cxn ang="0">
                    <a:pos x="1" y="0"/>
                  </a:cxn>
                  <a:cxn ang="0">
                    <a:pos x="1" y="0"/>
                  </a:cxn>
                  <a:cxn ang="0">
                    <a:pos x="2" y="0"/>
                  </a:cxn>
                  <a:cxn ang="0">
                    <a:pos x="2" y="0"/>
                  </a:cxn>
                  <a:cxn ang="0">
                    <a:pos x="2" y="0"/>
                  </a:cxn>
                </a:cxnLst>
                <a:rect l="0" t="0" r="r" b="b"/>
                <a:pathLst>
                  <a:path w="4" h="3">
                    <a:moveTo>
                      <a:pt x="2" y="0"/>
                    </a:moveTo>
                    <a:lnTo>
                      <a:pt x="2" y="0"/>
                    </a:lnTo>
                    <a:lnTo>
                      <a:pt x="3" y="0"/>
                    </a:lnTo>
                    <a:lnTo>
                      <a:pt x="3" y="0"/>
                    </a:lnTo>
                    <a:lnTo>
                      <a:pt x="3" y="0"/>
                    </a:lnTo>
                    <a:lnTo>
                      <a:pt x="3" y="1"/>
                    </a:lnTo>
                    <a:lnTo>
                      <a:pt x="3" y="1"/>
                    </a:lnTo>
                    <a:lnTo>
                      <a:pt x="3" y="1"/>
                    </a:lnTo>
                    <a:lnTo>
                      <a:pt x="4" y="1"/>
                    </a:lnTo>
                    <a:lnTo>
                      <a:pt x="3" y="2"/>
                    </a:lnTo>
                    <a:lnTo>
                      <a:pt x="3" y="2"/>
                    </a:lnTo>
                    <a:lnTo>
                      <a:pt x="3" y="2"/>
                    </a:lnTo>
                    <a:lnTo>
                      <a:pt x="3" y="3"/>
                    </a:lnTo>
                    <a:lnTo>
                      <a:pt x="3" y="3"/>
                    </a:lnTo>
                    <a:lnTo>
                      <a:pt x="3" y="3"/>
                    </a:lnTo>
                    <a:lnTo>
                      <a:pt x="2" y="3"/>
                    </a:lnTo>
                    <a:lnTo>
                      <a:pt x="2" y="3"/>
                    </a:lnTo>
                    <a:lnTo>
                      <a:pt x="2" y="3"/>
                    </a:lnTo>
                    <a:lnTo>
                      <a:pt x="1" y="3"/>
                    </a:lnTo>
                    <a:lnTo>
                      <a:pt x="1" y="3"/>
                    </a:lnTo>
                    <a:lnTo>
                      <a:pt x="1" y="3"/>
                    </a:lnTo>
                    <a:lnTo>
                      <a:pt x="1" y="2"/>
                    </a:lnTo>
                    <a:lnTo>
                      <a:pt x="0" y="2"/>
                    </a:lnTo>
                    <a:lnTo>
                      <a:pt x="0" y="2"/>
                    </a:lnTo>
                    <a:lnTo>
                      <a:pt x="0" y="1"/>
                    </a:lnTo>
                    <a:lnTo>
                      <a:pt x="0" y="1"/>
                    </a:lnTo>
                    <a:lnTo>
                      <a:pt x="0" y="1"/>
                    </a:lnTo>
                    <a:lnTo>
                      <a:pt x="1" y="1"/>
                    </a:lnTo>
                    <a:lnTo>
                      <a:pt x="1" y="0"/>
                    </a:lnTo>
                    <a:lnTo>
                      <a:pt x="1" y="0"/>
                    </a:lnTo>
                    <a:lnTo>
                      <a:pt x="1" y="0"/>
                    </a:lnTo>
                    <a:lnTo>
                      <a:pt x="2" y="0"/>
                    </a:lnTo>
                    <a:lnTo>
                      <a:pt x="2" y="0"/>
                    </a:lnTo>
                    <a:lnTo>
                      <a:pt x="2" y="0"/>
                    </a:lnTo>
                    <a:close/>
                  </a:path>
                </a:pathLst>
              </a:custGeom>
              <a:solidFill>
                <a:schemeClr val="accent2"/>
              </a:solidFill>
              <a:ln w="12700" cmpd="sng">
                <a:solidFill>
                  <a:schemeClr val="tx1"/>
                </a:solidFill>
                <a:prstDash val="solid"/>
                <a:round/>
                <a:headEnd/>
                <a:tailEnd/>
              </a:ln>
            </p:spPr>
            <p:txBody>
              <a:bodyPr/>
              <a:lstStyle/>
              <a:p>
                <a:endParaRPr lang="en-US"/>
              </a:p>
            </p:txBody>
          </p:sp>
          <p:sp>
            <p:nvSpPr>
              <p:cNvPr id="336971" name="Freeform 75"/>
              <p:cNvSpPr>
                <a:spLocks/>
              </p:cNvSpPr>
              <p:nvPr/>
            </p:nvSpPr>
            <p:spPr bwMode="auto">
              <a:xfrm>
                <a:off x="2186" y="3394"/>
                <a:ext cx="39" cy="15"/>
              </a:xfrm>
              <a:custGeom>
                <a:avLst/>
                <a:gdLst/>
                <a:ahLst/>
                <a:cxnLst>
                  <a:cxn ang="0">
                    <a:pos x="0" y="3"/>
                  </a:cxn>
                  <a:cxn ang="0">
                    <a:pos x="7" y="3"/>
                  </a:cxn>
                  <a:cxn ang="0">
                    <a:pos x="8" y="0"/>
                  </a:cxn>
                  <a:cxn ang="0">
                    <a:pos x="2" y="0"/>
                  </a:cxn>
                  <a:cxn ang="0">
                    <a:pos x="0" y="3"/>
                  </a:cxn>
                  <a:cxn ang="0">
                    <a:pos x="0" y="3"/>
                  </a:cxn>
                </a:cxnLst>
                <a:rect l="0" t="0" r="r" b="b"/>
                <a:pathLst>
                  <a:path w="8" h="3">
                    <a:moveTo>
                      <a:pt x="0" y="3"/>
                    </a:moveTo>
                    <a:lnTo>
                      <a:pt x="7" y="3"/>
                    </a:lnTo>
                    <a:lnTo>
                      <a:pt x="8" y="0"/>
                    </a:lnTo>
                    <a:lnTo>
                      <a:pt x="2" y="0"/>
                    </a:lnTo>
                    <a:lnTo>
                      <a:pt x="0" y="3"/>
                    </a:lnTo>
                    <a:lnTo>
                      <a:pt x="0" y="3"/>
                    </a:lnTo>
                    <a:close/>
                  </a:path>
                </a:pathLst>
              </a:custGeom>
              <a:solidFill>
                <a:schemeClr val="accent2"/>
              </a:solidFill>
              <a:ln w="12700" cmpd="sng">
                <a:solidFill>
                  <a:schemeClr val="tx1"/>
                </a:solidFill>
                <a:prstDash val="solid"/>
                <a:round/>
                <a:headEnd/>
                <a:tailEnd/>
              </a:ln>
            </p:spPr>
            <p:txBody>
              <a:bodyPr/>
              <a:lstStyle/>
              <a:p>
                <a:endParaRPr lang="en-US"/>
              </a:p>
            </p:txBody>
          </p:sp>
          <p:sp>
            <p:nvSpPr>
              <p:cNvPr id="336972" name="Freeform 76"/>
              <p:cNvSpPr>
                <a:spLocks/>
              </p:cNvSpPr>
              <p:nvPr/>
            </p:nvSpPr>
            <p:spPr bwMode="auto">
              <a:xfrm>
                <a:off x="2026" y="3321"/>
                <a:ext cx="38" cy="24"/>
              </a:xfrm>
              <a:custGeom>
                <a:avLst/>
                <a:gdLst/>
                <a:ahLst/>
                <a:cxnLst>
                  <a:cxn ang="0">
                    <a:pos x="0" y="4"/>
                  </a:cxn>
                  <a:cxn ang="0">
                    <a:pos x="3" y="5"/>
                  </a:cxn>
                  <a:cxn ang="0">
                    <a:pos x="6" y="5"/>
                  </a:cxn>
                  <a:cxn ang="0">
                    <a:pos x="8" y="2"/>
                  </a:cxn>
                  <a:cxn ang="0">
                    <a:pos x="5" y="0"/>
                  </a:cxn>
                  <a:cxn ang="0">
                    <a:pos x="1" y="2"/>
                  </a:cxn>
                  <a:cxn ang="0">
                    <a:pos x="0" y="4"/>
                  </a:cxn>
                  <a:cxn ang="0">
                    <a:pos x="0" y="4"/>
                  </a:cxn>
                </a:cxnLst>
                <a:rect l="0" t="0" r="r" b="b"/>
                <a:pathLst>
                  <a:path w="8" h="5">
                    <a:moveTo>
                      <a:pt x="0" y="4"/>
                    </a:moveTo>
                    <a:lnTo>
                      <a:pt x="3" y="5"/>
                    </a:lnTo>
                    <a:lnTo>
                      <a:pt x="6" y="5"/>
                    </a:lnTo>
                    <a:lnTo>
                      <a:pt x="8" y="2"/>
                    </a:lnTo>
                    <a:lnTo>
                      <a:pt x="5" y="0"/>
                    </a:lnTo>
                    <a:lnTo>
                      <a:pt x="1" y="2"/>
                    </a:lnTo>
                    <a:lnTo>
                      <a:pt x="0" y="4"/>
                    </a:lnTo>
                    <a:lnTo>
                      <a:pt x="0" y="4"/>
                    </a:lnTo>
                    <a:close/>
                  </a:path>
                </a:pathLst>
              </a:custGeom>
              <a:solidFill>
                <a:schemeClr val="accent2"/>
              </a:solidFill>
              <a:ln w="12700" cmpd="sng">
                <a:solidFill>
                  <a:schemeClr val="tx1"/>
                </a:solidFill>
                <a:prstDash val="solid"/>
                <a:round/>
                <a:headEnd/>
                <a:tailEnd/>
              </a:ln>
            </p:spPr>
            <p:txBody>
              <a:bodyPr/>
              <a:lstStyle/>
              <a:p>
                <a:endParaRPr lang="en-US"/>
              </a:p>
            </p:txBody>
          </p:sp>
          <p:sp>
            <p:nvSpPr>
              <p:cNvPr id="336973" name="Freeform 77"/>
              <p:cNvSpPr>
                <a:spLocks/>
              </p:cNvSpPr>
              <p:nvPr/>
            </p:nvSpPr>
            <p:spPr bwMode="auto">
              <a:xfrm>
                <a:off x="1991" y="3321"/>
                <a:ext cx="20" cy="24"/>
              </a:xfrm>
              <a:custGeom>
                <a:avLst/>
                <a:gdLst/>
                <a:ahLst/>
                <a:cxnLst>
                  <a:cxn ang="0">
                    <a:pos x="0" y="5"/>
                  </a:cxn>
                  <a:cxn ang="0">
                    <a:pos x="4" y="2"/>
                  </a:cxn>
                  <a:cxn ang="0">
                    <a:pos x="4" y="0"/>
                  </a:cxn>
                  <a:cxn ang="0">
                    <a:pos x="0" y="4"/>
                  </a:cxn>
                  <a:cxn ang="0">
                    <a:pos x="0" y="5"/>
                  </a:cxn>
                  <a:cxn ang="0">
                    <a:pos x="0" y="5"/>
                  </a:cxn>
                </a:cxnLst>
                <a:rect l="0" t="0" r="r" b="b"/>
                <a:pathLst>
                  <a:path w="4" h="5">
                    <a:moveTo>
                      <a:pt x="0" y="5"/>
                    </a:moveTo>
                    <a:lnTo>
                      <a:pt x="4" y="2"/>
                    </a:lnTo>
                    <a:lnTo>
                      <a:pt x="4" y="0"/>
                    </a:lnTo>
                    <a:lnTo>
                      <a:pt x="0" y="4"/>
                    </a:lnTo>
                    <a:lnTo>
                      <a:pt x="0" y="5"/>
                    </a:lnTo>
                    <a:lnTo>
                      <a:pt x="0" y="5"/>
                    </a:lnTo>
                    <a:close/>
                  </a:path>
                </a:pathLst>
              </a:custGeom>
              <a:solidFill>
                <a:schemeClr val="accent2"/>
              </a:solidFill>
              <a:ln w="12700" cmpd="sng">
                <a:solidFill>
                  <a:schemeClr val="tx1"/>
                </a:solidFill>
                <a:prstDash val="solid"/>
                <a:round/>
                <a:headEnd/>
                <a:tailEnd/>
              </a:ln>
            </p:spPr>
            <p:txBody>
              <a:bodyPr/>
              <a:lstStyle/>
              <a:p>
                <a:endParaRPr lang="en-US"/>
              </a:p>
            </p:txBody>
          </p:sp>
          <p:sp>
            <p:nvSpPr>
              <p:cNvPr id="336974" name="Freeform 78"/>
              <p:cNvSpPr>
                <a:spLocks/>
              </p:cNvSpPr>
              <p:nvPr/>
            </p:nvSpPr>
            <p:spPr bwMode="auto">
              <a:xfrm>
                <a:off x="2128" y="3360"/>
                <a:ext cx="39" cy="34"/>
              </a:xfrm>
              <a:custGeom>
                <a:avLst/>
                <a:gdLst/>
                <a:ahLst/>
                <a:cxnLst>
                  <a:cxn ang="0">
                    <a:pos x="3" y="7"/>
                  </a:cxn>
                  <a:cxn ang="0">
                    <a:pos x="8" y="7"/>
                  </a:cxn>
                  <a:cxn ang="0">
                    <a:pos x="8" y="4"/>
                  </a:cxn>
                  <a:cxn ang="0">
                    <a:pos x="4" y="0"/>
                  </a:cxn>
                  <a:cxn ang="0">
                    <a:pos x="0" y="2"/>
                  </a:cxn>
                  <a:cxn ang="0">
                    <a:pos x="3" y="7"/>
                  </a:cxn>
                  <a:cxn ang="0">
                    <a:pos x="3" y="7"/>
                  </a:cxn>
                </a:cxnLst>
                <a:rect l="0" t="0" r="r" b="b"/>
                <a:pathLst>
                  <a:path w="8" h="7">
                    <a:moveTo>
                      <a:pt x="3" y="7"/>
                    </a:moveTo>
                    <a:lnTo>
                      <a:pt x="8" y="7"/>
                    </a:lnTo>
                    <a:lnTo>
                      <a:pt x="8" y="4"/>
                    </a:lnTo>
                    <a:lnTo>
                      <a:pt x="4" y="0"/>
                    </a:lnTo>
                    <a:lnTo>
                      <a:pt x="0" y="2"/>
                    </a:lnTo>
                    <a:lnTo>
                      <a:pt x="3" y="7"/>
                    </a:lnTo>
                    <a:lnTo>
                      <a:pt x="3" y="7"/>
                    </a:lnTo>
                    <a:close/>
                  </a:path>
                </a:pathLst>
              </a:custGeom>
              <a:solidFill>
                <a:schemeClr val="accent2"/>
              </a:solidFill>
              <a:ln w="12700" cmpd="sng">
                <a:solidFill>
                  <a:schemeClr val="tx1"/>
                </a:solidFill>
                <a:prstDash val="solid"/>
                <a:round/>
                <a:headEnd/>
                <a:tailEnd/>
              </a:ln>
            </p:spPr>
            <p:txBody>
              <a:bodyPr/>
              <a:lstStyle/>
              <a:p>
                <a:endParaRPr lang="en-US"/>
              </a:p>
            </p:txBody>
          </p:sp>
        </p:grpSp>
      </p:grpSp>
      <p:sp>
        <p:nvSpPr>
          <p:cNvPr id="336975" name="Text Box 79"/>
          <p:cNvSpPr txBox="1">
            <a:spLocks noChangeArrowheads="1"/>
          </p:cNvSpPr>
          <p:nvPr/>
        </p:nvSpPr>
        <p:spPr bwMode="auto">
          <a:xfrm>
            <a:off x="6862763" y="1376363"/>
            <a:ext cx="614362" cy="304800"/>
          </a:xfrm>
          <a:prstGeom prst="rect">
            <a:avLst/>
          </a:prstGeom>
          <a:noFill/>
          <a:ln w="9525">
            <a:noFill/>
            <a:miter lim="800000"/>
            <a:headEnd/>
            <a:tailEnd/>
          </a:ln>
          <a:effectLst/>
        </p:spPr>
        <p:txBody>
          <a:bodyPr wrap="none">
            <a:spAutoFit/>
          </a:bodyPr>
          <a:lstStyle/>
          <a:p>
            <a:pPr eaLnBrk="0" hangingPunct="0"/>
            <a:r>
              <a:rPr lang="en-US" sz="1400">
                <a:latin typeface="Verdana" pitchFamily="34" charset="0"/>
              </a:rPr>
              <a:t>1998</a:t>
            </a:r>
          </a:p>
        </p:txBody>
      </p:sp>
      <p:sp>
        <p:nvSpPr>
          <p:cNvPr id="336976" name="Rectangle 80"/>
          <p:cNvSpPr>
            <a:spLocks noChangeArrowheads="1"/>
          </p:cNvSpPr>
          <p:nvPr/>
        </p:nvSpPr>
        <p:spPr bwMode="auto">
          <a:xfrm>
            <a:off x="0" y="76200"/>
            <a:ext cx="9144000" cy="1143000"/>
          </a:xfrm>
          <a:prstGeom prst="rect">
            <a:avLst/>
          </a:prstGeom>
          <a:noFill/>
          <a:ln w="9525">
            <a:noFill/>
            <a:miter lim="800000"/>
            <a:headEnd/>
            <a:tailEnd/>
          </a:ln>
          <a:effectLst/>
        </p:spPr>
        <p:txBody>
          <a:bodyPr anchor="ctr"/>
          <a:lstStyle/>
          <a:p>
            <a:pPr algn="ctr" eaLnBrk="0" hangingPunct="0"/>
            <a:r>
              <a:rPr lang="en-US" sz="2400">
                <a:latin typeface="Verdana" pitchFamily="34" charset="0"/>
              </a:rPr>
              <a:t>Obesity Trends* Among U.S. Adults</a:t>
            </a:r>
            <a:r>
              <a:rPr lang="en-US" sz="2400">
                <a:solidFill>
                  <a:srgbClr val="201D5D"/>
                </a:solidFill>
                <a:latin typeface="Verdana" pitchFamily="34" charset="0"/>
              </a:rPr>
              <a:t/>
            </a:r>
            <a:br>
              <a:rPr lang="en-US" sz="2400">
                <a:solidFill>
                  <a:srgbClr val="201D5D"/>
                </a:solidFill>
                <a:latin typeface="Verdana" pitchFamily="34" charset="0"/>
              </a:rPr>
            </a:br>
            <a:r>
              <a:rPr lang="en-US" sz="2400">
                <a:solidFill>
                  <a:srgbClr val="DE3021"/>
                </a:solidFill>
                <a:latin typeface="Verdana" pitchFamily="34" charset="0"/>
              </a:rPr>
              <a:t>BRFSS,</a:t>
            </a:r>
            <a:r>
              <a:rPr lang="en-US" sz="2400">
                <a:solidFill>
                  <a:srgbClr val="201D5D"/>
                </a:solidFill>
                <a:latin typeface="Verdana" pitchFamily="34" charset="0"/>
              </a:rPr>
              <a:t> </a:t>
            </a:r>
            <a:r>
              <a:rPr lang="en-US" sz="2400">
                <a:solidFill>
                  <a:srgbClr val="DE3021"/>
                </a:solidFill>
                <a:latin typeface="Verdana" pitchFamily="34" charset="0"/>
              </a:rPr>
              <a:t>1990, 1998, 2006</a:t>
            </a:r>
          </a:p>
        </p:txBody>
      </p:sp>
      <p:sp>
        <p:nvSpPr>
          <p:cNvPr id="336977" name="Text Box 81"/>
          <p:cNvSpPr txBox="1">
            <a:spLocks noChangeArrowheads="1"/>
          </p:cNvSpPr>
          <p:nvPr/>
        </p:nvSpPr>
        <p:spPr bwMode="auto">
          <a:xfrm>
            <a:off x="0" y="990600"/>
            <a:ext cx="9144000" cy="304800"/>
          </a:xfrm>
          <a:prstGeom prst="rect">
            <a:avLst/>
          </a:prstGeom>
          <a:noFill/>
          <a:ln w="7938">
            <a:noFill/>
            <a:miter lim="800000"/>
            <a:headEnd/>
            <a:tailEnd/>
          </a:ln>
          <a:effectLst/>
        </p:spPr>
        <p:txBody>
          <a:bodyPr>
            <a:spAutoFit/>
          </a:bodyPr>
          <a:lstStyle/>
          <a:p>
            <a:pPr algn="ctr" eaLnBrk="0" hangingPunct="0">
              <a:spcBef>
                <a:spcPct val="50000"/>
              </a:spcBef>
            </a:pPr>
            <a:r>
              <a:rPr lang="en-US" sz="1400">
                <a:latin typeface="Verdana" pitchFamily="34" charset="0"/>
              </a:rPr>
              <a:t>(*BMI </a:t>
            </a:r>
            <a:r>
              <a:rPr lang="en-US" sz="1400">
                <a:latin typeface="Verdana" pitchFamily="34" charset="0"/>
                <a:sym typeface="Symbol" pitchFamily="18" charset="2"/>
              </a:rPr>
              <a:t></a:t>
            </a:r>
            <a:r>
              <a:rPr lang="en-US" sz="1400">
                <a:latin typeface="Verdana" pitchFamily="34" charset="0"/>
              </a:rPr>
              <a:t>30, or about 30 lbs. overweight for 5’4” person)</a:t>
            </a:r>
          </a:p>
        </p:txBody>
      </p:sp>
      <p:sp>
        <p:nvSpPr>
          <p:cNvPr id="336978" name="Text Box 82"/>
          <p:cNvSpPr txBox="1">
            <a:spLocks noChangeArrowheads="1"/>
          </p:cNvSpPr>
          <p:nvPr/>
        </p:nvSpPr>
        <p:spPr bwMode="auto">
          <a:xfrm>
            <a:off x="4233863" y="3378200"/>
            <a:ext cx="614362" cy="304800"/>
          </a:xfrm>
          <a:prstGeom prst="rect">
            <a:avLst/>
          </a:prstGeom>
          <a:noFill/>
          <a:ln w="9525">
            <a:noFill/>
            <a:miter lim="800000"/>
            <a:headEnd/>
            <a:tailEnd/>
          </a:ln>
          <a:effectLst/>
        </p:spPr>
        <p:txBody>
          <a:bodyPr wrap="none">
            <a:spAutoFit/>
          </a:bodyPr>
          <a:lstStyle/>
          <a:p>
            <a:pPr eaLnBrk="0" hangingPunct="0"/>
            <a:r>
              <a:rPr lang="en-US" sz="1400">
                <a:latin typeface="Verdana" pitchFamily="34" charset="0"/>
              </a:rPr>
              <a:t>2006</a:t>
            </a:r>
          </a:p>
        </p:txBody>
      </p:sp>
      <p:grpSp>
        <p:nvGrpSpPr>
          <p:cNvPr id="336979" name="Group 83"/>
          <p:cNvGrpSpPr>
            <a:grpSpLocks/>
          </p:cNvGrpSpPr>
          <p:nvPr/>
        </p:nvGrpSpPr>
        <p:grpSpPr bwMode="auto">
          <a:xfrm>
            <a:off x="458788" y="1558925"/>
            <a:ext cx="3227387" cy="1866900"/>
            <a:chOff x="728" y="1077"/>
            <a:chExt cx="4371" cy="2247"/>
          </a:xfrm>
        </p:grpSpPr>
        <p:sp>
          <p:nvSpPr>
            <p:cNvPr id="336980" name="Freeform 84"/>
            <p:cNvSpPr>
              <a:spLocks/>
            </p:cNvSpPr>
            <p:nvPr/>
          </p:nvSpPr>
          <p:spPr bwMode="auto">
            <a:xfrm>
              <a:off x="1661" y="1077"/>
              <a:ext cx="460" cy="322"/>
            </a:xfrm>
            <a:custGeom>
              <a:avLst/>
              <a:gdLst/>
              <a:ahLst/>
              <a:cxnLst>
                <a:cxn ang="0">
                  <a:pos x="1" y="40"/>
                </a:cxn>
                <a:cxn ang="0">
                  <a:pos x="0" y="40"/>
                </a:cxn>
                <a:cxn ang="0">
                  <a:pos x="1" y="37"/>
                </a:cxn>
                <a:cxn ang="0">
                  <a:pos x="1" y="35"/>
                </a:cxn>
                <a:cxn ang="0">
                  <a:pos x="1" y="35"/>
                </a:cxn>
                <a:cxn ang="0">
                  <a:pos x="2" y="36"/>
                </a:cxn>
                <a:cxn ang="0">
                  <a:pos x="1" y="37"/>
                </a:cxn>
                <a:cxn ang="0">
                  <a:pos x="3" y="36"/>
                </a:cxn>
                <a:cxn ang="0">
                  <a:pos x="3" y="35"/>
                </a:cxn>
                <a:cxn ang="0">
                  <a:pos x="3" y="33"/>
                </a:cxn>
                <a:cxn ang="0">
                  <a:pos x="2" y="30"/>
                </a:cxn>
                <a:cxn ang="0">
                  <a:pos x="3" y="30"/>
                </a:cxn>
                <a:cxn ang="0">
                  <a:pos x="5" y="29"/>
                </a:cxn>
                <a:cxn ang="0">
                  <a:pos x="4" y="28"/>
                </a:cxn>
                <a:cxn ang="0">
                  <a:pos x="3" y="29"/>
                </a:cxn>
                <a:cxn ang="0">
                  <a:pos x="3" y="25"/>
                </a:cxn>
                <a:cxn ang="0">
                  <a:pos x="3" y="22"/>
                </a:cxn>
                <a:cxn ang="0">
                  <a:pos x="3" y="17"/>
                </a:cxn>
                <a:cxn ang="0">
                  <a:pos x="2" y="11"/>
                </a:cxn>
                <a:cxn ang="0">
                  <a:pos x="2" y="6"/>
                </a:cxn>
                <a:cxn ang="0">
                  <a:pos x="11" y="9"/>
                </a:cxn>
                <a:cxn ang="0">
                  <a:pos x="19" y="13"/>
                </a:cxn>
                <a:cxn ang="0">
                  <a:pos x="23" y="14"/>
                </a:cxn>
                <a:cxn ang="0">
                  <a:pos x="24" y="15"/>
                </a:cxn>
                <a:cxn ang="0">
                  <a:pos x="24" y="20"/>
                </a:cxn>
                <a:cxn ang="0">
                  <a:pos x="22" y="23"/>
                </a:cxn>
                <a:cxn ang="0">
                  <a:pos x="22" y="25"/>
                </a:cxn>
                <a:cxn ang="0">
                  <a:pos x="22" y="27"/>
                </a:cxn>
                <a:cxn ang="0">
                  <a:pos x="23" y="28"/>
                </a:cxn>
                <a:cxn ang="0">
                  <a:pos x="25" y="24"/>
                </a:cxn>
                <a:cxn ang="0">
                  <a:pos x="27" y="21"/>
                </a:cxn>
                <a:cxn ang="0">
                  <a:pos x="29" y="18"/>
                </a:cxn>
                <a:cxn ang="0">
                  <a:pos x="26" y="10"/>
                </a:cxn>
                <a:cxn ang="0">
                  <a:pos x="27" y="9"/>
                </a:cxn>
                <a:cxn ang="0">
                  <a:pos x="29" y="7"/>
                </a:cxn>
                <a:cxn ang="0">
                  <a:pos x="27" y="5"/>
                </a:cxn>
                <a:cxn ang="0">
                  <a:pos x="27" y="0"/>
                </a:cxn>
                <a:cxn ang="0">
                  <a:pos x="62" y="9"/>
                </a:cxn>
                <a:cxn ang="0">
                  <a:pos x="90" y="16"/>
                </a:cxn>
                <a:cxn ang="0">
                  <a:pos x="80" y="59"/>
                </a:cxn>
                <a:cxn ang="0">
                  <a:pos x="80" y="60"/>
                </a:cxn>
                <a:cxn ang="0">
                  <a:pos x="80" y="61"/>
                </a:cxn>
                <a:cxn ang="0">
                  <a:pos x="81" y="63"/>
                </a:cxn>
                <a:cxn ang="0">
                  <a:pos x="80" y="64"/>
                </a:cxn>
                <a:cxn ang="0">
                  <a:pos x="80" y="66"/>
                </a:cxn>
                <a:cxn ang="0">
                  <a:pos x="55" y="61"/>
                </a:cxn>
                <a:cxn ang="0">
                  <a:pos x="52" y="61"/>
                </a:cxn>
                <a:cxn ang="0">
                  <a:pos x="50" y="60"/>
                </a:cxn>
                <a:cxn ang="0">
                  <a:pos x="47" y="61"/>
                </a:cxn>
                <a:cxn ang="0">
                  <a:pos x="44" y="60"/>
                </a:cxn>
                <a:cxn ang="0">
                  <a:pos x="41" y="61"/>
                </a:cxn>
                <a:cxn ang="0">
                  <a:pos x="37" y="60"/>
                </a:cxn>
                <a:cxn ang="0">
                  <a:pos x="30" y="60"/>
                </a:cxn>
                <a:cxn ang="0">
                  <a:pos x="24" y="58"/>
                </a:cxn>
                <a:cxn ang="0">
                  <a:pos x="19" y="58"/>
                </a:cxn>
                <a:cxn ang="0">
                  <a:pos x="12" y="56"/>
                </a:cxn>
                <a:cxn ang="0">
                  <a:pos x="11" y="50"/>
                </a:cxn>
                <a:cxn ang="0">
                  <a:pos x="11" y="47"/>
                </a:cxn>
                <a:cxn ang="0">
                  <a:pos x="7" y="44"/>
                </a:cxn>
                <a:cxn ang="0">
                  <a:pos x="6" y="43"/>
                </a:cxn>
                <a:cxn ang="0">
                  <a:pos x="3" y="42"/>
                </a:cxn>
              </a:cxnLst>
              <a:rect l="0" t="0" r="r" b="b"/>
              <a:pathLst>
                <a:path w="90" h="66">
                  <a:moveTo>
                    <a:pt x="3" y="42"/>
                  </a:moveTo>
                  <a:lnTo>
                    <a:pt x="1" y="40"/>
                  </a:lnTo>
                  <a:lnTo>
                    <a:pt x="0" y="40"/>
                  </a:lnTo>
                  <a:lnTo>
                    <a:pt x="0" y="40"/>
                  </a:lnTo>
                  <a:lnTo>
                    <a:pt x="0" y="39"/>
                  </a:lnTo>
                  <a:lnTo>
                    <a:pt x="1" y="37"/>
                  </a:lnTo>
                  <a:lnTo>
                    <a:pt x="1" y="36"/>
                  </a:lnTo>
                  <a:lnTo>
                    <a:pt x="1" y="35"/>
                  </a:lnTo>
                  <a:lnTo>
                    <a:pt x="1" y="35"/>
                  </a:lnTo>
                  <a:lnTo>
                    <a:pt x="1" y="35"/>
                  </a:lnTo>
                  <a:lnTo>
                    <a:pt x="2" y="35"/>
                  </a:lnTo>
                  <a:lnTo>
                    <a:pt x="2" y="36"/>
                  </a:lnTo>
                  <a:lnTo>
                    <a:pt x="2" y="37"/>
                  </a:lnTo>
                  <a:lnTo>
                    <a:pt x="1" y="37"/>
                  </a:lnTo>
                  <a:lnTo>
                    <a:pt x="2" y="38"/>
                  </a:lnTo>
                  <a:lnTo>
                    <a:pt x="3" y="36"/>
                  </a:lnTo>
                  <a:lnTo>
                    <a:pt x="3" y="36"/>
                  </a:lnTo>
                  <a:lnTo>
                    <a:pt x="3" y="35"/>
                  </a:lnTo>
                  <a:lnTo>
                    <a:pt x="4" y="34"/>
                  </a:lnTo>
                  <a:lnTo>
                    <a:pt x="3" y="33"/>
                  </a:lnTo>
                  <a:lnTo>
                    <a:pt x="2" y="33"/>
                  </a:lnTo>
                  <a:lnTo>
                    <a:pt x="2" y="30"/>
                  </a:lnTo>
                  <a:lnTo>
                    <a:pt x="3" y="30"/>
                  </a:lnTo>
                  <a:lnTo>
                    <a:pt x="3" y="30"/>
                  </a:lnTo>
                  <a:lnTo>
                    <a:pt x="4" y="30"/>
                  </a:lnTo>
                  <a:lnTo>
                    <a:pt x="5" y="29"/>
                  </a:lnTo>
                  <a:lnTo>
                    <a:pt x="4" y="28"/>
                  </a:lnTo>
                  <a:lnTo>
                    <a:pt x="4" y="28"/>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90" y="16"/>
                  </a:lnTo>
                  <a:lnTo>
                    <a:pt x="80" y="59"/>
                  </a:lnTo>
                  <a:lnTo>
                    <a:pt x="80" y="59"/>
                  </a:lnTo>
                  <a:lnTo>
                    <a:pt x="80" y="59"/>
                  </a:lnTo>
                  <a:lnTo>
                    <a:pt x="80" y="60"/>
                  </a:lnTo>
                  <a:lnTo>
                    <a:pt x="80" y="61"/>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7" y="44"/>
                  </a:lnTo>
                  <a:lnTo>
                    <a:pt x="6" y="43"/>
                  </a:lnTo>
                  <a:lnTo>
                    <a:pt x="3" y="42"/>
                  </a:lnTo>
                  <a:lnTo>
                    <a:pt x="3" y="42"/>
                  </a:lnTo>
                  <a:close/>
                </a:path>
              </a:pathLst>
            </a:custGeom>
            <a:solidFill>
              <a:srgbClr val="AAC8F5"/>
            </a:solidFill>
            <a:ln w="12700" cmpd="sng">
              <a:solidFill>
                <a:schemeClr val="tx1"/>
              </a:solidFill>
              <a:prstDash val="solid"/>
              <a:round/>
              <a:headEnd/>
              <a:tailEnd/>
            </a:ln>
          </p:spPr>
          <p:txBody>
            <a:bodyPr/>
            <a:lstStyle/>
            <a:p>
              <a:endParaRPr lang="en-US"/>
            </a:p>
          </p:txBody>
        </p:sp>
        <p:sp>
          <p:nvSpPr>
            <p:cNvPr id="336981" name="Freeform 85"/>
            <p:cNvSpPr>
              <a:spLocks/>
            </p:cNvSpPr>
            <p:nvPr/>
          </p:nvSpPr>
          <p:spPr bwMode="auto">
            <a:xfrm>
              <a:off x="2843" y="1262"/>
              <a:ext cx="457" cy="269"/>
            </a:xfrm>
            <a:custGeom>
              <a:avLst/>
              <a:gdLst/>
              <a:ahLst/>
              <a:cxnLst>
                <a:cxn ang="0">
                  <a:pos x="0" y="51"/>
                </a:cxn>
                <a:cxn ang="0">
                  <a:pos x="5" y="0"/>
                </a:cxn>
                <a:cxn ang="0">
                  <a:pos x="44" y="3"/>
                </a:cxn>
                <a:cxn ang="0">
                  <a:pos x="82" y="4"/>
                </a:cxn>
                <a:cxn ang="0">
                  <a:pos x="82" y="5"/>
                </a:cxn>
                <a:cxn ang="0">
                  <a:pos x="83" y="9"/>
                </a:cxn>
                <a:cxn ang="0">
                  <a:pos x="83" y="10"/>
                </a:cxn>
                <a:cxn ang="0">
                  <a:pos x="82" y="13"/>
                </a:cxn>
                <a:cxn ang="0">
                  <a:pos x="82" y="18"/>
                </a:cxn>
                <a:cxn ang="0">
                  <a:pos x="84" y="23"/>
                </a:cxn>
                <a:cxn ang="0">
                  <a:pos x="85" y="25"/>
                </a:cxn>
                <a:cxn ang="0">
                  <a:pos x="86" y="30"/>
                </a:cxn>
                <a:cxn ang="0">
                  <a:pos x="86" y="38"/>
                </a:cxn>
                <a:cxn ang="0">
                  <a:pos x="87" y="40"/>
                </a:cxn>
                <a:cxn ang="0">
                  <a:pos x="87" y="43"/>
                </a:cxn>
                <a:cxn ang="0">
                  <a:pos x="87" y="44"/>
                </a:cxn>
                <a:cxn ang="0">
                  <a:pos x="89" y="51"/>
                </a:cxn>
                <a:cxn ang="0">
                  <a:pos x="89" y="53"/>
                </a:cxn>
                <a:cxn ang="0">
                  <a:pos x="89" y="55"/>
                </a:cxn>
                <a:cxn ang="0">
                  <a:pos x="0" y="51"/>
                </a:cxn>
                <a:cxn ang="0">
                  <a:pos x="0" y="51"/>
                </a:cxn>
              </a:cxnLst>
              <a:rect l="0" t="0" r="r" b="b"/>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36982" name="Freeform 86"/>
            <p:cNvSpPr>
              <a:spLocks/>
            </p:cNvSpPr>
            <p:nvPr/>
          </p:nvSpPr>
          <p:spPr bwMode="auto">
            <a:xfrm>
              <a:off x="2823" y="1511"/>
              <a:ext cx="483" cy="312"/>
            </a:xfrm>
            <a:custGeom>
              <a:avLst/>
              <a:gdLst/>
              <a:ahLst/>
              <a:cxnLst>
                <a:cxn ang="0">
                  <a:pos x="0" y="51"/>
                </a:cxn>
                <a:cxn ang="0">
                  <a:pos x="3" y="17"/>
                </a:cxn>
                <a:cxn ang="0">
                  <a:pos x="4" y="0"/>
                </a:cxn>
                <a:cxn ang="0">
                  <a:pos x="93" y="4"/>
                </a:cxn>
                <a:cxn ang="0">
                  <a:pos x="93" y="6"/>
                </a:cxn>
                <a:cxn ang="0">
                  <a:pos x="92" y="7"/>
                </a:cxn>
                <a:cxn ang="0">
                  <a:pos x="90" y="10"/>
                </a:cxn>
                <a:cxn ang="0">
                  <a:pos x="90" y="11"/>
                </a:cxn>
                <a:cxn ang="0">
                  <a:pos x="94" y="15"/>
                </a:cxn>
                <a:cxn ang="0">
                  <a:pos x="94" y="46"/>
                </a:cxn>
                <a:cxn ang="0">
                  <a:pos x="94" y="46"/>
                </a:cxn>
                <a:cxn ang="0">
                  <a:pos x="92" y="46"/>
                </a:cxn>
                <a:cxn ang="0">
                  <a:pos x="93" y="47"/>
                </a:cxn>
                <a:cxn ang="0">
                  <a:pos x="94" y="48"/>
                </a:cxn>
                <a:cxn ang="0">
                  <a:pos x="93" y="50"/>
                </a:cxn>
                <a:cxn ang="0">
                  <a:pos x="94" y="51"/>
                </a:cxn>
                <a:cxn ang="0">
                  <a:pos x="94" y="54"/>
                </a:cxn>
                <a:cxn ang="0">
                  <a:pos x="93" y="54"/>
                </a:cxn>
                <a:cxn ang="0">
                  <a:pos x="94" y="56"/>
                </a:cxn>
                <a:cxn ang="0">
                  <a:pos x="92" y="59"/>
                </a:cxn>
                <a:cxn ang="0">
                  <a:pos x="94" y="62"/>
                </a:cxn>
                <a:cxn ang="0">
                  <a:pos x="94" y="64"/>
                </a:cxn>
                <a:cxn ang="0">
                  <a:pos x="94" y="64"/>
                </a:cxn>
                <a:cxn ang="0">
                  <a:pos x="91" y="62"/>
                </a:cxn>
                <a:cxn ang="0">
                  <a:pos x="86" y="59"/>
                </a:cxn>
                <a:cxn ang="0">
                  <a:pos x="84" y="58"/>
                </a:cxn>
                <a:cxn ang="0">
                  <a:pos x="82" y="58"/>
                </a:cxn>
                <a:cxn ang="0">
                  <a:pos x="80" y="60"/>
                </a:cxn>
                <a:cxn ang="0">
                  <a:pos x="79" y="60"/>
                </a:cxn>
                <a:cxn ang="0">
                  <a:pos x="77" y="60"/>
                </a:cxn>
                <a:cxn ang="0">
                  <a:pos x="76" y="57"/>
                </a:cxn>
                <a:cxn ang="0">
                  <a:pos x="75" y="56"/>
                </a:cxn>
                <a:cxn ang="0">
                  <a:pos x="73" y="57"/>
                </a:cxn>
                <a:cxn ang="0">
                  <a:pos x="71" y="57"/>
                </a:cxn>
                <a:cxn ang="0">
                  <a:pos x="69" y="54"/>
                </a:cxn>
                <a:cxn ang="0">
                  <a:pos x="0" y="51"/>
                </a:cxn>
                <a:cxn ang="0">
                  <a:pos x="0" y="51"/>
                </a:cxn>
              </a:cxnLst>
              <a:rect l="0" t="0" r="r" b="b"/>
              <a:pathLst>
                <a:path w="94" h="64">
                  <a:moveTo>
                    <a:pt x="0" y="51"/>
                  </a:moveTo>
                  <a:lnTo>
                    <a:pt x="3" y="17"/>
                  </a:lnTo>
                  <a:lnTo>
                    <a:pt x="4" y="0"/>
                  </a:lnTo>
                  <a:lnTo>
                    <a:pt x="93" y="4"/>
                  </a:lnTo>
                  <a:lnTo>
                    <a:pt x="93" y="6"/>
                  </a:lnTo>
                  <a:lnTo>
                    <a:pt x="92" y="7"/>
                  </a:lnTo>
                  <a:lnTo>
                    <a:pt x="90" y="10"/>
                  </a:lnTo>
                  <a:lnTo>
                    <a:pt x="90" y="11"/>
                  </a:lnTo>
                  <a:lnTo>
                    <a:pt x="94" y="15"/>
                  </a:lnTo>
                  <a:lnTo>
                    <a:pt x="94" y="46"/>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36983" name="Freeform 87"/>
            <p:cNvSpPr>
              <a:spLocks/>
            </p:cNvSpPr>
            <p:nvPr/>
          </p:nvSpPr>
          <p:spPr bwMode="auto">
            <a:xfrm>
              <a:off x="2807" y="1760"/>
              <a:ext cx="571" cy="268"/>
            </a:xfrm>
            <a:custGeom>
              <a:avLst/>
              <a:gdLst/>
              <a:ahLst/>
              <a:cxnLst>
                <a:cxn ang="0">
                  <a:pos x="0" y="34"/>
                </a:cxn>
                <a:cxn ang="0">
                  <a:pos x="3" y="0"/>
                </a:cxn>
                <a:cxn ang="0">
                  <a:pos x="72" y="3"/>
                </a:cxn>
                <a:cxn ang="0">
                  <a:pos x="74" y="6"/>
                </a:cxn>
                <a:cxn ang="0">
                  <a:pos x="76" y="6"/>
                </a:cxn>
                <a:cxn ang="0">
                  <a:pos x="78" y="5"/>
                </a:cxn>
                <a:cxn ang="0">
                  <a:pos x="79" y="6"/>
                </a:cxn>
                <a:cxn ang="0">
                  <a:pos x="80" y="9"/>
                </a:cxn>
                <a:cxn ang="0">
                  <a:pos x="82" y="9"/>
                </a:cxn>
                <a:cxn ang="0">
                  <a:pos x="83" y="9"/>
                </a:cxn>
                <a:cxn ang="0">
                  <a:pos x="85" y="7"/>
                </a:cxn>
                <a:cxn ang="0">
                  <a:pos x="87" y="7"/>
                </a:cxn>
                <a:cxn ang="0">
                  <a:pos x="89" y="8"/>
                </a:cxn>
                <a:cxn ang="0">
                  <a:pos x="94" y="11"/>
                </a:cxn>
                <a:cxn ang="0">
                  <a:pos x="97" y="13"/>
                </a:cxn>
                <a:cxn ang="0">
                  <a:pos x="97" y="15"/>
                </a:cxn>
                <a:cxn ang="0">
                  <a:pos x="99" y="16"/>
                </a:cxn>
                <a:cxn ang="0">
                  <a:pos x="99" y="17"/>
                </a:cxn>
                <a:cxn ang="0">
                  <a:pos x="98" y="19"/>
                </a:cxn>
                <a:cxn ang="0">
                  <a:pos x="99" y="21"/>
                </a:cxn>
                <a:cxn ang="0">
                  <a:pos x="100" y="24"/>
                </a:cxn>
                <a:cxn ang="0">
                  <a:pos x="101" y="25"/>
                </a:cxn>
                <a:cxn ang="0">
                  <a:pos x="101" y="26"/>
                </a:cxn>
                <a:cxn ang="0">
                  <a:pos x="101" y="28"/>
                </a:cxn>
                <a:cxn ang="0">
                  <a:pos x="103" y="29"/>
                </a:cxn>
                <a:cxn ang="0">
                  <a:pos x="104" y="30"/>
                </a:cxn>
                <a:cxn ang="0">
                  <a:pos x="103" y="32"/>
                </a:cxn>
                <a:cxn ang="0">
                  <a:pos x="103" y="34"/>
                </a:cxn>
                <a:cxn ang="0">
                  <a:pos x="105" y="35"/>
                </a:cxn>
                <a:cxn ang="0">
                  <a:pos x="105" y="37"/>
                </a:cxn>
                <a:cxn ang="0">
                  <a:pos x="104" y="38"/>
                </a:cxn>
                <a:cxn ang="0">
                  <a:pos x="105" y="39"/>
                </a:cxn>
                <a:cxn ang="0">
                  <a:pos x="106" y="41"/>
                </a:cxn>
                <a:cxn ang="0">
                  <a:pos x="105" y="42"/>
                </a:cxn>
                <a:cxn ang="0">
                  <a:pos x="106" y="44"/>
                </a:cxn>
                <a:cxn ang="0">
                  <a:pos x="106" y="45"/>
                </a:cxn>
                <a:cxn ang="0">
                  <a:pos x="107" y="46"/>
                </a:cxn>
                <a:cxn ang="0">
                  <a:pos x="108" y="48"/>
                </a:cxn>
                <a:cxn ang="0">
                  <a:pos x="109" y="50"/>
                </a:cxn>
                <a:cxn ang="0">
                  <a:pos x="111" y="52"/>
                </a:cxn>
                <a:cxn ang="0">
                  <a:pos x="111" y="53"/>
                </a:cxn>
                <a:cxn ang="0">
                  <a:pos x="111" y="54"/>
                </a:cxn>
                <a:cxn ang="0">
                  <a:pos x="111" y="55"/>
                </a:cxn>
                <a:cxn ang="0">
                  <a:pos x="25" y="53"/>
                </a:cxn>
                <a:cxn ang="0">
                  <a:pos x="26" y="36"/>
                </a:cxn>
                <a:cxn ang="0">
                  <a:pos x="0" y="34"/>
                </a:cxn>
                <a:cxn ang="0">
                  <a:pos x="0" y="34"/>
                </a:cxn>
              </a:cxnLst>
              <a:rect l="0" t="0" r="r" b="b"/>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lnTo>
                    <a:pt x="0" y="3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36984" name="Freeform 88"/>
            <p:cNvSpPr>
              <a:spLocks/>
            </p:cNvSpPr>
            <p:nvPr/>
          </p:nvSpPr>
          <p:spPr bwMode="auto">
            <a:xfrm>
              <a:off x="2921" y="2018"/>
              <a:ext cx="512" cy="259"/>
            </a:xfrm>
            <a:custGeom>
              <a:avLst/>
              <a:gdLst/>
              <a:ahLst/>
              <a:cxnLst>
                <a:cxn ang="0">
                  <a:pos x="3" y="0"/>
                </a:cxn>
                <a:cxn ang="0">
                  <a:pos x="89" y="2"/>
                </a:cxn>
                <a:cxn ang="0">
                  <a:pos x="95" y="6"/>
                </a:cxn>
                <a:cxn ang="0">
                  <a:pos x="93" y="8"/>
                </a:cxn>
                <a:cxn ang="0">
                  <a:pos x="93" y="10"/>
                </a:cxn>
                <a:cxn ang="0">
                  <a:pos x="94" y="12"/>
                </a:cxn>
                <a:cxn ang="0">
                  <a:pos x="95" y="12"/>
                </a:cxn>
                <a:cxn ang="0">
                  <a:pos x="96" y="15"/>
                </a:cxn>
                <a:cxn ang="0">
                  <a:pos x="97" y="16"/>
                </a:cxn>
                <a:cxn ang="0">
                  <a:pos x="99" y="16"/>
                </a:cxn>
                <a:cxn ang="0">
                  <a:pos x="99" y="17"/>
                </a:cxn>
                <a:cxn ang="0">
                  <a:pos x="100" y="53"/>
                </a:cxn>
                <a:cxn ang="0">
                  <a:pos x="0" y="51"/>
                </a:cxn>
                <a:cxn ang="0">
                  <a:pos x="3" y="0"/>
                </a:cxn>
                <a:cxn ang="0">
                  <a:pos x="3" y="0"/>
                </a:cxn>
              </a:cxnLst>
              <a:rect l="0" t="0" r="r" b="b"/>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lnTo>
                    <a:pt x="3"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336985" name="Freeform 89"/>
            <p:cNvSpPr>
              <a:spLocks/>
            </p:cNvSpPr>
            <p:nvPr/>
          </p:nvSpPr>
          <p:spPr bwMode="auto">
            <a:xfrm>
              <a:off x="2848" y="2262"/>
              <a:ext cx="595" cy="293"/>
            </a:xfrm>
            <a:custGeom>
              <a:avLst/>
              <a:gdLst/>
              <a:ahLst/>
              <a:cxnLst>
                <a:cxn ang="0">
                  <a:pos x="14" y="1"/>
                </a:cxn>
                <a:cxn ang="0">
                  <a:pos x="0" y="9"/>
                </a:cxn>
                <a:cxn ang="0">
                  <a:pos x="40" y="44"/>
                </a:cxn>
                <a:cxn ang="0">
                  <a:pos x="42" y="45"/>
                </a:cxn>
                <a:cxn ang="0">
                  <a:pos x="45" y="48"/>
                </a:cxn>
                <a:cxn ang="0">
                  <a:pos x="48" y="47"/>
                </a:cxn>
                <a:cxn ang="0">
                  <a:pos x="50" y="48"/>
                </a:cxn>
                <a:cxn ang="0">
                  <a:pos x="51" y="50"/>
                </a:cxn>
                <a:cxn ang="0">
                  <a:pos x="55" y="51"/>
                </a:cxn>
                <a:cxn ang="0">
                  <a:pos x="57" y="52"/>
                </a:cxn>
                <a:cxn ang="0">
                  <a:pos x="59" y="51"/>
                </a:cxn>
                <a:cxn ang="0">
                  <a:pos x="61" y="53"/>
                </a:cxn>
                <a:cxn ang="0">
                  <a:pos x="65" y="53"/>
                </a:cxn>
                <a:cxn ang="0">
                  <a:pos x="67" y="55"/>
                </a:cxn>
                <a:cxn ang="0">
                  <a:pos x="68" y="57"/>
                </a:cxn>
                <a:cxn ang="0">
                  <a:pos x="71" y="56"/>
                </a:cxn>
                <a:cxn ang="0">
                  <a:pos x="75" y="58"/>
                </a:cxn>
                <a:cxn ang="0">
                  <a:pos x="77" y="57"/>
                </a:cxn>
                <a:cxn ang="0">
                  <a:pos x="79" y="57"/>
                </a:cxn>
                <a:cxn ang="0">
                  <a:pos x="79" y="60"/>
                </a:cxn>
                <a:cxn ang="0">
                  <a:pos x="80" y="58"/>
                </a:cxn>
                <a:cxn ang="0">
                  <a:pos x="82" y="56"/>
                </a:cxn>
                <a:cxn ang="0">
                  <a:pos x="83" y="57"/>
                </a:cxn>
                <a:cxn ang="0">
                  <a:pos x="85" y="58"/>
                </a:cxn>
                <a:cxn ang="0">
                  <a:pos x="87" y="57"/>
                </a:cxn>
                <a:cxn ang="0">
                  <a:pos x="87" y="58"/>
                </a:cxn>
                <a:cxn ang="0">
                  <a:pos x="90" y="60"/>
                </a:cxn>
                <a:cxn ang="0">
                  <a:pos x="93" y="58"/>
                </a:cxn>
                <a:cxn ang="0">
                  <a:pos x="99" y="56"/>
                </a:cxn>
                <a:cxn ang="0">
                  <a:pos x="101" y="56"/>
                </a:cxn>
                <a:cxn ang="0">
                  <a:pos x="106" y="56"/>
                </a:cxn>
                <a:cxn ang="0">
                  <a:pos x="113" y="59"/>
                </a:cxn>
                <a:cxn ang="0">
                  <a:pos x="115" y="60"/>
                </a:cxn>
                <a:cxn ang="0">
                  <a:pos x="116" y="31"/>
                </a:cxn>
                <a:cxn ang="0">
                  <a:pos x="114" y="3"/>
                </a:cxn>
              </a:cxnLst>
              <a:rect l="0" t="0" r="r" b="b"/>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8"/>
                  </a:lnTo>
                  <a:lnTo>
                    <a:pt x="50" y="49"/>
                  </a:lnTo>
                  <a:lnTo>
                    <a:pt x="51" y="50"/>
                  </a:lnTo>
                  <a:lnTo>
                    <a:pt x="51" y="51"/>
                  </a:lnTo>
                  <a:lnTo>
                    <a:pt x="55" y="51"/>
                  </a:lnTo>
                  <a:lnTo>
                    <a:pt x="57"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2" y="56"/>
                  </a:lnTo>
                  <a:lnTo>
                    <a:pt x="83" y="57"/>
                  </a:lnTo>
                  <a:lnTo>
                    <a:pt x="84" y="58"/>
                  </a:lnTo>
                  <a:lnTo>
                    <a:pt x="85" y="58"/>
                  </a:lnTo>
                  <a:lnTo>
                    <a:pt x="85" y="57"/>
                  </a:lnTo>
                  <a:lnTo>
                    <a:pt x="87"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lnTo>
                    <a:pt x="114"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36986" name="Freeform 90"/>
            <p:cNvSpPr>
              <a:spLocks/>
            </p:cNvSpPr>
            <p:nvPr/>
          </p:nvSpPr>
          <p:spPr bwMode="auto">
            <a:xfrm>
              <a:off x="3296" y="1726"/>
              <a:ext cx="420" cy="263"/>
            </a:xfrm>
            <a:custGeom>
              <a:avLst/>
              <a:gdLst/>
              <a:ahLst/>
              <a:cxnLst>
                <a:cxn ang="0">
                  <a:pos x="66" y="0"/>
                </a:cxn>
                <a:cxn ang="0">
                  <a:pos x="68" y="4"/>
                </a:cxn>
                <a:cxn ang="0">
                  <a:pos x="67" y="6"/>
                </a:cxn>
                <a:cxn ang="0">
                  <a:pos x="69" y="13"/>
                </a:cxn>
                <a:cxn ang="0">
                  <a:pos x="74" y="16"/>
                </a:cxn>
                <a:cxn ang="0">
                  <a:pos x="75" y="18"/>
                </a:cxn>
                <a:cxn ang="0">
                  <a:pos x="78" y="21"/>
                </a:cxn>
                <a:cxn ang="0">
                  <a:pos x="82" y="26"/>
                </a:cxn>
                <a:cxn ang="0">
                  <a:pos x="80" y="29"/>
                </a:cxn>
                <a:cxn ang="0">
                  <a:pos x="80" y="31"/>
                </a:cxn>
                <a:cxn ang="0">
                  <a:pos x="75" y="34"/>
                </a:cxn>
                <a:cxn ang="0">
                  <a:pos x="72" y="35"/>
                </a:cxn>
                <a:cxn ang="0">
                  <a:pos x="70" y="38"/>
                </a:cxn>
                <a:cxn ang="0">
                  <a:pos x="72" y="41"/>
                </a:cxn>
                <a:cxn ang="0">
                  <a:pos x="72" y="44"/>
                </a:cxn>
                <a:cxn ang="0">
                  <a:pos x="68" y="50"/>
                </a:cxn>
                <a:cxn ang="0">
                  <a:pos x="67" y="53"/>
                </a:cxn>
                <a:cxn ang="0">
                  <a:pos x="63" y="50"/>
                </a:cxn>
                <a:cxn ang="0">
                  <a:pos x="11" y="51"/>
                </a:cxn>
                <a:cxn ang="0">
                  <a:pos x="11" y="48"/>
                </a:cxn>
                <a:cxn ang="0">
                  <a:pos x="9" y="45"/>
                </a:cxn>
                <a:cxn ang="0">
                  <a:pos x="10" y="42"/>
                </a:cxn>
                <a:cxn ang="0">
                  <a:pos x="8" y="39"/>
                </a:cxn>
                <a:cxn ang="0">
                  <a:pos x="8" y="36"/>
                </a:cxn>
                <a:cxn ang="0">
                  <a:pos x="6" y="33"/>
                </a:cxn>
                <a:cxn ang="0">
                  <a:pos x="5" y="31"/>
                </a:cxn>
                <a:cxn ang="0">
                  <a:pos x="3" y="26"/>
                </a:cxn>
                <a:cxn ang="0">
                  <a:pos x="4" y="23"/>
                </a:cxn>
                <a:cxn ang="0">
                  <a:pos x="2" y="20"/>
                </a:cxn>
                <a:cxn ang="0">
                  <a:pos x="2" y="18"/>
                </a:cxn>
                <a:cxn ang="0">
                  <a:pos x="2" y="12"/>
                </a:cxn>
                <a:cxn ang="0">
                  <a:pos x="2" y="10"/>
                </a:cxn>
                <a:cxn ang="0">
                  <a:pos x="1" y="6"/>
                </a:cxn>
                <a:cxn ang="0">
                  <a:pos x="1" y="3"/>
                </a:cxn>
                <a:cxn ang="0">
                  <a:pos x="2" y="2"/>
                </a:cxn>
                <a:cxn ang="0">
                  <a:pos x="2" y="2"/>
                </a:cxn>
              </a:cxnLst>
              <a:rect l="0" t="0" r="r" b="b"/>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20"/>
                  </a:lnTo>
                  <a:lnTo>
                    <a:pt x="2" y="18"/>
                  </a:lnTo>
                  <a:lnTo>
                    <a:pt x="0" y="15"/>
                  </a:lnTo>
                  <a:lnTo>
                    <a:pt x="2" y="12"/>
                  </a:lnTo>
                  <a:lnTo>
                    <a:pt x="1" y="10"/>
                  </a:lnTo>
                  <a:lnTo>
                    <a:pt x="2" y="10"/>
                  </a:lnTo>
                  <a:lnTo>
                    <a:pt x="2" y="7"/>
                  </a:lnTo>
                  <a:lnTo>
                    <a:pt x="1" y="6"/>
                  </a:lnTo>
                  <a:lnTo>
                    <a:pt x="2" y="4"/>
                  </a:lnTo>
                  <a:lnTo>
                    <a:pt x="1" y="3"/>
                  </a:lnTo>
                  <a:lnTo>
                    <a:pt x="0" y="2"/>
                  </a:lnTo>
                  <a:lnTo>
                    <a:pt x="2" y="2"/>
                  </a:lnTo>
                  <a:lnTo>
                    <a:pt x="2" y="2"/>
                  </a:lnTo>
                  <a:lnTo>
                    <a:pt x="2" y="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36987" name="Freeform 91"/>
            <p:cNvSpPr>
              <a:spLocks/>
            </p:cNvSpPr>
            <p:nvPr/>
          </p:nvSpPr>
          <p:spPr bwMode="auto">
            <a:xfrm>
              <a:off x="3353" y="1970"/>
              <a:ext cx="460" cy="380"/>
            </a:xfrm>
            <a:custGeom>
              <a:avLst/>
              <a:gdLst/>
              <a:ahLst/>
              <a:cxnLst>
                <a:cxn ang="0">
                  <a:pos x="76" y="69"/>
                </a:cxn>
                <a:cxn ang="0">
                  <a:pos x="77" y="71"/>
                </a:cxn>
                <a:cxn ang="0">
                  <a:pos x="77" y="74"/>
                </a:cxn>
                <a:cxn ang="0">
                  <a:pos x="74" y="77"/>
                </a:cxn>
                <a:cxn ang="0">
                  <a:pos x="83" y="78"/>
                </a:cxn>
                <a:cxn ang="0">
                  <a:pos x="83" y="74"/>
                </a:cxn>
                <a:cxn ang="0">
                  <a:pos x="85" y="69"/>
                </a:cxn>
                <a:cxn ang="0">
                  <a:pos x="88" y="67"/>
                </a:cxn>
                <a:cxn ang="0">
                  <a:pos x="89" y="67"/>
                </a:cxn>
                <a:cxn ang="0">
                  <a:pos x="90" y="61"/>
                </a:cxn>
                <a:cxn ang="0">
                  <a:pos x="89" y="60"/>
                </a:cxn>
                <a:cxn ang="0">
                  <a:pos x="88" y="59"/>
                </a:cxn>
                <a:cxn ang="0">
                  <a:pos x="87" y="60"/>
                </a:cxn>
                <a:cxn ang="0">
                  <a:pos x="84" y="56"/>
                </a:cxn>
                <a:cxn ang="0">
                  <a:pos x="85" y="54"/>
                </a:cxn>
                <a:cxn ang="0">
                  <a:pos x="84" y="52"/>
                </a:cxn>
                <a:cxn ang="0">
                  <a:pos x="79" y="46"/>
                </a:cxn>
                <a:cxn ang="0">
                  <a:pos x="74" y="43"/>
                </a:cxn>
                <a:cxn ang="0">
                  <a:pos x="71" y="38"/>
                </a:cxn>
                <a:cxn ang="0">
                  <a:pos x="74" y="34"/>
                </a:cxn>
                <a:cxn ang="0">
                  <a:pos x="74" y="30"/>
                </a:cxn>
                <a:cxn ang="0">
                  <a:pos x="70" y="27"/>
                </a:cxn>
                <a:cxn ang="0">
                  <a:pos x="68" y="29"/>
                </a:cxn>
                <a:cxn ang="0">
                  <a:pos x="65" y="22"/>
                </a:cxn>
                <a:cxn ang="0">
                  <a:pos x="60" y="18"/>
                </a:cxn>
                <a:cxn ang="0">
                  <a:pos x="56" y="13"/>
                </a:cxn>
                <a:cxn ang="0">
                  <a:pos x="55" y="6"/>
                </a:cxn>
                <a:cxn ang="0">
                  <a:pos x="55" y="4"/>
                </a:cxn>
                <a:cxn ang="0">
                  <a:pos x="0" y="2"/>
                </a:cxn>
                <a:cxn ang="0">
                  <a:pos x="2" y="5"/>
                </a:cxn>
                <a:cxn ang="0">
                  <a:pos x="5" y="9"/>
                </a:cxn>
                <a:cxn ang="0">
                  <a:pos x="5" y="11"/>
                </a:cxn>
                <a:cxn ang="0">
                  <a:pos x="11" y="16"/>
                </a:cxn>
                <a:cxn ang="0">
                  <a:pos x="9" y="20"/>
                </a:cxn>
                <a:cxn ang="0">
                  <a:pos x="11" y="22"/>
                </a:cxn>
                <a:cxn ang="0">
                  <a:pos x="13" y="26"/>
                </a:cxn>
                <a:cxn ang="0">
                  <a:pos x="15" y="27"/>
                </a:cxn>
                <a:cxn ang="0">
                  <a:pos x="16" y="72"/>
                </a:cxn>
              </a:cxnLst>
              <a:rect l="0" t="0" r="r" b="b"/>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8" y="67"/>
                  </a:lnTo>
                  <a:lnTo>
                    <a:pt x="89" y="67"/>
                  </a:lnTo>
                  <a:lnTo>
                    <a:pt x="90" y="62"/>
                  </a:lnTo>
                  <a:lnTo>
                    <a:pt x="90" y="61"/>
                  </a:lnTo>
                  <a:lnTo>
                    <a:pt x="89" y="60"/>
                  </a:lnTo>
                  <a:lnTo>
                    <a:pt x="89" y="60"/>
                  </a:lnTo>
                  <a:lnTo>
                    <a:pt x="89" y="60"/>
                  </a:lnTo>
                  <a:lnTo>
                    <a:pt x="88" y="59"/>
                  </a:lnTo>
                  <a:lnTo>
                    <a:pt x="87" y="59"/>
                  </a:lnTo>
                  <a:lnTo>
                    <a:pt x="87" y="60"/>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lnTo>
                    <a:pt x="16" y="7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36988" name="Freeform 92"/>
            <p:cNvSpPr>
              <a:spLocks/>
            </p:cNvSpPr>
            <p:nvPr/>
          </p:nvSpPr>
          <p:spPr bwMode="auto">
            <a:xfrm>
              <a:off x="3526" y="1438"/>
              <a:ext cx="364" cy="371"/>
            </a:xfrm>
            <a:custGeom>
              <a:avLst/>
              <a:gdLst/>
              <a:ahLst/>
              <a:cxnLst>
                <a:cxn ang="0">
                  <a:pos x="29" y="75"/>
                </a:cxn>
                <a:cxn ang="0">
                  <a:pos x="24" y="72"/>
                </a:cxn>
                <a:cxn ang="0">
                  <a:pos x="22" y="65"/>
                </a:cxn>
                <a:cxn ang="0">
                  <a:pos x="23" y="63"/>
                </a:cxn>
                <a:cxn ang="0">
                  <a:pos x="21" y="59"/>
                </a:cxn>
                <a:cxn ang="0">
                  <a:pos x="21" y="54"/>
                </a:cxn>
                <a:cxn ang="0">
                  <a:pos x="17" y="50"/>
                </a:cxn>
                <a:cxn ang="0">
                  <a:pos x="12" y="45"/>
                </a:cxn>
                <a:cxn ang="0">
                  <a:pos x="8" y="43"/>
                </a:cxn>
                <a:cxn ang="0">
                  <a:pos x="7" y="42"/>
                </a:cxn>
                <a:cxn ang="0">
                  <a:pos x="3" y="41"/>
                </a:cxn>
                <a:cxn ang="0">
                  <a:pos x="1" y="39"/>
                </a:cxn>
                <a:cxn ang="0">
                  <a:pos x="2" y="31"/>
                </a:cxn>
                <a:cxn ang="0">
                  <a:pos x="3" y="28"/>
                </a:cxn>
                <a:cxn ang="0">
                  <a:pos x="0" y="25"/>
                </a:cxn>
                <a:cxn ang="0">
                  <a:pos x="1" y="22"/>
                </a:cxn>
                <a:cxn ang="0">
                  <a:pos x="5" y="17"/>
                </a:cxn>
                <a:cxn ang="0">
                  <a:pos x="7" y="16"/>
                </a:cxn>
                <a:cxn ang="0">
                  <a:pos x="7" y="6"/>
                </a:cxn>
                <a:cxn ang="0">
                  <a:pos x="9" y="5"/>
                </a:cxn>
                <a:cxn ang="0">
                  <a:pos x="13" y="5"/>
                </a:cxn>
                <a:cxn ang="0">
                  <a:pos x="22" y="1"/>
                </a:cxn>
                <a:cxn ang="0">
                  <a:pos x="24" y="1"/>
                </a:cxn>
                <a:cxn ang="0">
                  <a:pos x="23" y="3"/>
                </a:cxn>
                <a:cxn ang="0">
                  <a:pos x="22" y="6"/>
                </a:cxn>
                <a:cxn ang="0">
                  <a:pos x="26" y="5"/>
                </a:cxn>
                <a:cxn ang="0">
                  <a:pos x="28" y="6"/>
                </a:cxn>
                <a:cxn ang="0">
                  <a:pos x="31" y="8"/>
                </a:cxn>
                <a:cxn ang="0">
                  <a:pos x="32" y="10"/>
                </a:cxn>
                <a:cxn ang="0">
                  <a:pos x="44" y="13"/>
                </a:cxn>
                <a:cxn ang="0">
                  <a:pos x="48" y="15"/>
                </a:cxn>
                <a:cxn ang="0">
                  <a:pos x="50" y="15"/>
                </a:cxn>
                <a:cxn ang="0">
                  <a:pos x="51" y="15"/>
                </a:cxn>
                <a:cxn ang="0">
                  <a:pos x="56" y="16"/>
                </a:cxn>
                <a:cxn ang="0">
                  <a:pos x="56" y="17"/>
                </a:cxn>
                <a:cxn ang="0">
                  <a:pos x="58" y="18"/>
                </a:cxn>
                <a:cxn ang="0">
                  <a:pos x="61" y="21"/>
                </a:cxn>
                <a:cxn ang="0">
                  <a:pos x="60" y="25"/>
                </a:cxn>
                <a:cxn ang="0">
                  <a:pos x="63" y="25"/>
                </a:cxn>
                <a:cxn ang="0">
                  <a:pos x="62" y="27"/>
                </a:cxn>
                <a:cxn ang="0">
                  <a:pos x="64" y="30"/>
                </a:cxn>
                <a:cxn ang="0">
                  <a:pos x="61" y="33"/>
                </a:cxn>
                <a:cxn ang="0">
                  <a:pos x="59" y="38"/>
                </a:cxn>
                <a:cxn ang="0">
                  <a:pos x="59" y="39"/>
                </a:cxn>
                <a:cxn ang="0">
                  <a:pos x="63" y="35"/>
                </a:cxn>
                <a:cxn ang="0">
                  <a:pos x="66" y="33"/>
                </a:cxn>
                <a:cxn ang="0">
                  <a:pos x="68" y="31"/>
                </a:cxn>
                <a:cxn ang="0">
                  <a:pos x="68" y="28"/>
                </a:cxn>
                <a:cxn ang="0">
                  <a:pos x="69" y="27"/>
                </a:cxn>
                <a:cxn ang="0">
                  <a:pos x="70" y="25"/>
                </a:cxn>
                <a:cxn ang="0">
                  <a:pos x="71" y="26"/>
                </a:cxn>
                <a:cxn ang="0">
                  <a:pos x="69" y="33"/>
                </a:cxn>
                <a:cxn ang="0">
                  <a:pos x="68" y="35"/>
                </a:cxn>
                <a:cxn ang="0">
                  <a:pos x="66" y="40"/>
                </a:cxn>
                <a:cxn ang="0">
                  <a:pos x="66" y="45"/>
                </a:cxn>
                <a:cxn ang="0">
                  <a:pos x="64" y="47"/>
                </a:cxn>
                <a:cxn ang="0">
                  <a:pos x="65" y="54"/>
                </a:cxn>
                <a:cxn ang="0">
                  <a:pos x="63" y="59"/>
                </a:cxn>
                <a:cxn ang="0">
                  <a:pos x="65" y="70"/>
                </a:cxn>
                <a:cxn ang="0">
                  <a:pos x="65" y="71"/>
                </a:cxn>
                <a:cxn ang="0">
                  <a:pos x="65" y="74"/>
                </a:cxn>
                <a:cxn ang="0">
                  <a:pos x="30" y="76"/>
                </a:cxn>
              </a:cxnLst>
              <a:rect l="0" t="0" r="r" b="b"/>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0" y="15"/>
                  </a:lnTo>
                  <a:lnTo>
                    <a:pt x="51" y="15"/>
                  </a:lnTo>
                  <a:lnTo>
                    <a:pt x="51" y="15"/>
                  </a:lnTo>
                  <a:lnTo>
                    <a:pt x="54" y="15"/>
                  </a:lnTo>
                  <a:lnTo>
                    <a:pt x="56" y="16"/>
                  </a:lnTo>
                  <a:lnTo>
                    <a:pt x="57" y="17"/>
                  </a:lnTo>
                  <a:lnTo>
                    <a:pt x="56" y="17"/>
                  </a:lnTo>
                  <a:lnTo>
                    <a:pt x="56" y="18"/>
                  </a:lnTo>
                  <a:lnTo>
                    <a:pt x="58" y="18"/>
                  </a:lnTo>
                  <a:lnTo>
                    <a:pt x="60" y="19"/>
                  </a:lnTo>
                  <a:lnTo>
                    <a:pt x="61" y="21"/>
                  </a:lnTo>
                  <a:lnTo>
                    <a:pt x="60" y="25"/>
                  </a:lnTo>
                  <a:lnTo>
                    <a:pt x="60" y="25"/>
                  </a:lnTo>
                  <a:lnTo>
                    <a:pt x="62" y="25"/>
                  </a:lnTo>
                  <a:lnTo>
                    <a:pt x="63" y="25"/>
                  </a:lnTo>
                  <a:lnTo>
                    <a:pt x="62" y="26"/>
                  </a:lnTo>
                  <a:lnTo>
                    <a:pt x="62" y="27"/>
                  </a:lnTo>
                  <a:lnTo>
                    <a:pt x="62" y="28"/>
                  </a:lnTo>
                  <a:lnTo>
                    <a:pt x="64" y="30"/>
                  </a:lnTo>
                  <a:lnTo>
                    <a:pt x="64" y="30"/>
                  </a:lnTo>
                  <a:lnTo>
                    <a:pt x="61" y="33"/>
                  </a:lnTo>
                  <a:lnTo>
                    <a:pt x="60" y="36"/>
                  </a:lnTo>
                  <a:lnTo>
                    <a:pt x="59" y="38"/>
                  </a:lnTo>
                  <a:lnTo>
                    <a:pt x="59" y="39"/>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0"/>
                  </a:lnTo>
                  <a:lnTo>
                    <a:pt x="65" y="71"/>
                  </a:lnTo>
                  <a:lnTo>
                    <a:pt x="65" y="72"/>
                  </a:lnTo>
                  <a:lnTo>
                    <a:pt x="65" y="74"/>
                  </a:lnTo>
                  <a:lnTo>
                    <a:pt x="30" y="76"/>
                  </a:lnTo>
                  <a:lnTo>
                    <a:pt x="30" y="7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36989" name="Freeform 93"/>
            <p:cNvSpPr>
              <a:spLocks/>
            </p:cNvSpPr>
            <p:nvPr/>
          </p:nvSpPr>
          <p:spPr bwMode="auto">
            <a:xfrm>
              <a:off x="3787" y="2057"/>
              <a:ext cx="509" cy="249"/>
            </a:xfrm>
            <a:custGeom>
              <a:avLst/>
              <a:gdLst/>
              <a:ahLst/>
              <a:cxnLst>
                <a:cxn ang="0">
                  <a:pos x="20" y="49"/>
                </a:cxn>
                <a:cxn ang="0">
                  <a:pos x="19" y="47"/>
                </a:cxn>
                <a:cxn ang="0">
                  <a:pos x="22" y="47"/>
                </a:cxn>
                <a:cxn ang="0">
                  <a:pos x="80" y="41"/>
                </a:cxn>
                <a:cxn ang="0">
                  <a:pos x="85" y="38"/>
                </a:cxn>
                <a:cxn ang="0">
                  <a:pos x="89" y="35"/>
                </a:cxn>
                <a:cxn ang="0">
                  <a:pos x="89" y="33"/>
                </a:cxn>
                <a:cxn ang="0">
                  <a:pos x="90" y="31"/>
                </a:cxn>
                <a:cxn ang="0">
                  <a:pos x="99" y="23"/>
                </a:cxn>
                <a:cxn ang="0">
                  <a:pos x="98" y="22"/>
                </a:cxn>
                <a:cxn ang="0">
                  <a:pos x="97" y="21"/>
                </a:cxn>
                <a:cxn ang="0">
                  <a:pos x="95" y="20"/>
                </a:cxn>
                <a:cxn ang="0">
                  <a:pos x="94" y="20"/>
                </a:cxn>
                <a:cxn ang="0">
                  <a:pos x="90" y="14"/>
                </a:cxn>
                <a:cxn ang="0">
                  <a:pos x="89" y="12"/>
                </a:cxn>
                <a:cxn ang="0">
                  <a:pos x="89" y="8"/>
                </a:cxn>
                <a:cxn ang="0">
                  <a:pos x="87" y="7"/>
                </a:cxn>
                <a:cxn ang="0">
                  <a:pos x="84" y="4"/>
                </a:cxn>
                <a:cxn ang="0">
                  <a:pos x="82" y="4"/>
                </a:cxn>
                <a:cxn ang="0">
                  <a:pos x="81" y="6"/>
                </a:cxn>
                <a:cxn ang="0">
                  <a:pos x="78" y="6"/>
                </a:cxn>
                <a:cxn ang="0">
                  <a:pos x="75" y="6"/>
                </a:cxn>
                <a:cxn ang="0">
                  <a:pos x="71" y="5"/>
                </a:cxn>
                <a:cxn ang="0">
                  <a:pos x="66" y="4"/>
                </a:cxn>
                <a:cxn ang="0">
                  <a:pos x="63" y="0"/>
                </a:cxn>
                <a:cxn ang="0">
                  <a:pos x="61" y="1"/>
                </a:cxn>
                <a:cxn ang="0">
                  <a:pos x="58" y="0"/>
                </a:cxn>
                <a:cxn ang="0">
                  <a:pos x="58" y="2"/>
                </a:cxn>
                <a:cxn ang="0">
                  <a:pos x="58" y="6"/>
                </a:cxn>
                <a:cxn ang="0">
                  <a:pos x="55" y="8"/>
                </a:cxn>
                <a:cxn ang="0">
                  <a:pos x="51" y="8"/>
                </a:cxn>
                <a:cxn ang="0">
                  <a:pos x="46" y="18"/>
                </a:cxn>
                <a:cxn ang="0">
                  <a:pos x="42" y="21"/>
                </a:cxn>
                <a:cxn ang="0">
                  <a:pos x="39" y="19"/>
                </a:cxn>
                <a:cxn ang="0">
                  <a:pos x="37" y="24"/>
                </a:cxn>
                <a:cxn ang="0">
                  <a:pos x="35" y="24"/>
                </a:cxn>
                <a:cxn ang="0">
                  <a:pos x="32" y="23"/>
                </a:cxn>
                <a:cxn ang="0">
                  <a:pos x="30" y="26"/>
                </a:cxn>
                <a:cxn ang="0">
                  <a:pos x="26" y="24"/>
                </a:cxn>
                <a:cxn ang="0">
                  <a:pos x="20" y="25"/>
                </a:cxn>
                <a:cxn ang="0">
                  <a:pos x="20" y="27"/>
                </a:cxn>
                <a:cxn ang="0">
                  <a:pos x="18" y="27"/>
                </a:cxn>
                <a:cxn ang="0">
                  <a:pos x="18" y="27"/>
                </a:cxn>
                <a:cxn ang="0">
                  <a:pos x="17" y="30"/>
                </a:cxn>
                <a:cxn ang="0">
                  <a:pos x="17" y="30"/>
                </a:cxn>
                <a:cxn ang="0">
                  <a:pos x="18" y="33"/>
                </a:cxn>
                <a:cxn ang="0">
                  <a:pos x="12" y="34"/>
                </a:cxn>
                <a:cxn ang="0">
                  <a:pos x="13" y="40"/>
                </a:cxn>
                <a:cxn ang="0">
                  <a:pos x="10" y="39"/>
                </a:cxn>
                <a:cxn ang="0">
                  <a:pos x="6" y="38"/>
                </a:cxn>
                <a:cxn ang="0">
                  <a:pos x="4" y="42"/>
                </a:cxn>
                <a:cxn ang="0">
                  <a:pos x="4" y="42"/>
                </a:cxn>
                <a:cxn ang="0">
                  <a:pos x="5" y="44"/>
                </a:cxn>
                <a:cxn ang="0">
                  <a:pos x="3" y="49"/>
                </a:cxn>
                <a:cxn ang="0">
                  <a:pos x="1" y="49"/>
                </a:cxn>
                <a:cxn ang="0">
                  <a:pos x="0" y="51"/>
                </a:cxn>
              </a:cxnLst>
              <a:rect l="0" t="0" r="r" b="b"/>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7" y="21"/>
                  </a:lnTo>
                  <a:lnTo>
                    <a:pt x="95" y="20"/>
                  </a:lnTo>
                  <a:lnTo>
                    <a:pt x="95" y="21"/>
                  </a:lnTo>
                  <a:lnTo>
                    <a:pt x="94" y="20"/>
                  </a:lnTo>
                  <a:lnTo>
                    <a:pt x="92" y="18"/>
                  </a:lnTo>
                  <a:lnTo>
                    <a:pt x="90" y="14"/>
                  </a:lnTo>
                  <a:lnTo>
                    <a:pt x="89" y="13"/>
                  </a:lnTo>
                  <a:lnTo>
                    <a:pt x="89" y="12"/>
                  </a:lnTo>
                  <a:lnTo>
                    <a:pt x="89" y="10"/>
                  </a:lnTo>
                  <a:lnTo>
                    <a:pt x="89" y="8"/>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61" y="1"/>
                  </a:lnTo>
                  <a:lnTo>
                    <a:pt x="59" y="0"/>
                  </a:lnTo>
                  <a:lnTo>
                    <a:pt x="58" y="0"/>
                  </a:lnTo>
                  <a:lnTo>
                    <a:pt x="58" y="2"/>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30" y="26"/>
                  </a:lnTo>
                  <a:lnTo>
                    <a:pt x="26" y="24"/>
                  </a:lnTo>
                  <a:lnTo>
                    <a:pt x="23" y="25"/>
                  </a:lnTo>
                  <a:lnTo>
                    <a:pt x="20" y="25"/>
                  </a:lnTo>
                  <a:lnTo>
                    <a:pt x="20" y="26"/>
                  </a:lnTo>
                  <a:lnTo>
                    <a:pt x="20" y="27"/>
                  </a:lnTo>
                  <a:lnTo>
                    <a:pt x="19" y="27"/>
                  </a:lnTo>
                  <a:lnTo>
                    <a:pt x="18" y="27"/>
                  </a:lnTo>
                  <a:lnTo>
                    <a:pt x="18" y="27"/>
                  </a:lnTo>
                  <a:lnTo>
                    <a:pt x="18" y="27"/>
                  </a:lnTo>
                  <a:lnTo>
                    <a:pt x="17" y="28"/>
                  </a:lnTo>
                  <a:lnTo>
                    <a:pt x="17" y="30"/>
                  </a:lnTo>
                  <a:lnTo>
                    <a:pt x="17" y="30"/>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4" y="42"/>
                  </a:lnTo>
                  <a:lnTo>
                    <a:pt x="4" y="42"/>
                  </a:lnTo>
                  <a:lnTo>
                    <a:pt x="5" y="43"/>
                  </a:lnTo>
                  <a:lnTo>
                    <a:pt x="5" y="44"/>
                  </a:lnTo>
                  <a:lnTo>
                    <a:pt x="4" y="49"/>
                  </a:lnTo>
                  <a:lnTo>
                    <a:pt x="3" y="49"/>
                  </a:lnTo>
                  <a:lnTo>
                    <a:pt x="3" y="49"/>
                  </a:lnTo>
                  <a:lnTo>
                    <a:pt x="1" y="49"/>
                  </a:lnTo>
                  <a:lnTo>
                    <a:pt x="0" y="51"/>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36990" name="Freeform 94"/>
            <p:cNvSpPr>
              <a:spLocks/>
            </p:cNvSpPr>
            <p:nvPr/>
          </p:nvSpPr>
          <p:spPr bwMode="auto">
            <a:xfrm>
              <a:off x="3742" y="2243"/>
              <a:ext cx="568" cy="190"/>
            </a:xfrm>
            <a:custGeom>
              <a:avLst/>
              <a:gdLst/>
              <a:ahLst/>
              <a:cxnLst>
                <a:cxn ang="0">
                  <a:pos x="111" y="0"/>
                </a:cxn>
                <a:cxn ang="0">
                  <a:pos x="89" y="3"/>
                </a:cxn>
                <a:cxn ang="0">
                  <a:pos x="87" y="4"/>
                </a:cxn>
                <a:cxn ang="0">
                  <a:pos x="31" y="9"/>
                </a:cxn>
                <a:cxn ang="0">
                  <a:pos x="31" y="8"/>
                </a:cxn>
                <a:cxn ang="0">
                  <a:pos x="28" y="9"/>
                </a:cxn>
                <a:cxn ang="0">
                  <a:pos x="29" y="10"/>
                </a:cxn>
                <a:cxn ang="0">
                  <a:pos x="29" y="11"/>
                </a:cxn>
                <a:cxn ang="0">
                  <a:pos x="9" y="13"/>
                </a:cxn>
                <a:cxn ang="0">
                  <a:pos x="8" y="15"/>
                </a:cxn>
                <a:cxn ang="0">
                  <a:pos x="7" y="18"/>
                </a:cxn>
                <a:cxn ang="0">
                  <a:pos x="8" y="19"/>
                </a:cxn>
                <a:cxn ang="0">
                  <a:pos x="7" y="22"/>
                </a:cxn>
                <a:cxn ang="0">
                  <a:pos x="7" y="22"/>
                </a:cxn>
                <a:cxn ang="0">
                  <a:pos x="7" y="23"/>
                </a:cxn>
                <a:cxn ang="0">
                  <a:pos x="6" y="25"/>
                </a:cxn>
                <a:cxn ang="0">
                  <a:pos x="5" y="26"/>
                </a:cxn>
                <a:cxn ang="0">
                  <a:pos x="4" y="30"/>
                </a:cxn>
                <a:cxn ang="0">
                  <a:pos x="2" y="32"/>
                </a:cxn>
                <a:cxn ang="0">
                  <a:pos x="2" y="35"/>
                </a:cxn>
                <a:cxn ang="0">
                  <a:pos x="2" y="38"/>
                </a:cxn>
                <a:cxn ang="0">
                  <a:pos x="2" y="38"/>
                </a:cxn>
                <a:cxn ang="0">
                  <a:pos x="0" y="39"/>
                </a:cxn>
                <a:cxn ang="0">
                  <a:pos x="29" y="37"/>
                </a:cxn>
                <a:cxn ang="0">
                  <a:pos x="65" y="34"/>
                </a:cxn>
                <a:cxn ang="0">
                  <a:pos x="78" y="32"/>
                </a:cxn>
                <a:cxn ang="0">
                  <a:pos x="79" y="28"/>
                </a:cxn>
                <a:cxn ang="0">
                  <a:pos x="80" y="28"/>
                </a:cxn>
                <a:cxn ang="0">
                  <a:pos x="80" y="28"/>
                </a:cxn>
                <a:cxn ang="0">
                  <a:pos x="81" y="27"/>
                </a:cxn>
                <a:cxn ang="0">
                  <a:pos x="82" y="26"/>
                </a:cxn>
                <a:cxn ang="0">
                  <a:pos x="81" y="25"/>
                </a:cxn>
                <a:cxn ang="0">
                  <a:pos x="82" y="24"/>
                </a:cxn>
                <a:cxn ang="0">
                  <a:pos x="83" y="23"/>
                </a:cxn>
                <a:cxn ang="0">
                  <a:pos x="86" y="22"/>
                </a:cxn>
                <a:cxn ang="0">
                  <a:pos x="89" y="21"/>
                </a:cxn>
                <a:cxn ang="0">
                  <a:pos x="92" y="18"/>
                </a:cxn>
                <a:cxn ang="0">
                  <a:pos x="93" y="18"/>
                </a:cxn>
                <a:cxn ang="0">
                  <a:pos x="95" y="16"/>
                </a:cxn>
                <a:cxn ang="0">
                  <a:pos x="96" y="14"/>
                </a:cxn>
                <a:cxn ang="0">
                  <a:pos x="96" y="14"/>
                </a:cxn>
                <a:cxn ang="0">
                  <a:pos x="97" y="14"/>
                </a:cxn>
                <a:cxn ang="0">
                  <a:pos x="98" y="14"/>
                </a:cxn>
                <a:cxn ang="0">
                  <a:pos x="98" y="13"/>
                </a:cxn>
                <a:cxn ang="0">
                  <a:pos x="99" y="12"/>
                </a:cxn>
                <a:cxn ang="0">
                  <a:pos x="99" y="12"/>
                </a:cxn>
                <a:cxn ang="0">
                  <a:pos x="100" y="13"/>
                </a:cxn>
                <a:cxn ang="0">
                  <a:pos x="101" y="12"/>
                </a:cxn>
                <a:cxn ang="0">
                  <a:pos x="101" y="12"/>
                </a:cxn>
                <a:cxn ang="0">
                  <a:pos x="103" y="10"/>
                </a:cxn>
                <a:cxn ang="0">
                  <a:pos x="104" y="10"/>
                </a:cxn>
                <a:cxn ang="0">
                  <a:pos x="106" y="10"/>
                </a:cxn>
                <a:cxn ang="0">
                  <a:pos x="109" y="6"/>
                </a:cxn>
                <a:cxn ang="0">
                  <a:pos x="110" y="5"/>
                </a:cxn>
                <a:cxn ang="0">
                  <a:pos x="111" y="4"/>
                </a:cxn>
                <a:cxn ang="0">
                  <a:pos x="111" y="3"/>
                </a:cxn>
                <a:cxn ang="0">
                  <a:pos x="111" y="1"/>
                </a:cxn>
                <a:cxn ang="0">
                  <a:pos x="111" y="0"/>
                </a:cxn>
                <a:cxn ang="0">
                  <a:pos x="111" y="0"/>
                </a:cxn>
              </a:cxnLst>
              <a:rect l="0" t="0" r="r" b="b"/>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2"/>
                  </a:lnTo>
                  <a:lnTo>
                    <a:pt x="7" y="23"/>
                  </a:lnTo>
                  <a:lnTo>
                    <a:pt x="6" y="25"/>
                  </a:lnTo>
                  <a:lnTo>
                    <a:pt x="5" y="26"/>
                  </a:lnTo>
                  <a:lnTo>
                    <a:pt x="4" y="30"/>
                  </a:lnTo>
                  <a:lnTo>
                    <a:pt x="2" y="32"/>
                  </a:lnTo>
                  <a:lnTo>
                    <a:pt x="2" y="35"/>
                  </a:lnTo>
                  <a:lnTo>
                    <a:pt x="2" y="38"/>
                  </a:lnTo>
                  <a:lnTo>
                    <a:pt x="2" y="38"/>
                  </a:lnTo>
                  <a:lnTo>
                    <a:pt x="0" y="39"/>
                  </a:lnTo>
                  <a:lnTo>
                    <a:pt x="29" y="37"/>
                  </a:lnTo>
                  <a:lnTo>
                    <a:pt x="65" y="34"/>
                  </a:lnTo>
                  <a:lnTo>
                    <a:pt x="78" y="32"/>
                  </a:lnTo>
                  <a:lnTo>
                    <a:pt x="79" y="28"/>
                  </a:lnTo>
                  <a:lnTo>
                    <a:pt x="80"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6" y="14"/>
                  </a:lnTo>
                  <a:lnTo>
                    <a:pt x="97" y="14"/>
                  </a:lnTo>
                  <a:lnTo>
                    <a:pt x="98" y="14"/>
                  </a:lnTo>
                  <a:lnTo>
                    <a:pt x="98" y="13"/>
                  </a:lnTo>
                  <a:lnTo>
                    <a:pt x="99" y="12"/>
                  </a:lnTo>
                  <a:lnTo>
                    <a:pt x="99" y="12"/>
                  </a:lnTo>
                  <a:lnTo>
                    <a:pt x="100" y="13"/>
                  </a:lnTo>
                  <a:lnTo>
                    <a:pt x="101" y="12"/>
                  </a:lnTo>
                  <a:lnTo>
                    <a:pt x="101" y="12"/>
                  </a:lnTo>
                  <a:lnTo>
                    <a:pt x="103" y="10"/>
                  </a:lnTo>
                  <a:lnTo>
                    <a:pt x="104" y="10"/>
                  </a:lnTo>
                  <a:lnTo>
                    <a:pt x="106" y="10"/>
                  </a:lnTo>
                  <a:lnTo>
                    <a:pt x="109" y="6"/>
                  </a:lnTo>
                  <a:lnTo>
                    <a:pt x="110" y="5"/>
                  </a:lnTo>
                  <a:lnTo>
                    <a:pt x="111" y="4"/>
                  </a:lnTo>
                  <a:lnTo>
                    <a:pt x="111" y="3"/>
                  </a:lnTo>
                  <a:lnTo>
                    <a:pt x="111" y="1"/>
                  </a:lnTo>
                  <a:lnTo>
                    <a:pt x="111" y="0"/>
                  </a:lnTo>
                  <a:lnTo>
                    <a:pt x="111"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36991" name="Freeform 95"/>
            <p:cNvSpPr>
              <a:spLocks/>
            </p:cNvSpPr>
            <p:nvPr/>
          </p:nvSpPr>
          <p:spPr bwMode="auto">
            <a:xfrm>
              <a:off x="3890" y="2409"/>
              <a:ext cx="266" cy="404"/>
            </a:xfrm>
            <a:custGeom>
              <a:avLst/>
              <a:gdLst/>
              <a:ahLst/>
              <a:cxnLst>
                <a:cxn ang="0">
                  <a:pos x="0" y="3"/>
                </a:cxn>
                <a:cxn ang="0">
                  <a:pos x="1" y="5"/>
                </a:cxn>
                <a:cxn ang="0">
                  <a:pos x="0" y="55"/>
                </a:cxn>
                <a:cxn ang="0">
                  <a:pos x="0" y="57"/>
                </a:cxn>
                <a:cxn ang="0">
                  <a:pos x="3" y="82"/>
                </a:cxn>
                <a:cxn ang="0">
                  <a:pos x="4" y="82"/>
                </a:cxn>
                <a:cxn ang="0">
                  <a:pos x="5" y="81"/>
                </a:cxn>
                <a:cxn ang="0">
                  <a:pos x="7" y="82"/>
                </a:cxn>
                <a:cxn ang="0">
                  <a:pos x="8" y="81"/>
                </a:cxn>
                <a:cxn ang="0">
                  <a:pos x="8" y="77"/>
                </a:cxn>
                <a:cxn ang="0">
                  <a:pos x="9" y="75"/>
                </a:cxn>
                <a:cxn ang="0">
                  <a:pos x="10" y="77"/>
                </a:cxn>
                <a:cxn ang="0">
                  <a:pos x="10" y="78"/>
                </a:cxn>
                <a:cxn ang="0">
                  <a:pos x="11" y="80"/>
                </a:cxn>
                <a:cxn ang="0">
                  <a:pos x="13" y="83"/>
                </a:cxn>
                <a:cxn ang="0">
                  <a:pos x="14" y="83"/>
                </a:cxn>
                <a:cxn ang="0">
                  <a:pos x="15" y="83"/>
                </a:cxn>
                <a:cxn ang="0">
                  <a:pos x="17" y="81"/>
                </a:cxn>
                <a:cxn ang="0">
                  <a:pos x="17" y="81"/>
                </a:cxn>
                <a:cxn ang="0">
                  <a:pos x="18" y="80"/>
                </a:cxn>
                <a:cxn ang="0">
                  <a:pos x="18" y="80"/>
                </a:cxn>
                <a:cxn ang="0">
                  <a:pos x="18" y="79"/>
                </a:cxn>
                <a:cxn ang="0">
                  <a:pos x="17" y="79"/>
                </a:cxn>
                <a:cxn ang="0">
                  <a:pos x="17" y="78"/>
                </a:cxn>
                <a:cxn ang="0">
                  <a:pos x="18" y="77"/>
                </a:cxn>
                <a:cxn ang="0">
                  <a:pos x="18" y="76"/>
                </a:cxn>
                <a:cxn ang="0">
                  <a:pos x="16" y="75"/>
                </a:cxn>
                <a:cxn ang="0">
                  <a:pos x="16" y="75"/>
                </a:cxn>
                <a:cxn ang="0">
                  <a:pos x="15" y="75"/>
                </a:cxn>
                <a:cxn ang="0">
                  <a:pos x="14" y="73"/>
                </a:cxn>
                <a:cxn ang="0">
                  <a:pos x="14" y="72"/>
                </a:cxn>
                <a:cxn ang="0">
                  <a:pos x="14" y="71"/>
                </a:cxn>
                <a:cxn ang="0">
                  <a:pos x="14" y="71"/>
                </a:cxn>
                <a:cxn ang="0">
                  <a:pos x="14" y="70"/>
                </a:cxn>
                <a:cxn ang="0">
                  <a:pos x="52" y="66"/>
                </a:cxn>
                <a:cxn ang="0">
                  <a:pos x="52" y="65"/>
                </a:cxn>
                <a:cxn ang="0">
                  <a:pos x="50" y="63"/>
                </a:cxn>
                <a:cxn ang="0">
                  <a:pos x="50" y="58"/>
                </a:cxn>
                <a:cxn ang="0">
                  <a:pos x="48" y="55"/>
                </a:cxn>
                <a:cxn ang="0">
                  <a:pos x="48" y="52"/>
                </a:cxn>
                <a:cxn ang="0">
                  <a:pos x="49" y="50"/>
                </a:cxn>
                <a:cxn ang="0">
                  <a:pos x="49" y="47"/>
                </a:cxn>
                <a:cxn ang="0">
                  <a:pos x="50" y="45"/>
                </a:cxn>
                <a:cxn ang="0">
                  <a:pos x="51" y="45"/>
                </a:cxn>
                <a:cxn ang="0">
                  <a:pos x="49" y="44"/>
                </a:cxn>
                <a:cxn ang="0">
                  <a:pos x="50" y="42"/>
                </a:cxn>
                <a:cxn ang="0">
                  <a:pos x="49" y="41"/>
                </a:cxn>
                <a:cxn ang="0">
                  <a:pos x="48" y="40"/>
                </a:cxn>
                <a:cxn ang="0">
                  <a:pos x="47" y="39"/>
                </a:cxn>
                <a:cxn ang="0">
                  <a:pos x="46" y="37"/>
                </a:cxn>
                <a:cxn ang="0">
                  <a:pos x="45" y="36"/>
                </a:cxn>
                <a:cxn ang="0">
                  <a:pos x="36" y="0"/>
                </a:cxn>
                <a:cxn ang="0">
                  <a:pos x="0" y="3"/>
                </a:cxn>
                <a:cxn ang="0">
                  <a:pos x="0" y="3"/>
                </a:cxn>
              </a:cxnLst>
              <a:rect l="0" t="0" r="r" b="b"/>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7" y="81"/>
                  </a:lnTo>
                  <a:lnTo>
                    <a:pt x="18" y="80"/>
                  </a:lnTo>
                  <a:lnTo>
                    <a:pt x="18" y="80"/>
                  </a:lnTo>
                  <a:lnTo>
                    <a:pt x="18" y="79"/>
                  </a:lnTo>
                  <a:lnTo>
                    <a:pt x="17" y="79"/>
                  </a:lnTo>
                  <a:lnTo>
                    <a:pt x="17" y="78"/>
                  </a:lnTo>
                  <a:lnTo>
                    <a:pt x="18" y="77"/>
                  </a:lnTo>
                  <a:lnTo>
                    <a:pt x="18" y="76"/>
                  </a:lnTo>
                  <a:lnTo>
                    <a:pt x="16" y="75"/>
                  </a:lnTo>
                  <a:lnTo>
                    <a:pt x="16" y="75"/>
                  </a:lnTo>
                  <a:lnTo>
                    <a:pt x="15" y="75"/>
                  </a:lnTo>
                  <a:lnTo>
                    <a:pt x="14" y="73"/>
                  </a:lnTo>
                  <a:lnTo>
                    <a:pt x="14" y="72"/>
                  </a:lnTo>
                  <a:lnTo>
                    <a:pt x="14" y="71"/>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lnTo>
                    <a:pt x="0"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36992" name="Freeform 96"/>
            <p:cNvSpPr>
              <a:spLocks/>
            </p:cNvSpPr>
            <p:nvPr/>
          </p:nvSpPr>
          <p:spPr bwMode="auto">
            <a:xfrm>
              <a:off x="4060" y="1789"/>
              <a:ext cx="291" cy="307"/>
            </a:xfrm>
            <a:custGeom>
              <a:avLst/>
              <a:gdLst/>
              <a:ahLst/>
              <a:cxnLst>
                <a:cxn ang="0">
                  <a:pos x="5" y="55"/>
                </a:cxn>
                <a:cxn ang="0">
                  <a:pos x="8" y="56"/>
                </a:cxn>
                <a:cxn ang="0">
                  <a:pos x="10" y="55"/>
                </a:cxn>
                <a:cxn ang="0">
                  <a:pos x="13" y="59"/>
                </a:cxn>
                <a:cxn ang="0">
                  <a:pos x="18" y="60"/>
                </a:cxn>
                <a:cxn ang="0">
                  <a:pos x="22" y="61"/>
                </a:cxn>
                <a:cxn ang="0">
                  <a:pos x="25" y="61"/>
                </a:cxn>
                <a:cxn ang="0">
                  <a:pos x="28" y="61"/>
                </a:cxn>
                <a:cxn ang="0">
                  <a:pos x="29" y="59"/>
                </a:cxn>
                <a:cxn ang="0">
                  <a:pos x="31" y="59"/>
                </a:cxn>
                <a:cxn ang="0">
                  <a:pos x="34" y="62"/>
                </a:cxn>
                <a:cxn ang="0">
                  <a:pos x="36" y="63"/>
                </a:cxn>
                <a:cxn ang="0">
                  <a:pos x="39" y="61"/>
                </a:cxn>
                <a:cxn ang="0">
                  <a:pos x="40" y="58"/>
                </a:cxn>
                <a:cxn ang="0">
                  <a:pos x="41" y="52"/>
                </a:cxn>
                <a:cxn ang="0">
                  <a:pos x="44" y="54"/>
                </a:cxn>
                <a:cxn ang="0">
                  <a:pos x="45" y="51"/>
                </a:cxn>
                <a:cxn ang="0">
                  <a:pos x="47" y="47"/>
                </a:cxn>
                <a:cxn ang="0">
                  <a:pos x="48" y="45"/>
                </a:cxn>
                <a:cxn ang="0">
                  <a:pos x="51" y="44"/>
                </a:cxn>
                <a:cxn ang="0">
                  <a:pos x="53" y="41"/>
                </a:cxn>
                <a:cxn ang="0">
                  <a:pos x="55" y="39"/>
                </a:cxn>
                <a:cxn ang="0">
                  <a:pos x="55" y="36"/>
                </a:cxn>
                <a:cxn ang="0">
                  <a:pos x="56" y="34"/>
                </a:cxn>
                <a:cxn ang="0">
                  <a:pos x="54" y="26"/>
                </a:cxn>
                <a:cxn ang="0">
                  <a:pos x="55" y="23"/>
                </a:cxn>
                <a:cxn ang="0">
                  <a:pos x="57" y="22"/>
                </a:cxn>
                <a:cxn ang="0">
                  <a:pos x="46" y="3"/>
                </a:cxn>
                <a:cxn ang="0">
                  <a:pos x="42" y="6"/>
                </a:cxn>
                <a:cxn ang="0">
                  <a:pos x="37" y="10"/>
                </a:cxn>
                <a:cxn ang="0">
                  <a:pos x="34" y="10"/>
                </a:cxn>
                <a:cxn ang="0">
                  <a:pos x="30" y="13"/>
                </a:cxn>
                <a:cxn ang="0">
                  <a:pos x="27" y="12"/>
                </a:cxn>
                <a:cxn ang="0">
                  <a:pos x="25" y="12"/>
                </a:cxn>
                <a:cxn ang="0">
                  <a:pos x="25" y="11"/>
                </a:cxn>
                <a:cxn ang="0">
                  <a:pos x="19" y="9"/>
                </a:cxn>
                <a:cxn ang="0">
                  <a:pos x="17" y="10"/>
                </a:cxn>
                <a:cxn ang="0">
                  <a:pos x="0" y="11"/>
                </a:cxn>
              </a:cxnLst>
              <a:rect l="0" t="0" r="r" b="b"/>
              <a:pathLst>
                <a:path w="57" h="63">
                  <a:moveTo>
                    <a:pt x="0" y="11"/>
                  </a:moveTo>
                  <a:lnTo>
                    <a:pt x="5" y="55"/>
                  </a:lnTo>
                  <a:lnTo>
                    <a:pt x="6" y="55"/>
                  </a:lnTo>
                  <a:lnTo>
                    <a:pt x="8" y="56"/>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lnTo>
                    <a:pt x="0" y="1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36993" name="Freeform 97"/>
            <p:cNvSpPr>
              <a:spLocks/>
            </p:cNvSpPr>
            <p:nvPr/>
          </p:nvSpPr>
          <p:spPr bwMode="auto">
            <a:xfrm>
              <a:off x="4141" y="2179"/>
              <a:ext cx="610" cy="249"/>
            </a:xfrm>
            <a:custGeom>
              <a:avLst/>
              <a:gdLst/>
              <a:ahLst/>
              <a:cxnLst>
                <a:cxn ang="0">
                  <a:pos x="2" y="41"/>
                </a:cxn>
                <a:cxn ang="0">
                  <a:pos x="4" y="39"/>
                </a:cxn>
                <a:cxn ang="0">
                  <a:pos x="5" y="36"/>
                </a:cxn>
                <a:cxn ang="0">
                  <a:pos x="14" y="31"/>
                </a:cxn>
                <a:cxn ang="0">
                  <a:pos x="18" y="27"/>
                </a:cxn>
                <a:cxn ang="0">
                  <a:pos x="20" y="27"/>
                </a:cxn>
                <a:cxn ang="0">
                  <a:pos x="21" y="25"/>
                </a:cxn>
                <a:cxn ang="0">
                  <a:pos x="23" y="25"/>
                </a:cxn>
                <a:cxn ang="0">
                  <a:pos x="28" y="23"/>
                </a:cxn>
                <a:cxn ang="0">
                  <a:pos x="33" y="17"/>
                </a:cxn>
                <a:cxn ang="0">
                  <a:pos x="33" y="13"/>
                </a:cxn>
                <a:cxn ang="0">
                  <a:pos x="37" y="13"/>
                </a:cxn>
                <a:cxn ang="0">
                  <a:pos x="42" y="12"/>
                </a:cxn>
                <a:cxn ang="0">
                  <a:pos x="113" y="1"/>
                </a:cxn>
                <a:cxn ang="0">
                  <a:pos x="114" y="2"/>
                </a:cxn>
                <a:cxn ang="0">
                  <a:pos x="116" y="5"/>
                </a:cxn>
                <a:cxn ang="0">
                  <a:pos x="116" y="6"/>
                </a:cxn>
                <a:cxn ang="0">
                  <a:pos x="114" y="5"/>
                </a:cxn>
                <a:cxn ang="0">
                  <a:pos x="113" y="6"/>
                </a:cxn>
                <a:cxn ang="0">
                  <a:pos x="109" y="8"/>
                </a:cxn>
                <a:cxn ang="0">
                  <a:pos x="105" y="11"/>
                </a:cxn>
                <a:cxn ang="0">
                  <a:pos x="106" y="12"/>
                </a:cxn>
                <a:cxn ang="0">
                  <a:pos x="112" y="9"/>
                </a:cxn>
                <a:cxn ang="0">
                  <a:pos x="114" y="11"/>
                </a:cxn>
                <a:cxn ang="0">
                  <a:pos x="115" y="11"/>
                </a:cxn>
                <a:cxn ang="0">
                  <a:pos x="118" y="9"/>
                </a:cxn>
                <a:cxn ang="0">
                  <a:pos x="119" y="14"/>
                </a:cxn>
                <a:cxn ang="0">
                  <a:pos x="117" y="17"/>
                </a:cxn>
                <a:cxn ang="0">
                  <a:pos x="114" y="19"/>
                </a:cxn>
                <a:cxn ang="0">
                  <a:pos x="110" y="20"/>
                </a:cxn>
                <a:cxn ang="0">
                  <a:pos x="109" y="19"/>
                </a:cxn>
                <a:cxn ang="0">
                  <a:pos x="108" y="18"/>
                </a:cxn>
                <a:cxn ang="0">
                  <a:pos x="108" y="21"/>
                </a:cxn>
                <a:cxn ang="0">
                  <a:pos x="109" y="22"/>
                </a:cxn>
                <a:cxn ang="0">
                  <a:pos x="110" y="24"/>
                </a:cxn>
                <a:cxn ang="0">
                  <a:pos x="105" y="27"/>
                </a:cxn>
                <a:cxn ang="0">
                  <a:pos x="105" y="29"/>
                </a:cxn>
                <a:cxn ang="0">
                  <a:pos x="112" y="27"/>
                </a:cxn>
                <a:cxn ang="0">
                  <a:pos x="114" y="27"/>
                </a:cxn>
                <a:cxn ang="0">
                  <a:pos x="109" y="32"/>
                </a:cxn>
                <a:cxn ang="0">
                  <a:pos x="103" y="36"/>
                </a:cxn>
                <a:cxn ang="0">
                  <a:pos x="102" y="37"/>
                </a:cxn>
                <a:cxn ang="0">
                  <a:pos x="96" y="44"/>
                </a:cxn>
                <a:cxn ang="0">
                  <a:pos x="93" y="50"/>
                </a:cxn>
                <a:cxn ang="0">
                  <a:pos x="69" y="39"/>
                </a:cxn>
                <a:cxn ang="0">
                  <a:pos x="50" y="36"/>
                </a:cxn>
                <a:cxn ang="0">
                  <a:pos x="49" y="36"/>
                </a:cxn>
                <a:cxn ang="0">
                  <a:pos x="30" y="37"/>
                </a:cxn>
                <a:cxn ang="0">
                  <a:pos x="26" y="40"/>
                </a:cxn>
                <a:cxn ang="0">
                  <a:pos x="0" y="45"/>
                </a:cxn>
              </a:cxnLst>
              <a:rect l="0" t="0" r="r" b="b"/>
              <a:pathLst>
                <a:path w="119" h="51">
                  <a:moveTo>
                    <a:pt x="0" y="45"/>
                  </a:moveTo>
                  <a:lnTo>
                    <a:pt x="1" y="41"/>
                  </a:lnTo>
                  <a:lnTo>
                    <a:pt x="2"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8" y="27"/>
                  </a:lnTo>
                  <a:lnTo>
                    <a:pt x="19" y="27"/>
                  </a:lnTo>
                  <a:lnTo>
                    <a:pt x="20" y="27"/>
                  </a:lnTo>
                  <a:lnTo>
                    <a:pt x="20" y="26"/>
                  </a:lnTo>
                  <a:lnTo>
                    <a:pt x="21" y="25"/>
                  </a:lnTo>
                  <a:lnTo>
                    <a:pt x="21" y="25"/>
                  </a:lnTo>
                  <a:lnTo>
                    <a:pt x="22" y="26"/>
                  </a:lnTo>
                  <a:lnTo>
                    <a:pt x="23" y="25"/>
                  </a:lnTo>
                  <a:lnTo>
                    <a:pt x="23" y="25"/>
                  </a:lnTo>
                  <a:lnTo>
                    <a:pt x="25" y="23"/>
                  </a:lnTo>
                  <a:lnTo>
                    <a:pt x="26" y="23"/>
                  </a:lnTo>
                  <a:lnTo>
                    <a:pt x="28" y="23"/>
                  </a:lnTo>
                  <a:lnTo>
                    <a:pt x="31" y="19"/>
                  </a:lnTo>
                  <a:lnTo>
                    <a:pt x="32" y="18"/>
                  </a:lnTo>
                  <a:lnTo>
                    <a:pt x="33" y="17"/>
                  </a:lnTo>
                  <a:lnTo>
                    <a:pt x="33" y="16"/>
                  </a:lnTo>
                  <a:lnTo>
                    <a:pt x="33" y="14"/>
                  </a:lnTo>
                  <a:lnTo>
                    <a:pt x="33" y="13"/>
                  </a:lnTo>
                  <a:lnTo>
                    <a:pt x="33" y="13"/>
                  </a:lnTo>
                  <a:lnTo>
                    <a:pt x="37" y="12"/>
                  </a:lnTo>
                  <a:lnTo>
                    <a:pt x="37" y="13"/>
                  </a:lnTo>
                  <a:lnTo>
                    <a:pt x="40" y="13"/>
                  </a:lnTo>
                  <a:lnTo>
                    <a:pt x="42" y="12"/>
                  </a:lnTo>
                  <a:lnTo>
                    <a:pt x="42" y="12"/>
                  </a:lnTo>
                  <a:lnTo>
                    <a:pt x="78" y="7"/>
                  </a:lnTo>
                  <a:lnTo>
                    <a:pt x="112" y="0"/>
                  </a:lnTo>
                  <a:lnTo>
                    <a:pt x="113" y="1"/>
                  </a:lnTo>
                  <a:lnTo>
                    <a:pt x="113" y="1"/>
                  </a:lnTo>
                  <a:lnTo>
                    <a:pt x="114" y="2"/>
                  </a:lnTo>
                  <a:lnTo>
                    <a:pt x="114" y="2"/>
                  </a:lnTo>
                  <a:lnTo>
                    <a:pt x="115" y="3"/>
                  </a:lnTo>
                  <a:lnTo>
                    <a:pt x="115" y="3"/>
                  </a:lnTo>
                  <a:lnTo>
                    <a:pt x="116" y="5"/>
                  </a:lnTo>
                  <a:lnTo>
                    <a:pt x="116" y="5"/>
                  </a:lnTo>
                  <a:lnTo>
                    <a:pt x="116" y="6"/>
                  </a:lnTo>
                  <a:lnTo>
                    <a:pt x="116" y="6"/>
                  </a:lnTo>
                  <a:lnTo>
                    <a:pt x="115" y="5"/>
                  </a:lnTo>
                  <a:lnTo>
                    <a:pt x="114" y="5"/>
                  </a:lnTo>
                  <a:lnTo>
                    <a:pt x="114" y="5"/>
                  </a:lnTo>
                  <a:lnTo>
                    <a:pt x="113" y="5"/>
                  </a:lnTo>
                  <a:lnTo>
                    <a:pt x="112" y="5"/>
                  </a:lnTo>
                  <a:lnTo>
                    <a:pt x="113" y="6"/>
                  </a:lnTo>
                  <a:lnTo>
                    <a:pt x="113" y="6"/>
                  </a:lnTo>
                  <a:lnTo>
                    <a:pt x="110" y="8"/>
                  </a:lnTo>
                  <a:lnTo>
                    <a:pt x="109" y="8"/>
                  </a:lnTo>
                  <a:lnTo>
                    <a:pt x="108" y="10"/>
                  </a:lnTo>
                  <a:lnTo>
                    <a:pt x="106" y="10"/>
                  </a:lnTo>
                  <a:lnTo>
                    <a:pt x="105" y="11"/>
                  </a:lnTo>
                  <a:lnTo>
                    <a:pt x="105" y="12"/>
                  </a:lnTo>
                  <a:lnTo>
                    <a:pt x="106" y="12"/>
                  </a:lnTo>
                  <a:lnTo>
                    <a:pt x="106" y="12"/>
                  </a:lnTo>
                  <a:lnTo>
                    <a:pt x="108" y="11"/>
                  </a:lnTo>
                  <a:lnTo>
                    <a:pt x="111" y="10"/>
                  </a:lnTo>
                  <a:lnTo>
                    <a:pt x="112" y="9"/>
                  </a:lnTo>
                  <a:lnTo>
                    <a:pt x="114" y="9"/>
                  </a:lnTo>
                  <a:lnTo>
                    <a:pt x="114" y="10"/>
                  </a:lnTo>
                  <a:lnTo>
                    <a:pt x="114" y="11"/>
                  </a:lnTo>
                  <a:lnTo>
                    <a:pt x="114" y="11"/>
                  </a:lnTo>
                  <a:lnTo>
                    <a:pt x="115" y="12"/>
                  </a:lnTo>
                  <a:lnTo>
                    <a:pt x="115" y="11"/>
                  </a:lnTo>
                  <a:lnTo>
                    <a:pt x="116" y="11"/>
                  </a:lnTo>
                  <a:lnTo>
                    <a:pt x="117" y="9"/>
                  </a:lnTo>
                  <a:lnTo>
                    <a:pt x="118" y="9"/>
                  </a:lnTo>
                  <a:lnTo>
                    <a:pt x="119" y="11"/>
                  </a:lnTo>
                  <a:lnTo>
                    <a:pt x="119" y="14"/>
                  </a:lnTo>
                  <a:lnTo>
                    <a:pt x="119" y="14"/>
                  </a:lnTo>
                  <a:lnTo>
                    <a:pt x="119" y="15"/>
                  </a:lnTo>
                  <a:lnTo>
                    <a:pt x="117" y="16"/>
                  </a:lnTo>
                  <a:lnTo>
                    <a:pt x="117" y="17"/>
                  </a:lnTo>
                  <a:lnTo>
                    <a:pt x="117" y="18"/>
                  </a:lnTo>
                  <a:lnTo>
                    <a:pt x="115" y="19"/>
                  </a:lnTo>
                  <a:lnTo>
                    <a:pt x="114" y="19"/>
                  </a:lnTo>
                  <a:lnTo>
                    <a:pt x="113" y="20"/>
                  </a:lnTo>
                  <a:lnTo>
                    <a:pt x="111" y="20"/>
                  </a:lnTo>
                  <a:lnTo>
                    <a:pt x="110" y="20"/>
                  </a:lnTo>
                  <a:lnTo>
                    <a:pt x="110" y="20"/>
                  </a:lnTo>
                  <a:lnTo>
                    <a:pt x="110" y="20"/>
                  </a:lnTo>
                  <a:lnTo>
                    <a:pt x="109" y="19"/>
                  </a:lnTo>
                  <a:lnTo>
                    <a:pt x="109" y="18"/>
                  </a:lnTo>
                  <a:lnTo>
                    <a:pt x="109" y="18"/>
                  </a:lnTo>
                  <a:lnTo>
                    <a:pt x="108" y="18"/>
                  </a:lnTo>
                  <a:lnTo>
                    <a:pt x="108" y="18"/>
                  </a:lnTo>
                  <a:lnTo>
                    <a:pt x="108" y="20"/>
                  </a:lnTo>
                  <a:lnTo>
                    <a:pt x="108" y="21"/>
                  </a:lnTo>
                  <a:lnTo>
                    <a:pt x="108" y="21"/>
                  </a:lnTo>
                  <a:lnTo>
                    <a:pt x="108" y="22"/>
                  </a:lnTo>
                  <a:lnTo>
                    <a:pt x="109" y="22"/>
                  </a:lnTo>
                  <a:lnTo>
                    <a:pt x="110" y="23"/>
                  </a:lnTo>
                  <a:lnTo>
                    <a:pt x="110" y="24"/>
                  </a:lnTo>
                  <a:lnTo>
                    <a:pt x="110" y="24"/>
                  </a:lnTo>
                  <a:lnTo>
                    <a:pt x="107" y="28"/>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102" y="37"/>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7"/>
                  </a:lnTo>
                  <a:lnTo>
                    <a:pt x="49" y="36"/>
                  </a:lnTo>
                  <a:lnTo>
                    <a:pt x="49" y="35"/>
                  </a:lnTo>
                  <a:lnTo>
                    <a:pt x="31" y="37"/>
                  </a:lnTo>
                  <a:lnTo>
                    <a:pt x="30" y="37"/>
                  </a:lnTo>
                  <a:lnTo>
                    <a:pt x="30" y="38"/>
                  </a:lnTo>
                  <a:lnTo>
                    <a:pt x="26" y="40"/>
                  </a:lnTo>
                  <a:lnTo>
                    <a:pt x="26" y="40"/>
                  </a:lnTo>
                  <a:lnTo>
                    <a:pt x="25" y="40"/>
                  </a:lnTo>
                  <a:lnTo>
                    <a:pt x="21" y="42"/>
                  </a:lnTo>
                  <a:lnTo>
                    <a:pt x="0" y="45"/>
                  </a:lnTo>
                  <a:lnTo>
                    <a:pt x="0" y="4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36994" name="Freeform 98"/>
            <p:cNvSpPr>
              <a:spLocks/>
            </p:cNvSpPr>
            <p:nvPr/>
          </p:nvSpPr>
          <p:spPr bwMode="auto">
            <a:xfrm>
              <a:off x="3962" y="2716"/>
              <a:ext cx="630" cy="453"/>
            </a:xfrm>
            <a:custGeom>
              <a:avLst/>
              <a:gdLst/>
              <a:ahLst/>
              <a:cxnLst>
                <a:cxn ang="0">
                  <a:pos x="0" y="8"/>
                </a:cxn>
                <a:cxn ang="0">
                  <a:pos x="0" y="10"/>
                </a:cxn>
                <a:cxn ang="0">
                  <a:pos x="2" y="12"/>
                </a:cxn>
                <a:cxn ang="0">
                  <a:pos x="3" y="15"/>
                </a:cxn>
                <a:cxn ang="0">
                  <a:pos x="4" y="17"/>
                </a:cxn>
                <a:cxn ang="0">
                  <a:pos x="3" y="19"/>
                </a:cxn>
                <a:cxn ang="0">
                  <a:pos x="7" y="18"/>
                </a:cxn>
                <a:cxn ang="0">
                  <a:pos x="9" y="15"/>
                </a:cxn>
                <a:cxn ang="0">
                  <a:pos x="10" y="15"/>
                </a:cxn>
                <a:cxn ang="0">
                  <a:pos x="9" y="17"/>
                </a:cxn>
                <a:cxn ang="0">
                  <a:pos x="19" y="14"/>
                </a:cxn>
                <a:cxn ang="0">
                  <a:pos x="19" y="16"/>
                </a:cxn>
                <a:cxn ang="0">
                  <a:pos x="25" y="17"/>
                </a:cxn>
                <a:cxn ang="0">
                  <a:pos x="29" y="18"/>
                </a:cxn>
                <a:cxn ang="0">
                  <a:pos x="31" y="19"/>
                </a:cxn>
                <a:cxn ang="0">
                  <a:pos x="31" y="20"/>
                </a:cxn>
                <a:cxn ang="0">
                  <a:pos x="36" y="24"/>
                </a:cxn>
                <a:cxn ang="0">
                  <a:pos x="35" y="25"/>
                </a:cxn>
                <a:cxn ang="0">
                  <a:pos x="34" y="26"/>
                </a:cxn>
                <a:cxn ang="0">
                  <a:pos x="41" y="24"/>
                </a:cxn>
                <a:cxn ang="0">
                  <a:pos x="50" y="21"/>
                </a:cxn>
                <a:cxn ang="0">
                  <a:pos x="50" y="18"/>
                </a:cxn>
                <a:cxn ang="0">
                  <a:pos x="61" y="21"/>
                </a:cxn>
                <a:cxn ang="0">
                  <a:pos x="69" y="28"/>
                </a:cxn>
                <a:cxn ang="0">
                  <a:pos x="74" y="30"/>
                </a:cxn>
                <a:cxn ang="0">
                  <a:pos x="77" y="36"/>
                </a:cxn>
                <a:cxn ang="0">
                  <a:pos x="76" y="48"/>
                </a:cxn>
                <a:cxn ang="0">
                  <a:pos x="80" y="54"/>
                </a:cxn>
                <a:cxn ang="0">
                  <a:pos x="79" y="50"/>
                </a:cxn>
                <a:cxn ang="0">
                  <a:pos x="82" y="51"/>
                </a:cxn>
                <a:cxn ang="0">
                  <a:pos x="83" y="50"/>
                </a:cxn>
                <a:cxn ang="0">
                  <a:pos x="83" y="53"/>
                </a:cxn>
                <a:cxn ang="0">
                  <a:pos x="80" y="57"/>
                </a:cxn>
                <a:cxn ang="0">
                  <a:pos x="83" y="61"/>
                </a:cxn>
                <a:cxn ang="0">
                  <a:pos x="89" y="68"/>
                </a:cxn>
                <a:cxn ang="0">
                  <a:pos x="91" y="69"/>
                </a:cxn>
                <a:cxn ang="0">
                  <a:pos x="94" y="74"/>
                </a:cxn>
                <a:cxn ang="0">
                  <a:pos x="99" y="82"/>
                </a:cxn>
                <a:cxn ang="0">
                  <a:pos x="108" y="88"/>
                </a:cxn>
                <a:cxn ang="0">
                  <a:pos x="111" y="90"/>
                </a:cxn>
                <a:cxn ang="0">
                  <a:pos x="110" y="91"/>
                </a:cxn>
                <a:cxn ang="0">
                  <a:pos x="109" y="92"/>
                </a:cxn>
                <a:cxn ang="0">
                  <a:pos x="113" y="92"/>
                </a:cxn>
                <a:cxn ang="0">
                  <a:pos x="121" y="88"/>
                </a:cxn>
                <a:cxn ang="0">
                  <a:pos x="121" y="82"/>
                </a:cxn>
                <a:cxn ang="0">
                  <a:pos x="122" y="74"/>
                </a:cxn>
                <a:cxn ang="0">
                  <a:pos x="121" y="61"/>
                </a:cxn>
                <a:cxn ang="0">
                  <a:pos x="113" y="48"/>
                </a:cxn>
                <a:cxn ang="0">
                  <a:pos x="110" y="43"/>
                </a:cxn>
                <a:cxn ang="0">
                  <a:pos x="110" y="38"/>
                </a:cxn>
                <a:cxn ang="0">
                  <a:pos x="103" y="29"/>
                </a:cxn>
                <a:cxn ang="0">
                  <a:pos x="99" y="24"/>
                </a:cxn>
                <a:cxn ang="0">
                  <a:pos x="92" y="8"/>
                </a:cxn>
                <a:cxn ang="0">
                  <a:pos x="90" y="6"/>
                </a:cxn>
                <a:cxn ang="0">
                  <a:pos x="88" y="1"/>
                </a:cxn>
                <a:cxn ang="0">
                  <a:pos x="82" y="1"/>
                </a:cxn>
                <a:cxn ang="0">
                  <a:pos x="82" y="7"/>
                </a:cxn>
                <a:cxn ang="0">
                  <a:pos x="80" y="8"/>
                </a:cxn>
                <a:cxn ang="0">
                  <a:pos x="39" y="7"/>
                </a:cxn>
                <a:cxn ang="0">
                  <a:pos x="38" y="3"/>
                </a:cxn>
              </a:cxnLst>
              <a:rect l="0" t="0" r="r" b="b"/>
              <a:pathLst>
                <a:path w="123" h="93">
                  <a:moveTo>
                    <a:pt x="38" y="3"/>
                  </a:moveTo>
                  <a:lnTo>
                    <a:pt x="0" y="7"/>
                  </a:lnTo>
                  <a:lnTo>
                    <a:pt x="0" y="8"/>
                  </a:lnTo>
                  <a:lnTo>
                    <a:pt x="0" y="8"/>
                  </a:lnTo>
                  <a:lnTo>
                    <a:pt x="0" y="9"/>
                  </a:lnTo>
                  <a:lnTo>
                    <a:pt x="0" y="10"/>
                  </a:lnTo>
                  <a:lnTo>
                    <a:pt x="1" y="12"/>
                  </a:lnTo>
                  <a:lnTo>
                    <a:pt x="2" y="12"/>
                  </a:lnTo>
                  <a:lnTo>
                    <a:pt x="2" y="12"/>
                  </a:lnTo>
                  <a:lnTo>
                    <a:pt x="4" y="13"/>
                  </a:lnTo>
                  <a:lnTo>
                    <a:pt x="4" y="14"/>
                  </a:lnTo>
                  <a:lnTo>
                    <a:pt x="3" y="15"/>
                  </a:lnTo>
                  <a:lnTo>
                    <a:pt x="3" y="16"/>
                  </a:lnTo>
                  <a:lnTo>
                    <a:pt x="4" y="16"/>
                  </a:lnTo>
                  <a:lnTo>
                    <a:pt x="4" y="17"/>
                  </a:lnTo>
                  <a:lnTo>
                    <a:pt x="4" y="17"/>
                  </a:lnTo>
                  <a:lnTo>
                    <a:pt x="3" y="18"/>
                  </a:lnTo>
                  <a:lnTo>
                    <a:pt x="3" y="19"/>
                  </a:lnTo>
                  <a:lnTo>
                    <a:pt x="4" y="19"/>
                  </a:lnTo>
                  <a:lnTo>
                    <a:pt x="6" y="18"/>
                  </a:lnTo>
                  <a:lnTo>
                    <a:pt x="7" y="18"/>
                  </a:lnTo>
                  <a:lnTo>
                    <a:pt x="7" y="16"/>
                  </a:lnTo>
                  <a:lnTo>
                    <a:pt x="8" y="15"/>
                  </a:lnTo>
                  <a:lnTo>
                    <a:pt x="9" y="15"/>
                  </a:lnTo>
                  <a:lnTo>
                    <a:pt x="9" y="15"/>
                  </a:lnTo>
                  <a:lnTo>
                    <a:pt x="10" y="15"/>
                  </a:lnTo>
                  <a:lnTo>
                    <a:pt x="10" y="15"/>
                  </a:lnTo>
                  <a:lnTo>
                    <a:pt x="10" y="16"/>
                  </a:lnTo>
                  <a:lnTo>
                    <a:pt x="9" y="17"/>
                  </a:lnTo>
                  <a:lnTo>
                    <a:pt x="9" y="17"/>
                  </a:lnTo>
                  <a:lnTo>
                    <a:pt x="10" y="17"/>
                  </a:lnTo>
                  <a:lnTo>
                    <a:pt x="12" y="16"/>
                  </a:lnTo>
                  <a:lnTo>
                    <a:pt x="19" y="14"/>
                  </a:lnTo>
                  <a:lnTo>
                    <a:pt x="20" y="14"/>
                  </a:lnTo>
                  <a:lnTo>
                    <a:pt x="20" y="15"/>
                  </a:lnTo>
                  <a:lnTo>
                    <a:pt x="19" y="16"/>
                  </a:lnTo>
                  <a:lnTo>
                    <a:pt x="19" y="16"/>
                  </a:lnTo>
                  <a:lnTo>
                    <a:pt x="22" y="16"/>
                  </a:lnTo>
                  <a:lnTo>
                    <a:pt x="25" y="17"/>
                  </a:lnTo>
                  <a:lnTo>
                    <a:pt x="28" y="19"/>
                  </a:lnTo>
                  <a:lnTo>
                    <a:pt x="29" y="19"/>
                  </a:lnTo>
                  <a:lnTo>
                    <a:pt x="29" y="18"/>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0" y="90"/>
                  </a:lnTo>
                  <a:lnTo>
                    <a:pt x="111" y="90"/>
                  </a:lnTo>
                  <a:lnTo>
                    <a:pt x="111" y="91"/>
                  </a:lnTo>
                  <a:lnTo>
                    <a:pt x="111" y="91"/>
                  </a:lnTo>
                  <a:lnTo>
                    <a:pt x="110"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80" y="8"/>
                  </a:lnTo>
                  <a:lnTo>
                    <a:pt x="79" y="6"/>
                  </a:lnTo>
                  <a:lnTo>
                    <a:pt x="40" y="8"/>
                  </a:lnTo>
                  <a:lnTo>
                    <a:pt x="39" y="7"/>
                  </a:lnTo>
                  <a:lnTo>
                    <a:pt x="39" y="6"/>
                  </a:lnTo>
                  <a:lnTo>
                    <a:pt x="38" y="4"/>
                  </a:lnTo>
                  <a:lnTo>
                    <a:pt x="38" y="3"/>
                  </a:lnTo>
                  <a:lnTo>
                    <a:pt x="38"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36995" name="Freeform 99"/>
            <p:cNvSpPr>
              <a:spLocks/>
            </p:cNvSpPr>
            <p:nvPr/>
          </p:nvSpPr>
          <p:spPr bwMode="auto">
            <a:xfrm>
              <a:off x="4243" y="1896"/>
              <a:ext cx="313" cy="293"/>
            </a:xfrm>
            <a:custGeom>
              <a:avLst/>
              <a:gdLst/>
              <a:ahLst/>
              <a:cxnLst>
                <a:cxn ang="0">
                  <a:pos x="20" y="0"/>
                </a:cxn>
                <a:cxn ang="0">
                  <a:pos x="20" y="3"/>
                </a:cxn>
                <a:cxn ang="0">
                  <a:pos x="21" y="5"/>
                </a:cxn>
                <a:cxn ang="0">
                  <a:pos x="19" y="13"/>
                </a:cxn>
                <a:cxn ang="0">
                  <a:pos x="19" y="15"/>
                </a:cxn>
                <a:cxn ang="0">
                  <a:pos x="18" y="19"/>
                </a:cxn>
                <a:cxn ang="0">
                  <a:pos x="15" y="22"/>
                </a:cxn>
                <a:cxn ang="0">
                  <a:pos x="13" y="23"/>
                </a:cxn>
                <a:cxn ang="0">
                  <a:pos x="11" y="24"/>
                </a:cxn>
                <a:cxn ang="0">
                  <a:pos x="10" y="26"/>
                </a:cxn>
                <a:cxn ang="0">
                  <a:pos x="9" y="30"/>
                </a:cxn>
                <a:cxn ang="0">
                  <a:pos x="6" y="30"/>
                </a:cxn>
                <a:cxn ang="0">
                  <a:pos x="4" y="34"/>
                </a:cxn>
                <a:cxn ang="0">
                  <a:pos x="4" y="38"/>
                </a:cxn>
                <a:cxn ang="0">
                  <a:pos x="2" y="41"/>
                </a:cxn>
                <a:cxn ang="0">
                  <a:pos x="0" y="43"/>
                </a:cxn>
                <a:cxn ang="0">
                  <a:pos x="0" y="46"/>
                </a:cxn>
                <a:cxn ang="0">
                  <a:pos x="3" y="51"/>
                </a:cxn>
                <a:cxn ang="0">
                  <a:pos x="6" y="54"/>
                </a:cxn>
                <a:cxn ang="0">
                  <a:pos x="8" y="54"/>
                </a:cxn>
                <a:cxn ang="0">
                  <a:pos x="8" y="55"/>
                </a:cxn>
                <a:cxn ang="0">
                  <a:pos x="10" y="55"/>
                </a:cxn>
                <a:cxn ang="0">
                  <a:pos x="10" y="57"/>
                </a:cxn>
                <a:cxn ang="0">
                  <a:pos x="15" y="60"/>
                </a:cxn>
                <a:cxn ang="0">
                  <a:pos x="18" y="59"/>
                </a:cxn>
                <a:cxn ang="0">
                  <a:pos x="19" y="57"/>
                </a:cxn>
                <a:cxn ang="0">
                  <a:pos x="21" y="59"/>
                </a:cxn>
                <a:cxn ang="0">
                  <a:pos x="25" y="57"/>
                </a:cxn>
                <a:cxn ang="0">
                  <a:pos x="26" y="55"/>
                </a:cxn>
                <a:cxn ang="0">
                  <a:pos x="30" y="53"/>
                </a:cxn>
                <a:cxn ang="0">
                  <a:pos x="33" y="51"/>
                </a:cxn>
                <a:cxn ang="0">
                  <a:pos x="33" y="48"/>
                </a:cxn>
                <a:cxn ang="0">
                  <a:pos x="38" y="32"/>
                </a:cxn>
                <a:cxn ang="0">
                  <a:pos x="40" y="33"/>
                </a:cxn>
                <a:cxn ang="0">
                  <a:pos x="41" y="35"/>
                </a:cxn>
                <a:cxn ang="0">
                  <a:pos x="44" y="32"/>
                </a:cxn>
                <a:cxn ang="0">
                  <a:pos x="46" y="27"/>
                </a:cxn>
                <a:cxn ang="0">
                  <a:pos x="49" y="25"/>
                </a:cxn>
                <a:cxn ang="0">
                  <a:pos x="51" y="23"/>
                </a:cxn>
                <a:cxn ang="0">
                  <a:pos x="52" y="20"/>
                </a:cxn>
                <a:cxn ang="0">
                  <a:pos x="52" y="19"/>
                </a:cxn>
                <a:cxn ang="0">
                  <a:pos x="52" y="15"/>
                </a:cxn>
                <a:cxn ang="0">
                  <a:pos x="59" y="19"/>
                </a:cxn>
                <a:cxn ang="0">
                  <a:pos x="60" y="19"/>
                </a:cxn>
                <a:cxn ang="0">
                  <a:pos x="59" y="13"/>
                </a:cxn>
                <a:cxn ang="0">
                  <a:pos x="58" y="11"/>
                </a:cxn>
                <a:cxn ang="0">
                  <a:pos x="56" y="11"/>
                </a:cxn>
                <a:cxn ang="0">
                  <a:pos x="51" y="12"/>
                </a:cxn>
                <a:cxn ang="0">
                  <a:pos x="49" y="14"/>
                </a:cxn>
                <a:cxn ang="0">
                  <a:pos x="46" y="13"/>
                </a:cxn>
                <a:cxn ang="0">
                  <a:pos x="45" y="15"/>
                </a:cxn>
                <a:cxn ang="0">
                  <a:pos x="42" y="17"/>
                </a:cxn>
                <a:cxn ang="0">
                  <a:pos x="39" y="20"/>
                </a:cxn>
                <a:cxn ang="0">
                  <a:pos x="36" y="13"/>
                </a:cxn>
                <a:cxn ang="0">
                  <a:pos x="21" y="0"/>
                </a:cxn>
              </a:cxnLst>
              <a:rect l="0" t="0" r="r" b="b"/>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6" y="55"/>
                  </a:lnTo>
                  <a:lnTo>
                    <a:pt x="27" y="56"/>
                  </a:lnTo>
                  <a:lnTo>
                    <a:pt x="30" y="53"/>
                  </a:lnTo>
                  <a:lnTo>
                    <a:pt x="31" y="54"/>
                  </a:lnTo>
                  <a:lnTo>
                    <a:pt x="33" y="51"/>
                  </a:lnTo>
                  <a:lnTo>
                    <a:pt x="32" y="50"/>
                  </a:lnTo>
                  <a:lnTo>
                    <a:pt x="33" y="48"/>
                  </a:lnTo>
                  <a:lnTo>
                    <a:pt x="35" y="43"/>
                  </a:lnTo>
                  <a:lnTo>
                    <a:pt x="38" y="32"/>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20"/>
                  </a:lnTo>
                  <a:lnTo>
                    <a:pt x="52" y="19"/>
                  </a:lnTo>
                  <a:lnTo>
                    <a:pt x="52" y="16"/>
                  </a:lnTo>
                  <a:lnTo>
                    <a:pt x="52" y="15"/>
                  </a:lnTo>
                  <a:lnTo>
                    <a:pt x="53" y="15"/>
                  </a:lnTo>
                  <a:lnTo>
                    <a:pt x="59" y="19"/>
                  </a:lnTo>
                  <a:lnTo>
                    <a:pt x="60"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lnTo>
                    <a:pt x="21"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36996" name="Freeform 100"/>
            <p:cNvSpPr>
              <a:spLocks/>
            </p:cNvSpPr>
            <p:nvPr/>
          </p:nvSpPr>
          <p:spPr bwMode="auto">
            <a:xfrm>
              <a:off x="3433" y="2306"/>
              <a:ext cx="344" cy="302"/>
            </a:xfrm>
            <a:custGeom>
              <a:avLst/>
              <a:gdLst/>
              <a:ahLst/>
              <a:cxnLst>
                <a:cxn ang="0">
                  <a:pos x="0" y="3"/>
                </a:cxn>
                <a:cxn ang="0">
                  <a:pos x="60" y="0"/>
                </a:cxn>
                <a:cxn ang="0">
                  <a:pos x="60" y="1"/>
                </a:cxn>
                <a:cxn ang="0">
                  <a:pos x="61" y="2"/>
                </a:cxn>
                <a:cxn ang="0">
                  <a:pos x="62" y="3"/>
                </a:cxn>
                <a:cxn ang="0">
                  <a:pos x="61" y="5"/>
                </a:cxn>
                <a:cxn ang="0">
                  <a:pos x="60" y="6"/>
                </a:cxn>
                <a:cxn ang="0">
                  <a:pos x="58" y="8"/>
                </a:cxn>
                <a:cxn ang="0">
                  <a:pos x="58" y="9"/>
                </a:cxn>
                <a:cxn ang="0">
                  <a:pos x="67" y="9"/>
                </a:cxn>
                <a:cxn ang="0">
                  <a:pos x="67" y="9"/>
                </a:cxn>
                <a:cxn ang="0">
                  <a:pos x="67" y="10"/>
                </a:cxn>
                <a:cxn ang="0">
                  <a:pos x="66" y="12"/>
                </a:cxn>
                <a:cxn ang="0">
                  <a:pos x="65" y="13"/>
                </a:cxn>
                <a:cxn ang="0">
                  <a:pos x="64" y="17"/>
                </a:cxn>
                <a:cxn ang="0">
                  <a:pos x="62" y="19"/>
                </a:cxn>
                <a:cxn ang="0">
                  <a:pos x="62" y="22"/>
                </a:cxn>
                <a:cxn ang="0">
                  <a:pos x="62" y="25"/>
                </a:cxn>
                <a:cxn ang="0">
                  <a:pos x="62" y="25"/>
                </a:cxn>
                <a:cxn ang="0">
                  <a:pos x="60" y="26"/>
                </a:cxn>
                <a:cxn ang="0">
                  <a:pos x="60" y="27"/>
                </a:cxn>
                <a:cxn ang="0">
                  <a:pos x="57" y="29"/>
                </a:cxn>
                <a:cxn ang="0">
                  <a:pos x="57" y="32"/>
                </a:cxn>
                <a:cxn ang="0">
                  <a:pos x="57" y="35"/>
                </a:cxn>
                <a:cxn ang="0">
                  <a:pos x="56" y="36"/>
                </a:cxn>
                <a:cxn ang="0">
                  <a:pos x="54" y="38"/>
                </a:cxn>
                <a:cxn ang="0">
                  <a:pos x="52" y="40"/>
                </a:cxn>
                <a:cxn ang="0">
                  <a:pos x="51" y="41"/>
                </a:cxn>
                <a:cxn ang="0">
                  <a:pos x="51" y="43"/>
                </a:cxn>
                <a:cxn ang="0">
                  <a:pos x="50" y="45"/>
                </a:cxn>
                <a:cxn ang="0">
                  <a:pos x="50" y="46"/>
                </a:cxn>
                <a:cxn ang="0">
                  <a:pos x="49" y="49"/>
                </a:cxn>
                <a:cxn ang="0">
                  <a:pos x="48" y="51"/>
                </a:cxn>
                <a:cxn ang="0">
                  <a:pos x="49" y="54"/>
                </a:cxn>
                <a:cxn ang="0">
                  <a:pos x="50" y="55"/>
                </a:cxn>
                <a:cxn ang="0">
                  <a:pos x="50" y="57"/>
                </a:cxn>
                <a:cxn ang="0">
                  <a:pos x="50" y="57"/>
                </a:cxn>
                <a:cxn ang="0">
                  <a:pos x="50" y="58"/>
                </a:cxn>
                <a:cxn ang="0">
                  <a:pos x="50" y="58"/>
                </a:cxn>
                <a:cxn ang="0">
                  <a:pos x="49" y="60"/>
                </a:cxn>
                <a:cxn ang="0">
                  <a:pos x="50" y="61"/>
                </a:cxn>
                <a:cxn ang="0">
                  <a:pos x="8" y="62"/>
                </a:cxn>
                <a:cxn ang="0">
                  <a:pos x="8" y="53"/>
                </a:cxn>
                <a:cxn ang="0">
                  <a:pos x="6" y="52"/>
                </a:cxn>
                <a:cxn ang="0">
                  <a:pos x="4" y="53"/>
                </a:cxn>
                <a:cxn ang="0">
                  <a:pos x="4" y="53"/>
                </a:cxn>
                <a:cxn ang="0">
                  <a:pos x="2" y="51"/>
                </a:cxn>
                <a:cxn ang="0">
                  <a:pos x="2" y="22"/>
                </a:cxn>
                <a:cxn ang="0">
                  <a:pos x="0" y="3"/>
                </a:cxn>
                <a:cxn ang="0">
                  <a:pos x="0" y="3"/>
                </a:cxn>
              </a:cxnLst>
              <a:rect l="0" t="0" r="r" b="b"/>
              <a:pathLst>
                <a:path w="67" h="62">
                  <a:moveTo>
                    <a:pt x="0" y="3"/>
                  </a:moveTo>
                  <a:lnTo>
                    <a:pt x="60" y="0"/>
                  </a:lnTo>
                  <a:lnTo>
                    <a:pt x="60" y="1"/>
                  </a:lnTo>
                  <a:lnTo>
                    <a:pt x="61" y="2"/>
                  </a:lnTo>
                  <a:lnTo>
                    <a:pt x="62" y="3"/>
                  </a:lnTo>
                  <a:lnTo>
                    <a:pt x="61" y="5"/>
                  </a:lnTo>
                  <a:lnTo>
                    <a:pt x="60" y="6"/>
                  </a:lnTo>
                  <a:lnTo>
                    <a:pt x="58" y="8"/>
                  </a:lnTo>
                  <a:lnTo>
                    <a:pt x="58" y="9"/>
                  </a:lnTo>
                  <a:lnTo>
                    <a:pt x="67" y="9"/>
                  </a:lnTo>
                  <a:lnTo>
                    <a:pt x="67" y="9"/>
                  </a:lnTo>
                  <a:lnTo>
                    <a:pt x="67" y="10"/>
                  </a:lnTo>
                  <a:lnTo>
                    <a:pt x="66" y="12"/>
                  </a:lnTo>
                  <a:lnTo>
                    <a:pt x="65" y="13"/>
                  </a:lnTo>
                  <a:lnTo>
                    <a:pt x="64" y="17"/>
                  </a:lnTo>
                  <a:lnTo>
                    <a:pt x="62" y="19"/>
                  </a:lnTo>
                  <a:lnTo>
                    <a:pt x="62" y="22"/>
                  </a:lnTo>
                  <a:lnTo>
                    <a:pt x="62" y="25"/>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7"/>
                  </a:lnTo>
                  <a:lnTo>
                    <a:pt x="50" y="58"/>
                  </a:lnTo>
                  <a:lnTo>
                    <a:pt x="50" y="58"/>
                  </a:lnTo>
                  <a:lnTo>
                    <a:pt x="49" y="60"/>
                  </a:lnTo>
                  <a:lnTo>
                    <a:pt x="50" y="61"/>
                  </a:lnTo>
                  <a:lnTo>
                    <a:pt x="8" y="62"/>
                  </a:lnTo>
                  <a:lnTo>
                    <a:pt x="8" y="53"/>
                  </a:lnTo>
                  <a:lnTo>
                    <a:pt x="6" y="52"/>
                  </a:lnTo>
                  <a:lnTo>
                    <a:pt x="4" y="53"/>
                  </a:lnTo>
                  <a:lnTo>
                    <a:pt x="4" y="53"/>
                  </a:lnTo>
                  <a:lnTo>
                    <a:pt x="2" y="51"/>
                  </a:lnTo>
                  <a:lnTo>
                    <a:pt x="2" y="22"/>
                  </a:lnTo>
                  <a:lnTo>
                    <a:pt x="0" y="3"/>
                  </a:lnTo>
                  <a:lnTo>
                    <a:pt x="0" y="3"/>
                  </a:lnTo>
                  <a:close/>
                </a:path>
              </a:pathLst>
            </a:custGeom>
            <a:solidFill>
              <a:schemeClr val="bg1"/>
            </a:solidFill>
            <a:ln w="12700" cmpd="sng">
              <a:solidFill>
                <a:schemeClr val="tx1"/>
              </a:solidFill>
              <a:prstDash val="solid"/>
              <a:round/>
              <a:headEnd/>
              <a:tailEnd/>
            </a:ln>
          </p:spPr>
          <p:txBody>
            <a:bodyPr/>
            <a:lstStyle/>
            <a:p>
              <a:endParaRPr lang="en-US"/>
            </a:p>
          </p:txBody>
        </p:sp>
        <p:sp>
          <p:nvSpPr>
            <p:cNvPr id="336997" name="Freeform 101"/>
            <p:cNvSpPr>
              <a:spLocks/>
            </p:cNvSpPr>
            <p:nvPr/>
          </p:nvSpPr>
          <p:spPr bwMode="auto">
            <a:xfrm>
              <a:off x="1491" y="1614"/>
              <a:ext cx="553" cy="897"/>
            </a:xfrm>
            <a:custGeom>
              <a:avLst/>
              <a:gdLst/>
              <a:ahLst/>
              <a:cxnLst>
                <a:cxn ang="0">
                  <a:pos x="61" y="179"/>
                </a:cxn>
                <a:cxn ang="0">
                  <a:pos x="61" y="177"/>
                </a:cxn>
                <a:cxn ang="0">
                  <a:pos x="60" y="175"/>
                </a:cxn>
                <a:cxn ang="0">
                  <a:pos x="57" y="163"/>
                </a:cxn>
                <a:cxn ang="0">
                  <a:pos x="50" y="156"/>
                </a:cxn>
                <a:cxn ang="0">
                  <a:pos x="48" y="153"/>
                </a:cxn>
                <a:cxn ang="0">
                  <a:pos x="46" y="150"/>
                </a:cxn>
                <a:cxn ang="0">
                  <a:pos x="39" y="147"/>
                </a:cxn>
                <a:cxn ang="0">
                  <a:pos x="33" y="141"/>
                </a:cxn>
                <a:cxn ang="0">
                  <a:pos x="22" y="136"/>
                </a:cxn>
                <a:cxn ang="0">
                  <a:pos x="22" y="132"/>
                </a:cxn>
                <a:cxn ang="0">
                  <a:pos x="23" y="127"/>
                </a:cxn>
                <a:cxn ang="0">
                  <a:pos x="21" y="122"/>
                </a:cxn>
                <a:cxn ang="0">
                  <a:pos x="22" y="120"/>
                </a:cxn>
                <a:cxn ang="0">
                  <a:pos x="16" y="109"/>
                </a:cxn>
                <a:cxn ang="0">
                  <a:pos x="12" y="102"/>
                </a:cxn>
                <a:cxn ang="0">
                  <a:pos x="14" y="96"/>
                </a:cxn>
                <a:cxn ang="0">
                  <a:pos x="14" y="91"/>
                </a:cxn>
                <a:cxn ang="0">
                  <a:pos x="9" y="86"/>
                </a:cxn>
                <a:cxn ang="0">
                  <a:pos x="9" y="78"/>
                </a:cxn>
                <a:cxn ang="0">
                  <a:pos x="11" y="75"/>
                </a:cxn>
                <a:cxn ang="0">
                  <a:pos x="12" y="79"/>
                </a:cxn>
                <a:cxn ang="0">
                  <a:pos x="15" y="78"/>
                </a:cxn>
                <a:cxn ang="0">
                  <a:pos x="14" y="71"/>
                </a:cxn>
                <a:cxn ang="0">
                  <a:pos x="12" y="73"/>
                </a:cxn>
                <a:cxn ang="0">
                  <a:pos x="7" y="70"/>
                </a:cxn>
                <a:cxn ang="0">
                  <a:pos x="6" y="61"/>
                </a:cxn>
                <a:cxn ang="0">
                  <a:pos x="1" y="51"/>
                </a:cxn>
                <a:cxn ang="0">
                  <a:pos x="1" y="46"/>
                </a:cxn>
                <a:cxn ang="0">
                  <a:pos x="4" y="40"/>
                </a:cxn>
                <a:cxn ang="0">
                  <a:pos x="2" y="32"/>
                </a:cxn>
                <a:cxn ang="0">
                  <a:pos x="0" y="28"/>
                </a:cxn>
                <a:cxn ang="0">
                  <a:pos x="0" y="24"/>
                </a:cxn>
                <a:cxn ang="0">
                  <a:pos x="6" y="15"/>
                </a:cxn>
                <a:cxn ang="0">
                  <a:pos x="9" y="10"/>
                </a:cxn>
                <a:cxn ang="0">
                  <a:pos x="9" y="1"/>
                </a:cxn>
                <a:cxn ang="0">
                  <a:pos x="48" y="64"/>
                </a:cxn>
                <a:cxn ang="0">
                  <a:pos x="104" y="149"/>
                </a:cxn>
                <a:cxn ang="0">
                  <a:pos x="105" y="153"/>
                </a:cxn>
                <a:cxn ang="0">
                  <a:pos x="106" y="157"/>
                </a:cxn>
                <a:cxn ang="0">
                  <a:pos x="107" y="160"/>
                </a:cxn>
                <a:cxn ang="0">
                  <a:pos x="103" y="162"/>
                </a:cxn>
                <a:cxn ang="0">
                  <a:pos x="98" y="172"/>
                </a:cxn>
                <a:cxn ang="0">
                  <a:pos x="97" y="174"/>
                </a:cxn>
                <a:cxn ang="0">
                  <a:pos x="96" y="178"/>
                </a:cxn>
                <a:cxn ang="0">
                  <a:pos x="98" y="181"/>
                </a:cxn>
                <a:cxn ang="0">
                  <a:pos x="96" y="184"/>
                </a:cxn>
              </a:cxnLst>
              <a:rect l="0" t="0" r="r" b="b"/>
              <a:pathLst>
                <a:path w="108" h="184">
                  <a:moveTo>
                    <a:pt x="94" y="183"/>
                  </a:moveTo>
                  <a:lnTo>
                    <a:pt x="61" y="180"/>
                  </a:lnTo>
                  <a:lnTo>
                    <a:pt x="61" y="179"/>
                  </a:lnTo>
                  <a:lnTo>
                    <a:pt x="60" y="178"/>
                  </a:lnTo>
                  <a:lnTo>
                    <a:pt x="60" y="177"/>
                  </a:lnTo>
                  <a:lnTo>
                    <a:pt x="61" y="177"/>
                  </a:lnTo>
                  <a:lnTo>
                    <a:pt x="60" y="176"/>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6" y="157"/>
                  </a:lnTo>
                  <a:lnTo>
                    <a:pt x="107" y="158"/>
                  </a:lnTo>
                  <a:lnTo>
                    <a:pt x="108" y="160"/>
                  </a:lnTo>
                  <a:lnTo>
                    <a:pt x="107"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lnTo>
                    <a:pt x="94" y="183"/>
                  </a:lnTo>
                  <a:close/>
                </a:path>
              </a:pathLst>
            </a:custGeom>
            <a:solidFill>
              <a:srgbClr val="AAC8F5"/>
            </a:solidFill>
            <a:ln w="12700" cmpd="sng">
              <a:solidFill>
                <a:schemeClr val="tx1"/>
              </a:solidFill>
              <a:prstDash val="solid"/>
              <a:round/>
              <a:headEnd/>
              <a:tailEnd/>
            </a:ln>
          </p:spPr>
          <p:txBody>
            <a:bodyPr/>
            <a:lstStyle/>
            <a:p>
              <a:endParaRPr lang="en-US"/>
            </a:p>
          </p:txBody>
        </p:sp>
        <p:sp>
          <p:nvSpPr>
            <p:cNvPr id="336998" name="Freeform 102"/>
            <p:cNvSpPr>
              <a:spLocks/>
            </p:cNvSpPr>
            <p:nvPr/>
          </p:nvSpPr>
          <p:spPr bwMode="auto">
            <a:xfrm>
              <a:off x="2356" y="1545"/>
              <a:ext cx="483" cy="381"/>
            </a:xfrm>
            <a:custGeom>
              <a:avLst/>
              <a:gdLst/>
              <a:ahLst/>
              <a:cxnLst>
                <a:cxn ang="0">
                  <a:pos x="88" y="78"/>
                </a:cxn>
                <a:cxn ang="0">
                  <a:pos x="91" y="44"/>
                </a:cxn>
                <a:cxn ang="0">
                  <a:pos x="94" y="10"/>
                </a:cxn>
                <a:cxn ang="0">
                  <a:pos x="10" y="0"/>
                </a:cxn>
                <a:cxn ang="0">
                  <a:pos x="9" y="8"/>
                </a:cxn>
                <a:cxn ang="0">
                  <a:pos x="3" y="50"/>
                </a:cxn>
                <a:cxn ang="0">
                  <a:pos x="2" y="50"/>
                </a:cxn>
                <a:cxn ang="0">
                  <a:pos x="0" y="67"/>
                </a:cxn>
                <a:cxn ang="0">
                  <a:pos x="25" y="71"/>
                </a:cxn>
                <a:cxn ang="0">
                  <a:pos x="88" y="78"/>
                </a:cxn>
                <a:cxn ang="0">
                  <a:pos x="88" y="78"/>
                </a:cxn>
              </a:cxnLst>
              <a:rect l="0" t="0" r="r" b="b"/>
              <a:pathLst>
                <a:path w="94" h="78">
                  <a:moveTo>
                    <a:pt x="88" y="78"/>
                  </a:moveTo>
                  <a:lnTo>
                    <a:pt x="91" y="44"/>
                  </a:lnTo>
                  <a:lnTo>
                    <a:pt x="94" y="10"/>
                  </a:lnTo>
                  <a:lnTo>
                    <a:pt x="10" y="0"/>
                  </a:lnTo>
                  <a:lnTo>
                    <a:pt x="9" y="8"/>
                  </a:lnTo>
                  <a:lnTo>
                    <a:pt x="3" y="50"/>
                  </a:lnTo>
                  <a:lnTo>
                    <a:pt x="2" y="50"/>
                  </a:lnTo>
                  <a:lnTo>
                    <a:pt x="0" y="67"/>
                  </a:lnTo>
                  <a:lnTo>
                    <a:pt x="25" y="71"/>
                  </a:lnTo>
                  <a:lnTo>
                    <a:pt x="88" y="78"/>
                  </a:lnTo>
                  <a:lnTo>
                    <a:pt x="88" y="78"/>
                  </a:lnTo>
                  <a:close/>
                </a:path>
              </a:pathLst>
            </a:custGeom>
            <a:solidFill>
              <a:schemeClr val="bg1"/>
            </a:solidFill>
            <a:ln w="12700" cmpd="sng">
              <a:solidFill>
                <a:schemeClr val="tx1"/>
              </a:solidFill>
              <a:prstDash val="solid"/>
              <a:round/>
              <a:headEnd/>
              <a:tailEnd/>
            </a:ln>
          </p:spPr>
          <p:txBody>
            <a:bodyPr/>
            <a:lstStyle/>
            <a:p>
              <a:endParaRPr lang="en-US"/>
            </a:p>
          </p:txBody>
        </p:sp>
        <p:sp>
          <p:nvSpPr>
            <p:cNvPr id="336999" name="Freeform 103"/>
            <p:cNvSpPr>
              <a:spLocks/>
            </p:cNvSpPr>
            <p:nvPr/>
          </p:nvSpPr>
          <p:spPr bwMode="auto">
            <a:xfrm>
              <a:off x="2434" y="1892"/>
              <a:ext cx="508" cy="375"/>
            </a:xfrm>
            <a:custGeom>
              <a:avLst/>
              <a:gdLst/>
              <a:ahLst/>
              <a:cxnLst>
                <a:cxn ang="0">
                  <a:pos x="0" y="67"/>
                </a:cxn>
                <a:cxn ang="0">
                  <a:pos x="10" y="0"/>
                </a:cxn>
                <a:cxn ang="0">
                  <a:pos x="73" y="7"/>
                </a:cxn>
                <a:cxn ang="0">
                  <a:pos x="99" y="9"/>
                </a:cxn>
                <a:cxn ang="0">
                  <a:pos x="98" y="26"/>
                </a:cxn>
                <a:cxn ang="0">
                  <a:pos x="95" y="77"/>
                </a:cxn>
                <a:cxn ang="0">
                  <a:pos x="82" y="76"/>
                </a:cxn>
                <a:cxn ang="0">
                  <a:pos x="0" y="67"/>
                </a:cxn>
                <a:cxn ang="0">
                  <a:pos x="0" y="67"/>
                </a:cxn>
              </a:cxnLst>
              <a:rect l="0" t="0" r="r" b="b"/>
              <a:pathLst>
                <a:path w="99" h="77">
                  <a:moveTo>
                    <a:pt x="0" y="67"/>
                  </a:moveTo>
                  <a:lnTo>
                    <a:pt x="10" y="0"/>
                  </a:lnTo>
                  <a:lnTo>
                    <a:pt x="73" y="7"/>
                  </a:lnTo>
                  <a:lnTo>
                    <a:pt x="99" y="9"/>
                  </a:lnTo>
                  <a:lnTo>
                    <a:pt x="98" y="26"/>
                  </a:lnTo>
                  <a:lnTo>
                    <a:pt x="95" y="77"/>
                  </a:lnTo>
                  <a:lnTo>
                    <a:pt x="82" y="76"/>
                  </a:lnTo>
                  <a:lnTo>
                    <a:pt x="0" y="67"/>
                  </a:lnTo>
                  <a:lnTo>
                    <a:pt x="0" y="67"/>
                  </a:lnTo>
                  <a:close/>
                </a:path>
              </a:pathLst>
            </a:custGeom>
            <a:solidFill>
              <a:srgbClr val="AAC8F5"/>
            </a:solidFill>
            <a:ln w="12700" cmpd="sng">
              <a:solidFill>
                <a:schemeClr val="tx1"/>
              </a:solidFill>
              <a:prstDash val="solid"/>
              <a:round/>
              <a:headEnd/>
              <a:tailEnd/>
            </a:ln>
          </p:spPr>
          <p:txBody>
            <a:bodyPr/>
            <a:lstStyle/>
            <a:p>
              <a:endParaRPr lang="en-US"/>
            </a:p>
          </p:txBody>
        </p:sp>
        <p:sp>
          <p:nvSpPr>
            <p:cNvPr id="337000" name="Freeform 104"/>
            <p:cNvSpPr>
              <a:spLocks/>
            </p:cNvSpPr>
            <p:nvPr/>
          </p:nvSpPr>
          <p:spPr bwMode="auto">
            <a:xfrm>
              <a:off x="2368" y="2218"/>
              <a:ext cx="485" cy="478"/>
            </a:xfrm>
            <a:custGeom>
              <a:avLst/>
              <a:gdLst/>
              <a:ahLst/>
              <a:cxnLst>
                <a:cxn ang="0">
                  <a:pos x="13" y="0"/>
                </a:cxn>
                <a:cxn ang="0">
                  <a:pos x="0" y="96"/>
                </a:cxn>
                <a:cxn ang="0">
                  <a:pos x="0" y="96"/>
                </a:cxn>
                <a:cxn ang="0">
                  <a:pos x="12" y="98"/>
                </a:cxn>
                <a:cxn ang="0">
                  <a:pos x="13" y="90"/>
                </a:cxn>
                <a:cxn ang="0">
                  <a:pos x="37" y="93"/>
                </a:cxn>
                <a:cxn ang="0">
                  <a:pos x="37" y="93"/>
                </a:cxn>
                <a:cxn ang="0">
                  <a:pos x="36" y="92"/>
                </a:cxn>
                <a:cxn ang="0">
                  <a:pos x="37" y="91"/>
                </a:cxn>
                <a:cxn ang="0">
                  <a:pos x="36" y="90"/>
                </a:cxn>
                <a:cxn ang="0">
                  <a:pos x="36" y="90"/>
                </a:cxn>
                <a:cxn ang="0">
                  <a:pos x="36" y="90"/>
                </a:cxn>
                <a:cxn ang="0">
                  <a:pos x="87" y="94"/>
                </a:cxn>
                <a:cxn ang="0">
                  <a:pos x="93" y="18"/>
                </a:cxn>
                <a:cxn ang="0">
                  <a:pos x="94" y="18"/>
                </a:cxn>
                <a:cxn ang="0">
                  <a:pos x="95" y="9"/>
                </a:cxn>
                <a:cxn ang="0">
                  <a:pos x="13" y="0"/>
                </a:cxn>
                <a:cxn ang="0">
                  <a:pos x="13" y="0"/>
                </a:cxn>
              </a:cxnLst>
              <a:rect l="0" t="0" r="r" b="b"/>
              <a:pathLst>
                <a:path w="95" h="98">
                  <a:moveTo>
                    <a:pt x="13" y="0"/>
                  </a:moveTo>
                  <a:lnTo>
                    <a:pt x="0" y="96"/>
                  </a:lnTo>
                  <a:lnTo>
                    <a:pt x="0" y="96"/>
                  </a:lnTo>
                  <a:lnTo>
                    <a:pt x="12" y="98"/>
                  </a:lnTo>
                  <a:lnTo>
                    <a:pt x="13" y="90"/>
                  </a:lnTo>
                  <a:lnTo>
                    <a:pt x="37" y="93"/>
                  </a:lnTo>
                  <a:lnTo>
                    <a:pt x="37" y="93"/>
                  </a:lnTo>
                  <a:lnTo>
                    <a:pt x="36" y="92"/>
                  </a:lnTo>
                  <a:lnTo>
                    <a:pt x="37" y="91"/>
                  </a:lnTo>
                  <a:lnTo>
                    <a:pt x="36" y="90"/>
                  </a:lnTo>
                  <a:lnTo>
                    <a:pt x="36" y="90"/>
                  </a:lnTo>
                  <a:lnTo>
                    <a:pt x="36" y="90"/>
                  </a:lnTo>
                  <a:lnTo>
                    <a:pt x="87" y="94"/>
                  </a:lnTo>
                  <a:lnTo>
                    <a:pt x="93" y="18"/>
                  </a:lnTo>
                  <a:lnTo>
                    <a:pt x="94" y="18"/>
                  </a:lnTo>
                  <a:lnTo>
                    <a:pt x="95" y="9"/>
                  </a:lnTo>
                  <a:lnTo>
                    <a:pt x="13" y="0"/>
                  </a:lnTo>
                  <a:lnTo>
                    <a:pt x="13" y="0"/>
                  </a:lnTo>
                  <a:close/>
                </a:path>
              </a:pathLst>
            </a:custGeom>
            <a:solidFill>
              <a:srgbClr val="AAC8F5"/>
            </a:solidFill>
            <a:ln w="12700" cmpd="sng">
              <a:solidFill>
                <a:schemeClr val="tx1"/>
              </a:solidFill>
              <a:prstDash val="solid"/>
              <a:round/>
              <a:headEnd/>
              <a:tailEnd/>
            </a:ln>
          </p:spPr>
          <p:txBody>
            <a:bodyPr/>
            <a:lstStyle/>
            <a:p>
              <a:endParaRPr lang="en-US"/>
            </a:p>
          </p:txBody>
        </p:sp>
        <p:sp>
          <p:nvSpPr>
            <p:cNvPr id="337001" name="Freeform 105"/>
            <p:cNvSpPr>
              <a:spLocks/>
            </p:cNvSpPr>
            <p:nvPr/>
          </p:nvSpPr>
          <p:spPr bwMode="auto">
            <a:xfrm>
              <a:off x="2552" y="2306"/>
              <a:ext cx="969" cy="898"/>
            </a:xfrm>
            <a:custGeom>
              <a:avLst/>
              <a:gdLst/>
              <a:ahLst/>
              <a:cxnLst>
                <a:cxn ang="0">
                  <a:pos x="171" y="50"/>
                </a:cxn>
                <a:cxn ang="0">
                  <a:pos x="159" y="47"/>
                </a:cxn>
                <a:cxn ang="0">
                  <a:pos x="151" y="49"/>
                </a:cxn>
                <a:cxn ang="0">
                  <a:pos x="145" y="49"/>
                </a:cxn>
                <a:cxn ang="0">
                  <a:pos x="143" y="49"/>
                </a:cxn>
                <a:cxn ang="0">
                  <a:pos x="140" y="47"/>
                </a:cxn>
                <a:cxn ang="0">
                  <a:pos x="137" y="51"/>
                </a:cxn>
                <a:cxn ang="0">
                  <a:pos x="135" y="48"/>
                </a:cxn>
                <a:cxn ang="0">
                  <a:pos x="129" y="47"/>
                </a:cxn>
                <a:cxn ang="0">
                  <a:pos x="125" y="46"/>
                </a:cxn>
                <a:cxn ang="0">
                  <a:pos x="119" y="44"/>
                </a:cxn>
                <a:cxn ang="0">
                  <a:pos x="115" y="43"/>
                </a:cxn>
                <a:cxn ang="0">
                  <a:pos x="109" y="41"/>
                </a:cxn>
                <a:cxn ang="0">
                  <a:pos x="106" y="38"/>
                </a:cxn>
                <a:cxn ang="0">
                  <a:pos x="100" y="36"/>
                </a:cxn>
                <a:cxn ang="0">
                  <a:pos x="58" y="0"/>
                </a:cxn>
                <a:cxn ang="0">
                  <a:pos x="0" y="72"/>
                </a:cxn>
                <a:cxn ang="0">
                  <a:pos x="1" y="75"/>
                </a:cxn>
                <a:cxn ang="0">
                  <a:pos x="5" y="81"/>
                </a:cxn>
                <a:cxn ang="0">
                  <a:pos x="23" y="99"/>
                </a:cxn>
                <a:cxn ang="0">
                  <a:pos x="25" y="104"/>
                </a:cxn>
                <a:cxn ang="0">
                  <a:pos x="38" y="123"/>
                </a:cxn>
                <a:cxn ang="0">
                  <a:pos x="49" y="125"/>
                </a:cxn>
                <a:cxn ang="0">
                  <a:pos x="56" y="114"/>
                </a:cxn>
                <a:cxn ang="0">
                  <a:pos x="60" y="113"/>
                </a:cxn>
                <a:cxn ang="0">
                  <a:pos x="67" y="115"/>
                </a:cxn>
                <a:cxn ang="0">
                  <a:pos x="75" y="119"/>
                </a:cxn>
                <a:cxn ang="0">
                  <a:pos x="77" y="121"/>
                </a:cxn>
                <a:cxn ang="0">
                  <a:pos x="83" y="129"/>
                </a:cxn>
                <a:cxn ang="0">
                  <a:pos x="94" y="149"/>
                </a:cxn>
                <a:cxn ang="0">
                  <a:pos x="100" y="155"/>
                </a:cxn>
                <a:cxn ang="0">
                  <a:pos x="102" y="165"/>
                </a:cxn>
                <a:cxn ang="0">
                  <a:pos x="111" y="176"/>
                </a:cxn>
                <a:cxn ang="0">
                  <a:pos x="126" y="181"/>
                </a:cxn>
                <a:cxn ang="0">
                  <a:pos x="135" y="182"/>
                </a:cxn>
                <a:cxn ang="0">
                  <a:pos x="134" y="180"/>
                </a:cxn>
                <a:cxn ang="0">
                  <a:pos x="131" y="162"/>
                </a:cxn>
                <a:cxn ang="0">
                  <a:pos x="130" y="160"/>
                </a:cxn>
                <a:cxn ang="0">
                  <a:pos x="133" y="153"/>
                </a:cxn>
                <a:cxn ang="0">
                  <a:pos x="134" y="151"/>
                </a:cxn>
                <a:cxn ang="0">
                  <a:pos x="137" y="145"/>
                </a:cxn>
                <a:cxn ang="0">
                  <a:pos x="139" y="145"/>
                </a:cxn>
                <a:cxn ang="0">
                  <a:pos x="141" y="142"/>
                </a:cxn>
                <a:cxn ang="0">
                  <a:pos x="143" y="142"/>
                </a:cxn>
                <a:cxn ang="0">
                  <a:pos x="147" y="140"/>
                </a:cxn>
                <a:cxn ang="0">
                  <a:pos x="149" y="136"/>
                </a:cxn>
                <a:cxn ang="0">
                  <a:pos x="150" y="138"/>
                </a:cxn>
                <a:cxn ang="0">
                  <a:pos x="165" y="130"/>
                </a:cxn>
                <a:cxn ang="0">
                  <a:pos x="168" y="121"/>
                </a:cxn>
                <a:cxn ang="0">
                  <a:pos x="171" y="120"/>
                </a:cxn>
                <a:cxn ang="0">
                  <a:pos x="181" y="119"/>
                </a:cxn>
                <a:cxn ang="0">
                  <a:pos x="184" y="117"/>
                </a:cxn>
                <a:cxn ang="0">
                  <a:pos x="185" y="114"/>
                </a:cxn>
                <a:cxn ang="0">
                  <a:pos x="186" y="106"/>
                </a:cxn>
                <a:cxn ang="0">
                  <a:pos x="188" y="101"/>
                </a:cxn>
                <a:cxn ang="0">
                  <a:pos x="187" y="91"/>
                </a:cxn>
                <a:cxn ang="0">
                  <a:pos x="185" y="88"/>
                </a:cxn>
                <a:cxn ang="0">
                  <a:pos x="184" y="82"/>
                </a:cxn>
                <a:cxn ang="0">
                  <a:pos x="180" y="53"/>
                </a:cxn>
                <a:cxn ang="0">
                  <a:pos x="174" y="51"/>
                </a:cxn>
              </a:cxnLst>
              <a:rect l="0" t="0" r="r" b="b"/>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5" y="48"/>
                  </a:lnTo>
                  <a:lnTo>
                    <a:pt x="143" y="48"/>
                  </a:lnTo>
                  <a:lnTo>
                    <a:pt x="143" y="49"/>
                  </a:lnTo>
                  <a:lnTo>
                    <a:pt x="142" y="49"/>
                  </a:lnTo>
                  <a:lnTo>
                    <a:pt x="141" y="48"/>
                  </a:lnTo>
                  <a:lnTo>
                    <a:pt x="140" y="47"/>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5" y="43"/>
                  </a:lnTo>
                  <a:lnTo>
                    <a:pt x="113" y="42"/>
                  </a:lnTo>
                  <a:lnTo>
                    <a:pt x="109" y="42"/>
                  </a:lnTo>
                  <a:lnTo>
                    <a:pt x="109" y="41"/>
                  </a:lnTo>
                  <a:lnTo>
                    <a:pt x="108" y="40"/>
                  </a:lnTo>
                  <a:lnTo>
                    <a:pt x="108" y="39"/>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0" y="72"/>
                  </a:lnTo>
                  <a:lnTo>
                    <a:pt x="0" y="72"/>
                  </a:lnTo>
                  <a:lnTo>
                    <a:pt x="1" y="73"/>
                  </a:lnTo>
                  <a:lnTo>
                    <a:pt x="0" y="74"/>
                  </a:lnTo>
                  <a:lnTo>
                    <a:pt x="1" y="75"/>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2"/>
                  </a:lnTo>
                  <a:lnTo>
                    <a:pt x="135" y="181"/>
                  </a:lnTo>
                  <a:lnTo>
                    <a:pt x="134" y="180"/>
                  </a:lnTo>
                  <a:lnTo>
                    <a:pt x="134" y="180"/>
                  </a:lnTo>
                  <a:lnTo>
                    <a:pt x="133" y="178"/>
                  </a:lnTo>
                  <a:lnTo>
                    <a:pt x="130" y="170"/>
                  </a:lnTo>
                  <a:lnTo>
                    <a:pt x="129" y="167"/>
                  </a:lnTo>
                  <a:lnTo>
                    <a:pt x="131" y="162"/>
                  </a:lnTo>
                  <a:lnTo>
                    <a:pt x="131" y="160"/>
                  </a:lnTo>
                  <a:lnTo>
                    <a:pt x="130" y="160"/>
                  </a:lnTo>
                  <a:lnTo>
                    <a:pt x="130" y="160"/>
                  </a:lnTo>
                  <a:lnTo>
                    <a:pt x="130" y="160"/>
                  </a:lnTo>
                  <a:lnTo>
                    <a:pt x="130" y="159"/>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7" y="145"/>
                  </a:lnTo>
                  <a:lnTo>
                    <a:pt x="138" y="145"/>
                  </a:lnTo>
                  <a:lnTo>
                    <a:pt x="138" y="144"/>
                  </a:lnTo>
                  <a:lnTo>
                    <a:pt x="139" y="145"/>
                  </a:lnTo>
                  <a:lnTo>
                    <a:pt x="140" y="145"/>
                  </a:lnTo>
                  <a:lnTo>
                    <a:pt x="141" y="144"/>
                  </a:lnTo>
                  <a:lnTo>
                    <a:pt x="141" y="144"/>
                  </a:lnTo>
                  <a:lnTo>
                    <a:pt x="141" y="142"/>
                  </a:lnTo>
                  <a:lnTo>
                    <a:pt x="141" y="142"/>
                  </a:lnTo>
                  <a:lnTo>
                    <a:pt x="142" y="141"/>
                  </a:lnTo>
                  <a:lnTo>
                    <a:pt x="142" y="142"/>
                  </a:lnTo>
                  <a:lnTo>
                    <a:pt x="143" y="142"/>
                  </a:lnTo>
                  <a:lnTo>
                    <a:pt x="146" y="141"/>
                  </a:lnTo>
                  <a:lnTo>
                    <a:pt x="147" y="141"/>
                  </a:lnTo>
                  <a:lnTo>
                    <a:pt x="147" y="140"/>
                  </a:lnTo>
                  <a:lnTo>
                    <a:pt x="147" y="140"/>
                  </a:lnTo>
                  <a:lnTo>
                    <a:pt x="145" y="139"/>
                  </a:lnTo>
                  <a:lnTo>
                    <a:pt x="145" y="138"/>
                  </a:lnTo>
                  <a:lnTo>
                    <a:pt x="148" y="137"/>
                  </a:lnTo>
                  <a:lnTo>
                    <a:pt x="149" y="136"/>
                  </a:lnTo>
                  <a:lnTo>
                    <a:pt x="150" y="136"/>
                  </a:lnTo>
                  <a:lnTo>
                    <a:pt x="150" y="136"/>
                  </a:lnTo>
                  <a:lnTo>
                    <a:pt x="149" y="137"/>
                  </a:lnTo>
                  <a:lnTo>
                    <a:pt x="150" y="138"/>
                  </a:lnTo>
                  <a:lnTo>
                    <a:pt x="150" y="138"/>
                  </a:lnTo>
                  <a:lnTo>
                    <a:pt x="151" y="137"/>
                  </a:lnTo>
                  <a:lnTo>
                    <a:pt x="156" y="135"/>
                  </a:lnTo>
                  <a:lnTo>
                    <a:pt x="165" y="130"/>
                  </a:lnTo>
                  <a:lnTo>
                    <a:pt x="165" y="128"/>
                  </a:lnTo>
                  <a:lnTo>
                    <a:pt x="169" y="124"/>
                  </a:lnTo>
                  <a:lnTo>
                    <a:pt x="169" y="124"/>
                  </a:lnTo>
                  <a:lnTo>
                    <a:pt x="168" y="121"/>
                  </a:lnTo>
                  <a:lnTo>
                    <a:pt x="168" y="119"/>
                  </a:lnTo>
                  <a:lnTo>
                    <a:pt x="171" y="118"/>
                  </a:lnTo>
                  <a:lnTo>
                    <a:pt x="171" y="118"/>
                  </a:lnTo>
                  <a:lnTo>
                    <a:pt x="171" y="120"/>
                  </a:lnTo>
                  <a:lnTo>
                    <a:pt x="171" y="121"/>
                  </a:lnTo>
                  <a:lnTo>
                    <a:pt x="174" y="121"/>
                  </a:lnTo>
                  <a:lnTo>
                    <a:pt x="175" y="122"/>
                  </a:lnTo>
                  <a:lnTo>
                    <a:pt x="181" y="119"/>
                  </a:lnTo>
                  <a:lnTo>
                    <a:pt x="185" y="119"/>
                  </a:lnTo>
                  <a:lnTo>
                    <a:pt x="185" y="119"/>
                  </a:lnTo>
                  <a:lnTo>
                    <a:pt x="184" y="118"/>
                  </a:lnTo>
                  <a:lnTo>
                    <a:pt x="184" y="117"/>
                  </a:lnTo>
                  <a:lnTo>
                    <a:pt x="184" y="116"/>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6" y="53"/>
                  </a:lnTo>
                  <a:lnTo>
                    <a:pt x="174" y="51"/>
                  </a:lnTo>
                  <a:lnTo>
                    <a:pt x="174"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37002" name="Freeform 106"/>
            <p:cNvSpPr>
              <a:spLocks/>
            </p:cNvSpPr>
            <p:nvPr/>
          </p:nvSpPr>
          <p:spPr bwMode="auto">
            <a:xfrm>
              <a:off x="4372" y="1453"/>
              <a:ext cx="522" cy="380"/>
            </a:xfrm>
            <a:custGeom>
              <a:avLst/>
              <a:gdLst/>
              <a:ahLst/>
              <a:cxnLst>
                <a:cxn ang="0">
                  <a:pos x="78" y="70"/>
                </a:cxn>
                <a:cxn ang="0">
                  <a:pos x="76" y="73"/>
                </a:cxn>
                <a:cxn ang="0">
                  <a:pos x="75" y="75"/>
                </a:cxn>
                <a:cxn ang="0">
                  <a:pos x="75" y="78"/>
                </a:cxn>
                <a:cxn ang="0">
                  <a:pos x="77" y="76"/>
                </a:cxn>
                <a:cxn ang="0">
                  <a:pos x="81" y="75"/>
                </a:cxn>
                <a:cxn ang="0">
                  <a:pos x="87" y="73"/>
                </a:cxn>
                <a:cxn ang="0">
                  <a:pos x="96" y="66"/>
                </a:cxn>
                <a:cxn ang="0">
                  <a:pos x="99" y="64"/>
                </a:cxn>
                <a:cxn ang="0">
                  <a:pos x="102" y="61"/>
                </a:cxn>
                <a:cxn ang="0">
                  <a:pos x="100" y="62"/>
                </a:cxn>
                <a:cxn ang="0">
                  <a:pos x="97" y="64"/>
                </a:cxn>
                <a:cxn ang="0">
                  <a:pos x="94" y="65"/>
                </a:cxn>
                <a:cxn ang="0">
                  <a:pos x="97" y="61"/>
                </a:cxn>
                <a:cxn ang="0">
                  <a:pos x="95" y="62"/>
                </a:cxn>
                <a:cxn ang="0">
                  <a:pos x="86" y="67"/>
                </a:cxn>
                <a:cxn ang="0">
                  <a:pos x="80" y="72"/>
                </a:cxn>
                <a:cxn ang="0">
                  <a:pos x="79" y="68"/>
                </a:cxn>
                <a:cxn ang="0">
                  <a:pos x="81" y="64"/>
                </a:cxn>
                <a:cxn ang="0">
                  <a:pos x="79" y="49"/>
                </a:cxn>
                <a:cxn ang="0">
                  <a:pos x="77" y="34"/>
                </a:cxn>
                <a:cxn ang="0">
                  <a:pos x="75" y="25"/>
                </a:cxn>
                <a:cxn ang="0">
                  <a:pos x="74" y="24"/>
                </a:cxn>
                <a:cxn ang="0">
                  <a:pos x="73" y="21"/>
                </a:cxn>
                <a:cxn ang="0">
                  <a:pos x="72" y="12"/>
                </a:cxn>
                <a:cxn ang="0">
                  <a:pos x="69" y="3"/>
                </a:cxn>
                <a:cxn ang="0">
                  <a:pos x="68" y="0"/>
                </a:cxn>
                <a:cxn ang="0">
                  <a:pos x="51" y="4"/>
                </a:cxn>
                <a:cxn ang="0">
                  <a:pos x="42" y="14"/>
                </a:cxn>
                <a:cxn ang="0">
                  <a:pos x="41" y="18"/>
                </a:cxn>
                <a:cxn ang="0">
                  <a:pos x="36" y="23"/>
                </a:cxn>
                <a:cxn ang="0">
                  <a:pos x="38" y="25"/>
                </a:cxn>
                <a:cxn ang="0">
                  <a:pos x="38" y="27"/>
                </a:cxn>
                <a:cxn ang="0">
                  <a:pos x="39" y="32"/>
                </a:cxn>
                <a:cxn ang="0">
                  <a:pos x="30" y="39"/>
                </a:cxn>
                <a:cxn ang="0">
                  <a:pos x="19" y="39"/>
                </a:cxn>
                <a:cxn ang="0">
                  <a:pos x="9" y="42"/>
                </a:cxn>
                <a:cxn ang="0">
                  <a:pos x="6" y="46"/>
                </a:cxn>
                <a:cxn ang="0">
                  <a:pos x="9" y="52"/>
                </a:cxn>
                <a:cxn ang="0">
                  <a:pos x="2" y="60"/>
                </a:cxn>
                <a:cxn ang="0">
                  <a:pos x="56" y="55"/>
                </a:cxn>
                <a:cxn ang="0">
                  <a:pos x="57" y="57"/>
                </a:cxn>
                <a:cxn ang="0">
                  <a:pos x="59" y="58"/>
                </a:cxn>
                <a:cxn ang="0">
                  <a:pos x="62" y="63"/>
                </a:cxn>
                <a:cxn ang="0">
                  <a:pos x="66" y="64"/>
                </a:cxn>
              </a:cxnLst>
              <a:rect l="0" t="0" r="r" b="b"/>
              <a:pathLst>
                <a:path w="102" h="78">
                  <a:moveTo>
                    <a:pt x="66" y="64"/>
                  </a:moveTo>
                  <a:lnTo>
                    <a:pt x="77" y="68"/>
                  </a:lnTo>
                  <a:lnTo>
                    <a:pt x="78" y="70"/>
                  </a:lnTo>
                  <a:lnTo>
                    <a:pt x="77" y="71"/>
                  </a:lnTo>
                  <a:lnTo>
                    <a:pt x="77" y="72"/>
                  </a:lnTo>
                  <a:lnTo>
                    <a:pt x="76" y="73"/>
                  </a:lnTo>
                  <a:lnTo>
                    <a:pt x="76" y="75"/>
                  </a:lnTo>
                  <a:lnTo>
                    <a:pt x="76" y="75"/>
                  </a:lnTo>
                  <a:lnTo>
                    <a:pt x="75" y="75"/>
                  </a:lnTo>
                  <a:lnTo>
                    <a:pt x="74" y="77"/>
                  </a:lnTo>
                  <a:lnTo>
                    <a:pt x="74" y="78"/>
                  </a:lnTo>
                  <a:lnTo>
                    <a:pt x="75"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2" y="61"/>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7" y="57"/>
                  </a:lnTo>
                  <a:lnTo>
                    <a:pt x="58" y="57"/>
                  </a:lnTo>
                  <a:lnTo>
                    <a:pt x="58" y="58"/>
                  </a:lnTo>
                  <a:lnTo>
                    <a:pt x="59" y="58"/>
                  </a:lnTo>
                  <a:lnTo>
                    <a:pt x="61" y="61"/>
                  </a:lnTo>
                  <a:lnTo>
                    <a:pt x="61" y="62"/>
                  </a:lnTo>
                  <a:lnTo>
                    <a:pt x="62" y="63"/>
                  </a:lnTo>
                  <a:lnTo>
                    <a:pt x="62" y="63"/>
                  </a:lnTo>
                  <a:lnTo>
                    <a:pt x="65" y="64"/>
                  </a:lnTo>
                  <a:lnTo>
                    <a:pt x="66" y="64"/>
                  </a:lnTo>
                  <a:lnTo>
                    <a:pt x="66" y="64"/>
                  </a:lnTo>
                  <a:close/>
                </a:path>
              </a:pathLst>
            </a:custGeom>
            <a:solidFill>
              <a:srgbClr val="AAC8F5"/>
            </a:solidFill>
            <a:ln w="12700" cmpd="sng">
              <a:solidFill>
                <a:schemeClr val="tx1"/>
              </a:solidFill>
              <a:prstDash val="solid"/>
              <a:round/>
              <a:headEnd/>
              <a:tailEnd/>
            </a:ln>
          </p:spPr>
          <p:txBody>
            <a:bodyPr/>
            <a:lstStyle/>
            <a:p>
              <a:endParaRPr lang="en-US"/>
            </a:p>
          </p:txBody>
        </p:sp>
        <p:sp>
          <p:nvSpPr>
            <p:cNvPr id="337003" name="Freeform 107"/>
            <p:cNvSpPr>
              <a:spLocks/>
            </p:cNvSpPr>
            <p:nvPr/>
          </p:nvSpPr>
          <p:spPr bwMode="auto">
            <a:xfrm>
              <a:off x="4720" y="1428"/>
              <a:ext cx="118" cy="205"/>
            </a:xfrm>
            <a:custGeom>
              <a:avLst/>
              <a:gdLst/>
              <a:ahLst/>
              <a:cxnLst>
                <a:cxn ang="0">
                  <a:pos x="0" y="5"/>
                </a:cxn>
                <a:cxn ang="0">
                  <a:pos x="1" y="7"/>
                </a:cxn>
                <a:cxn ang="0">
                  <a:pos x="0" y="8"/>
                </a:cxn>
                <a:cxn ang="0">
                  <a:pos x="1" y="8"/>
                </a:cxn>
                <a:cxn ang="0">
                  <a:pos x="1" y="9"/>
                </a:cxn>
                <a:cxn ang="0">
                  <a:pos x="3" y="14"/>
                </a:cxn>
                <a:cxn ang="0">
                  <a:pos x="4" y="17"/>
                </a:cxn>
                <a:cxn ang="0">
                  <a:pos x="3" y="19"/>
                </a:cxn>
                <a:cxn ang="0">
                  <a:pos x="3" y="21"/>
                </a:cxn>
                <a:cxn ang="0">
                  <a:pos x="5" y="26"/>
                </a:cxn>
                <a:cxn ang="0">
                  <a:pos x="5" y="28"/>
                </a:cxn>
                <a:cxn ang="0">
                  <a:pos x="5" y="29"/>
                </a:cxn>
                <a:cxn ang="0">
                  <a:pos x="6" y="29"/>
                </a:cxn>
                <a:cxn ang="0">
                  <a:pos x="5" y="28"/>
                </a:cxn>
                <a:cxn ang="0">
                  <a:pos x="6" y="28"/>
                </a:cxn>
                <a:cxn ang="0">
                  <a:pos x="7" y="30"/>
                </a:cxn>
                <a:cxn ang="0">
                  <a:pos x="8" y="34"/>
                </a:cxn>
                <a:cxn ang="0">
                  <a:pos x="8" y="37"/>
                </a:cxn>
                <a:cxn ang="0">
                  <a:pos x="9" y="39"/>
                </a:cxn>
                <a:cxn ang="0">
                  <a:pos x="10" y="42"/>
                </a:cxn>
                <a:cxn ang="0">
                  <a:pos x="20" y="40"/>
                </a:cxn>
                <a:cxn ang="0">
                  <a:pos x="19" y="39"/>
                </a:cxn>
                <a:cxn ang="0">
                  <a:pos x="18" y="38"/>
                </a:cxn>
                <a:cxn ang="0">
                  <a:pos x="18" y="37"/>
                </a:cxn>
                <a:cxn ang="0">
                  <a:pos x="19" y="36"/>
                </a:cxn>
                <a:cxn ang="0">
                  <a:pos x="18" y="34"/>
                </a:cxn>
                <a:cxn ang="0">
                  <a:pos x="18" y="27"/>
                </a:cxn>
                <a:cxn ang="0">
                  <a:pos x="18" y="25"/>
                </a:cxn>
                <a:cxn ang="0">
                  <a:pos x="19" y="21"/>
                </a:cxn>
                <a:cxn ang="0">
                  <a:pos x="19" y="19"/>
                </a:cxn>
                <a:cxn ang="0">
                  <a:pos x="19" y="17"/>
                </a:cxn>
                <a:cxn ang="0">
                  <a:pos x="19" y="15"/>
                </a:cxn>
                <a:cxn ang="0">
                  <a:pos x="19" y="14"/>
                </a:cxn>
                <a:cxn ang="0">
                  <a:pos x="19" y="13"/>
                </a:cxn>
                <a:cxn ang="0">
                  <a:pos x="22" y="11"/>
                </a:cxn>
                <a:cxn ang="0">
                  <a:pos x="23" y="7"/>
                </a:cxn>
                <a:cxn ang="0">
                  <a:pos x="22" y="5"/>
                </a:cxn>
                <a:cxn ang="0">
                  <a:pos x="22" y="3"/>
                </a:cxn>
                <a:cxn ang="0">
                  <a:pos x="22" y="3"/>
                </a:cxn>
                <a:cxn ang="0">
                  <a:pos x="22" y="2"/>
                </a:cxn>
                <a:cxn ang="0">
                  <a:pos x="21" y="0"/>
                </a:cxn>
                <a:cxn ang="0">
                  <a:pos x="0" y="5"/>
                </a:cxn>
                <a:cxn ang="0">
                  <a:pos x="0" y="5"/>
                </a:cxn>
              </a:cxnLst>
              <a:rect l="0" t="0" r="r" b="b"/>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3"/>
                  </a:lnTo>
                  <a:lnTo>
                    <a:pt x="22" y="2"/>
                  </a:lnTo>
                  <a:lnTo>
                    <a:pt x="21" y="0"/>
                  </a:lnTo>
                  <a:lnTo>
                    <a:pt x="0" y="5"/>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337004" name="Group 108"/>
            <p:cNvGrpSpPr>
              <a:grpSpLocks/>
            </p:cNvGrpSpPr>
            <p:nvPr/>
          </p:nvGrpSpPr>
          <p:grpSpPr bwMode="auto">
            <a:xfrm>
              <a:off x="728" y="2448"/>
              <a:ext cx="1266" cy="876"/>
              <a:chOff x="728" y="2532"/>
              <a:chExt cx="1266" cy="876"/>
            </a:xfrm>
          </p:grpSpPr>
          <p:sp>
            <p:nvSpPr>
              <p:cNvPr id="337005" name="Freeform 109"/>
              <p:cNvSpPr>
                <a:spLocks/>
              </p:cNvSpPr>
              <p:nvPr/>
            </p:nvSpPr>
            <p:spPr bwMode="auto">
              <a:xfrm>
                <a:off x="1031" y="2532"/>
                <a:ext cx="963" cy="780"/>
              </a:xfrm>
              <a:custGeom>
                <a:avLst/>
                <a:gdLst/>
                <a:ahLst/>
                <a:cxnLst>
                  <a:cxn ang="0">
                    <a:pos x="14" y="31"/>
                  </a:cxn>
                  <a:cxn ang="0">
                    <a:pos x="26" y="40"/>
                  </a:cxn>
                  <a:cxn ang="0">
                    <a:pos x="18" y="50"/>
                  </a:cxn>
                  <a:cxn ang="0">
                    <a:pos x="16" y="43"/>
                  </a:cxn>
                  <a:cxn ang="0">
                    <a:pos x="5" y="55"/>
                  </a:cxn>
                  <a:cxn ang="0">
                    <a:pos x="11" y="64"/>
                  </a:cxn>
                  <a:cxn ang="0">
                    <a:pos x="27" y="61"/>
                  </a:cxn>
                  <a:cxn ang="0">
                    <a:pos x="22" y="74"/>
                  </a:cxn>
                  <a:cxn ang="0">
                    <a:pos x="18" y="79"/>
                  </a:cxn>
                  <a:cxn ang="0">
                    <a:pos x="10" y="82"/>
                  </a:cxn>
                  <a:cxn ang="0">
                    <a:pos x="6" y="98"/>
                  </a:cxn>
                  <a:cxn ang="0">
                    <a:pos x="11" y="107"/>
                  </a:cxn>
                  <a:cxn ang="0">
                    <a:pos x="22" y="112"/>
                  </a:cxn>
                  <a:cxn ang="0">
                    <a:pos x="22" y="120"/>
                  </a:cxn>
                  <a:cxn ang="0">
                    <a:pos x="35" y="123"/>
                  </a:cxn>
                  <a:cxn ang="0">
                    <a:pos x="42" y="125"/>
                  </a:cxn>
                  <a:cxn ang="0">
                    <a:pos x="29" y="141"/>
                  </a:cxn>
                  <a:cxn ang="0">
                    <a:pos x="19" y="147"/>
                  </a:cxn>
                  <a:cxn ang="0">
                    <a:pos x="3" y="155"/>
                  </a:cxn>
                  <a:cxn ang="0">
                    <a:pos x="3" y="160"/>
                  </a:cxn>
                  <a:cxn ang="0">
                    <a:pos x="29" y="149"/>
                  </a:cxn>
                  <a:cxn ang="0">
                    <a:pos x="62" y="120"/>
                  </a:cxn>
                  <a:cxn ang="0">
                    <a:pos x="59" y="117"/>
                  </a:cxn>
                  <a:cxn ang="0">
                    <a:pos x="77" y="95"/>
                  </a:cxn>
                  <a:cxn ang="0">
                    <a:pos x="72" y="101"/>
                  </a:cxn>
                  <a:cxn ang="0">
                    <a:pos x="73" y="109"/>
                  </a:cxn>
                  <a:cxn ang="0">
                    <a:pos x="72" y="114"/>
                  </a:cxn>
                  <a:cxn ang="0">
                    <a:pos x="86" y="106"/>
                  </a:cxn>
                  <a:cxn ang="0">
                    <a:pos x="86" y="98"/>
                  </a:cxn>
                  <a:cxn ang="0">
                    <a:pos x="107" y="103"/>
                  </a:cxn>
                  <a:cxn ang="0">
                    <a:pos x="121" y="101"/>
                  </a:cxn>
                  <a:cxn ang="0">
                    <a:pos x="145" y="109"/>
                  </a:cxn>
                  <a:cxn ang="0">
                    <a:pos x="153" y="119"/>
                  </a:cxn>
                  <a:cxn ang="0">
                    <a:pos x="166" y="128"/>
                  </a:cxn>
                  <a:cxn ang="0">
                    <a:pos x="188" y="130"/>
                  </a:cxn>
                  <a:cxn ang="0">
                    <a:pos x="185" y="117"/>
                  </a:cxn>
                  <a:cxn ang="0">
                    <a:pos x="176" y="115"/>
                  </a:cxn>
                  <a:cxn ang="0">
                    <a:pos x="163" y="106"/>
                  </a:cxn>
                  <a:cxn ang="0">
                    <a:pos x="147" y="95"/>
                  </a:cxn>
                  <a:cxn ang="0">
                    <a:pos x="141" y="103"/>
                  </a:cxn>
                  <a:cxn ang="0">
                    <a:pos x="129" y="93"/>
                  </a:cxn>
                  <a:cxn ang="0">
                    <a:pos x="117" y="80"/>
                  </a:cxn>
                  <a:cxn ang="0">
                    <a:pos x="102" y="21"/>
                  </a:cxn>
                  <a:cxn ang="0">
                    <a:pos x="90" y="5"/>
                  </a:cxn>
                  <a:cxn ang="0">
                    <a:pos x="69" y="5"/>
                  </a:cxn>
                  <a:cxn ang="0">
                    <a:pos x="59" y="5"/>
                  </a:cxn>
                  <a:cxn ang="0">
                    <a:pos x="45" y="0"/>
                  </a:cxn>
                  <a:cxn ang="0">
                    <a:pos x="35" y="4"/>
                  </a:cxn>
                  <a:cxn ang="0">
                    <a:pos x="24" y="13"/>
                  </a:cxn>
                  <a:cxn ang="0">
                    <a:pos x="19" y="21"/>
                  </a:cxn>
                  <a:cxn ang="0">
                    <a:pos x="10" y="26"/>
                  </a:cxn>
                </a:cxnLst>
                <a:rect l="0" t="0" r="r" b="b"/>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lnTo>
                      <a:pt x="10" y="26"/>
                    </a:lnTo>
                    <a:close/>
                  </a:path>
                </a:pathLst>
              </a:custGeom>
              <a:solidFill>
                <a:schemeClr val="bg1"/>
              </a:solidFill>
              <a:ln w="12700" cmpd="sng">
                <a:solidFill>
                  <a:schemeClr val="tx1"/>
                </a:solidFill>
                <a:prstDash val="solid"/>
                <a:round/>
                <a:headEnd/>
                <a:tailEnd/>
              </a:ln>
            </p:spPr>
            <p:txBody>
              <a:bodyPr/>
              <a:lstStyle/>
              <a:p>
                <a:endParaRPr lang="en-US"/>
              </a:p>
            </p:txBody>
          </p:sp>
          <p:sp>
            <p:nvSpPr>
              <p:cNvPr id="337006" name="Freeform 110"/>
              <p:cNvSpPr>
                <a:spLocks/>
              </p:cNvSpPr>
              <p:nvPr/>
            </p:nvSpPr>
            <p:spPr bwMode="auto">
              <a:xfrm>
                <a:off x="995" y="3308"/>
                <a:ext cx="20" cy="14"/>
              </a:xfrm>
              <a:custGeom>
                <a:avLst/>
                <a:gdLst/>
                <a:ahLst/>
                <a:cxnLst>
                  <a:cxn ang="0">
                    <a:pos x="2" y="2"/>
                  </a:cxn>
                  <a:cxn ang="0">
                    <a:pos x="2" y="1"/>
                  </a:cxn>
                  <a:cxn ang="0">
                    <a:pos x="2" y="1"/>
                  </a:cxn>
                  <a:cxn ang="0">
                    <a:pos x="2" y="1"/>
                  </a:cxn>
                  <a:cxn ang="0">
                    <a:pos x="2" y="1"/>
                  </a:cxn>
                  <a:cxn ang="0">
                    <a:pos x="2" y="1"/>
                  </a:cxn>
                  <a:cxn ang="0">
                    <a:pos x="2" y="1"/>
                  </a:cxn>
                  <a:cxn ang="0">
                    <a:pos x="1" y="0"/>
                  </a:cxn>
                  <a:cxn ang="0">
                    <a:pos x="1" y="0"/>
                  </a:cxn>
                  <a:cxn ang="0">
                    <a:pos x="0" y="1"/>
                  </a:cxn>
                  <a:cxn ang="0">
                    <a:pos x="0" y="1"/>
                  </a:cxn>
                  <a:cxn ang="0">
                    <a:pos x="0" y="1"/>
                  </a:cxn>
                  <a:cxn ang="0">
                    <a:pos x="0" y="1"/>
                  </a:cxn>
                  <a:cxn ang="0">
                    <a:pos x="0" y="1"/>
                  </a:cxn>
                  <a:cxn ang="0">
                    <a:pos x="0" y="1"/>
                  </a:cxn>
                  <a:cxn ang="0">
                    <a:pos x="0" y="2"/>
                  </a:cxn>
                  <a:cxn ang="0">
                    <a:pos x="0" y="2"/>
                  </a:cxn>
                  <a:cxn ang="0">
                    <a:pos x="1" y="2"/>
                  </a:cxn>
                  <a:cxn ang="0">
                    <a:pos x="1" y="2"/>
                  </a:cxn>
                  <a:cxn ang="0">
                    <a:pos x="1" y="3"/>
                  </a:cxn>
                  <a:cxn ang="0">
                    <a:pos x="2" y="3"/>
                  </a:cxn>
                  <a:cxn ang="0">
                    <a:pos x="2" y="3"/>
                  </a:cxn>
                  <a:cxn ang="0">
                    <a:pos x="3" y="3"/>
                  </a:cxn>
                  <a:cxn ang="0">
                    <a:pos x="3" y="3"/>
                  </a:cxn>
                  <a:cxn ang="0">
                    <a:pos x="4" y="2"/>
                  </a:cxn>
                  <a:cxn ang="0">
                    <a:pos x="4" y="2"/>
                  </a:cxn>
                  <a:cxn ang="0">
                    <a:pos x="4" y="2"/>
                  </a:cxn>
                  <a:cxn ang="0">
                    <a:pos x="4" y="1"/>
                  </a:cxn>
                  <a:cxn ang="0">
                    <a:pos x="4" y="1"/>
                  </a:cxn>
                  <a:cxn ang="0">
                    <a:pos x="4" y="1"/>
                  </a:cxn>
                  <a:cxn ang="0">
                    <a:pos x="4" y="1"/>
                  </a:cxn>
                  <a:cxn ang="0">
                    <a:pos x="4" y="1"/>
                  </a:cxn>
                  <a:cxn ang="0">
                    <a:pos x="4" y="0"/>
                  </a:cxn>
                  <a:cxn ang="0">
                    <a:pos x="4" y="0"/>
                  </a:cxn>
                  <a:cxn ang="0">
                    <a:pos x="4" y="0"/>
                  </a:cxn>
                  <a:cxn ang="0">
                    <a:pos x="4" y="0"/>
                  </a:cxn>
                  <a:cxn ang="0">
                    <a:pos x="4" y="1"/>
                  </a:cxn>
                  <a:cxn ang="0">
                    <a:pos x="3" y="1"/>
                  </a:cxn>
                  <a:cxn ang="0">
                    <a:pos x="3" y="1"/>
                  </a:cxn>
                  <a:cxn ang="0">
                    <a:pos x="2" y="2"/>
                  </a:cxn>
                  <a:cxn ang="0">
                    <a:pos x="2" y="2"/>
                  </a:cxn>
                  <a:cxn ang="0">
                    <a:pos x="2" y="2"/>
                  </a:cxn>
                  <a:cxn ang="0">
                    <a:pos x="2" y="2"/>
                  </a:cxn>
                  <a:cxn ang="0">
                    <a:pos x="2" y="3"/>
                  </a:cxn>
                  <a:cxn ang="0">
                    <a:pos x="3" y="3"/>
                  </a:cxn>
                </a:cxnLst>
                <a:rect l="0" t="0" r="r" b="b"/>
                <a:pathLst>
                  <a:path w="4" h="3">
                    <a:moveTo>
                      <a:pt x="2" y="2"/>
                    </a:moveTo>
                    <a:lnTo>
                      <a:pt x="2" y="1"/>
                    </a:lnTo>
                    <a:lnTo>
                      <a:pt x="2" y="1"/>
                    </a:lnTo>
                    <a:lnTo>
                      <a:pt x="2" y="1"/>
                    </a:lnTo>
                    <a:lnTo>
                      <a:pt x="2" y="1"/>
                    </a:lnTo>
                    <a:lnTo>
                      <a:pt x="2" y="1"/>
                    </a:lnTo>
                    <a:lnTo>
                      <a:pt x="2" y="1"/>
                    </a:lnTo>
                    <a:lnTo>
                      <a:pt x="1" y="0"/>
                    </a:lnTo>
                    <a:lnTo>
                      <a:pt x="1" y="0"/>
                    </a:lnTo>
                    <a:lnTo>
                      <a:pt x="0" y="1"/>
                    </a:lnTo>
                    <a:lnTo>
                      <a:pt x="0" y="1"/>
                    </a:lnTo>
                    <a:lnTo>
                      <a:pt x="0" y="1"/>
                    </a:lnTo>
                    <a:lnTo>
                      <a:pt x="0" y="1"/>
                    </a:lnTo>
                    <a:lnTo>
                      <a:pt x="0" y="1"/>
                    </a:lnTo>
                    <a:lnTo>
                      <a:pt x="0" y="1"/>
                    </a:lnTo>
                    <a:lnTo>
                      <a:pt x="0" y="2"/>
                    </a:lnTo>
                    <a:lnTo>
                      <a:pt x="0" y="2"/>
                    </a:lnTo>
                    <a:lnTo>
                      <a:pt x="1" y="2"/>
                    </a:lnTo>
                    <a:lnTo>
                      <a:pt x="1" y="2"/>
                    </a:lnTo>
                    <a:lnTo>
                      <a:pt x="1" y="3"/>
                    </a:lnTo>
                    <a:lnTo>
                      <a:pt x="2" y="3"/>
                    </a:lnTo>
                    <a:lnTo>
                      <a:pt x="2" y="3"/>
                    </a:lnTo>
                    <a:lnTo>
                      <a:pt x="3" y="3"/>
                    </a:lnTo>
                    <a:lnTo>
                      <a:pt x="3" y="3"/>
                    </a:lnTo>
                    <a:lnTo>
                      <a:pt x="4" y="2"/>
                    </a:lnTo>
                    <a:lnTo>
                      <a:pt x="4" y="2"/>
                    </a:lnTo>
                    <a:lnTo>
                      <a:pt x="4" y="2"/>
                    </a:lnTo>
                    <a:lnTo>
                      <a:pt x="4" y="1"/>
                    </a:lnTo>
                    <a:lnTo>
                      <a:pt x="4" y="1"/>
                    </a:lnTo>
                    <a:lnTo>
                      <a:pt x="4" y="1"/>
                    </a:lnTo>
                    <a:lnTo>
                      <a:pt x="4" y="1"/>
                    </a:lnTo>
                    <a:lnTo>
                      <a:pt x="4" y="1"/>
                    </a:lnTo>
                    <a:lnTo>
                      <a:pt x="4" y="0"/>
                    </a:lnTo>
                    <a:lnTo>
                      <a:pt x="4" y="0"/>
                    </a:lnTo>
                    <a:lnTo>
                      <a:pt x="4" y="0"/>
                    </a:lnTo>
                    <a:lnTo>
                      <a:pt x="4" y="0"/>
                    </a:lnTo>
                    <a:lnTo>
                      <a:pt x="4" y="1"/>
                    </a:lnTo>
                    <a:lnTo>
                      <a:pt x="3" y="1"/>
                    </a:lnTo>
                    <a:lnTo>
                      <a:pt x="3" y="1"/>
                    </a:lnTo>
                    <a:lnTo>
                      <a:pt x="2" y="2"/>
                    </a:lnTo>
                    <a:lnTo>
                      <a:pt x="2" y="2"/>
                    </a:lnTo>
                    <a:lnTo>
                      <a:pt x="2" y="2"/>
                    </a:lnTo>
                    <a:lnTo>
                      <a:pt x="2" y="2"/>
                    </a:lnTo>
                    <a:lnTo>
                      <a:pt x="2" y="3"/>
                    </a:lnTo>
                    <a:lnTo>
                      <a:pt x="3" y="3"/>
                    </a:lnTo>
                  </a:path>
                </a:pathLst>
              </a:custGeom>
              <a:solidFill>
                <a:schemeClr val="bg1"/>
              </a:solidFill>
              <a:ln w="12700" cmpd="sng">
                <a:solidFill>
                  <a:schemeClr val="tx1"/>
                </a:solidFill>
                <a:prstDash val="solid"/>
                <a:round/>
                <a:headEnd/>
                <a:tailEnd/>
              </a:ln>
            </p:spPr>
            <p:txBody>
              <a:bodyPr/>
              <a:lstStyle/>
              <a:p>
                <a:endParaRPr lang="en-US"/>
              </a:p>
            </p:txBody>
          </p:sp>
          <p:sp>
            <p:nvSpPr>
              <p:cNvPr id="337007" name="Freeform 111"/>
              <p:cNvSpPr>
                <a:spLocks/>
              </p:cNvSpPr>
              <p:nvPr/>
            </p:nvSpPr>
            <p:spPr bwMode="auto">
              <a:xfrm>
                <a:off x="949" y="3310"/>
                <a:ext cx="46" cy="30"/>
              </a:xfrm>
              <a:custGeom>
                <a:avLst/>
                <a:gdLst/>
                <a:ahLst/>
                <a:cxnLst>
                  <a:cxn ang="0">
                    <a:pos x="7" y="0"/>
                  </a:cxn>
                  <a:cxn ang="0">
                    <a:pos x="4" y="0"/>
                  </a:cxn>
                  <a:cxn ang="0">
                    <a:pos x="3" y="1"/>
                  </a:cxn>
                  <a:cxn ang="0">
                    <a:pos x="3" y="1"/>
                  </a:cxn>
                  <a:cxn ang="0">
                    <a:pos x="3" y="2"/>
                  </a:cxn>
                  <a:cxn ang="0">
                    <a:pos x="3" y="3"/>
                  </a:cxn>
                  <a:cxn ang="0">
                    <a:pos x="2" y="3"/>
                  </a:cxn>
                  <a:cxn ang="0">
                    <a:pos x="2" y="3"/>
                  </a:cxn>
                  <a:cxn ang="0">
                    <a:pos x="1" y="3"/>
                  </a:cxn>
                  <a:cxn ang="0">
                    <a:pos x="1" y="4"/>
                  </a:cxn>
                  <a:cxn ang="0">
                    <a:pos x="1" y="5"/>
                  </a:cxn>
                  <a:cxn ang="0">
                    <a:pos x="0" y="5"/>
                  </a:cxn>
                  <a:cxn ang="0">
                    <a:pos x="0" y="6"/>
                  </a:cxn>
                  <a:cxn ang="0">
                    <a:pos x="0" y="6"/>
                  </a:cxn>
                  <a:cxn ang="0">
                    <a:pos x="0" y="6"/>
                  </a:cxn>
                  <a:cxn ang="0">
                    <a:pos x="0" y="6"/>
                  </a:cxn>
                  <a:cxn ang="0">
                    <a:pos x="0" y="6"/>
                  </a:cxn>
                  <a:cxn ang="0">
                    <a:pos x="0" y="6"/>
                  </a:cxn>
                  <a:cxn ang="0">
                    <a:pos x="0" y="6"/>
                  </a:cxn>
                  <a:cxn ang="0">
                    <a:pos x="1" y="6"/>
                  </a:cxn>
                  <a:cxn ang="0">
                    <a:pos x="2" y="6"/>
                  </a:cxn>
                  <a:cxn ang="0">
                    <a:pos x="3" y="5"/>
                  </a:cxn>
                  <a:cxn ang="0">
                    <a:pos x="6" y="3"/>
                  </a:cxn>
                  <a:cxn ang="0">
                    <a:pos x="7" y="2"/>
                  </a:cxn>
                  <a:cxn ang="0">
                    <a:pos x="8" y="2"/>
                  </a:cxn>
                  <a:cxn ang="0">
                    <a:pos x="9" y="1"/>
                  </a:cxn>
                  <a:cxn ang="0">
                    <a:pos x="9" y="1"/>
                  </a:cxn>
                  <a:cxn ang="0">
                    <a:pos x="9" y="1"/>
                  </a:cxn>
                  <a:cxn ang="0">
                    <a:pos x="8" y="0"/>
                  </a:cxn>
                  <a:cxn ang="0">
                    <a:pos x="8" y="0"/>
                  </a:cxn>
                  <a:cxn ang="0">
                    <a:pos x="8" y="0"/>
                  </a:cxn>
                  <a:cxn ang="0">
                    <a:pos x="8" y="0"/>
                  </a:cxn>
                </a:cxnLst>
                <a:rect l="0" t="0" r="r" b="b"/>
                <a:pathLst>
                  <a:path w="9" h="6">
                    <a:moveTo>
                      <a:pt x="8" y="0"/>
                    </a:moveTo>
                    <a:lnTo>
                      <a:pt x="7" y="0"/>
                    </a:lnTo>
                    <a:lnTo>
                      <a:pt x="6" y="0"/>
                    </a:lnTo>
                    <a:lnTo>
                      <a:pt x="4" y="0"/>
                    </a:lnTo>
                    <a:lnTo>
                      <a:pt x="4" y="1"/>
                    </a:lnTo>
                    <a:lnTo>
                      <a:pt x="3" y="1"/>
                    </a:lnTo>
                    <a:lnTo>
                      <a:pt x="3" y="1"/>
                    </a:lnTo>
                    <a:lnTo>
                      <a:pt x="3" y="1"/>
                    </a:lnTo>
                    <a:lnTo>
                      <a:pt x="3" y="1"/>
                    </a:lnTo>
                    <a:lnTo>
                      <a:pt x="3" y="2"/>
                    </a:lnTo>
                    <a:lnTo>
                      <a:pt x="3" y="2"/>
                    </a:lnTo>
                    <a:lnTo>
                      <a:pt x="3" y="3"/>
                    </a:lnTo>
                    <a:lnTo>
                      <a:pt x="3" y="3"/>
                    </a:lnTo>
                    <a:lnTo>
                      <a:pt x="2" y="3"/>
                    </a:lnTo>
                    <a:lnTo>
                      <a:pt x="2" y="3"/>
                    </a:lnTo>
                    <a:lnTo>
                      <a:pt x="2" y="3"/>
                    </a:lnTo>
                    <a:lnTo>
                      <a:pt x="1" y="3"/>
                    </a:lnTo>
                    <a:lnTo>
                      <a:pt x="1" y="3"/>
                    </a:lnTo>
                    <a:lnTo>
                      <a:pt x="1" y="4"/>
                    </a:lnTo>
                    <a:lnTo>
                      <a:pt x="1" y="4"/>
                    </a:lnTo>
                    <a:lnTo>
                      <a:pt x="1" y="5"/>
                    </a:lnTo>
                    <a:lnTo>
                      <a:pt x="1" y="5"/>
                    </a:lnTo>
                    <a:lnTo>
                      <a:pt x="0" y="5"/>
                    </a:lnTo>
                    <a:lnTo>
                      <a:pt x="0" y="5"/>
                    </a:lnTo>
                    <a:lnTo>
                      <a:pt x="0" y="5"/>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2" y="6"/>
                    </a:lnTo>
                    <a:lnTo>
                      <a:pt x="2" y="5"/>
                    </a:lnTo>
                    <a:lnTo>
                      <a:pt x="3" y="5"/>
                    </a:lnTo>
                    <a:lnTo>
                      <a:pt x="5" y="4"/>
                    </a:lnTo>
                    <a:lnTo>
                      <a:pt x="6" y="3"/>
                    </a:lnTo>
                    <a:lnTo>
                      <a:pt x="7" y="2"/>
                    </a:lnTo>
                    <a:lnTo>
                      <a:pt x="7" y="2"/>
                    </a:lnTo>
                    <a:lnTo>
                      <a:pt x="7" y="2"/>
                    </a:lnTo>
                    <a:lnTo>
                      <a:pt x="8" y="2"/>
                    </a:lnTo>
                    <a:lnTo>
                      <a:pt x="8" y="2"/>
                    </a:lnTo>
                    <a:lnTo>
                      <a:pt x="9" y="1"/>
                    </a:lnTo>
                    <a:lnTo>
                      <a:pt x="9" y="1"/>
                    </a:lnTo>
                    <a:lnTo>
                      <a:pt x="9" y="1"/>
                    </a:lnTo>
                    <a:lnTo>
                      <a:pt x="9" y="1"/>
                    </a:lnTo>
                    <a:lnTo>
                      <a:pt x="9" y="1"/>
                    </a:lnTo>
                    <a:lnTo>
                      <a:pt x="9" y="1"/>
                    </a:lnTo>
                    <a:lnTo>
                      <a:pt x="8" y="0"/>
                    </a:lnTo>
                    <a:lnTo>
                      <a:pt x="8" y="0"/>
                    </a:lnTo>
                    <a:lnTo>
                      <a:pt x="8" y="0"/>
                    </a:lnTo>
                    <a:lnTo>
                      <a:pt x="8" y="0"/>
                    </a:lnTo>
                    <a:lnTo>
                      <a:pt x="8" y="0"/>
                    </a:lnTo>
                    <a:lnTo>
                      <a:pt x="8" y="0"/>
                    </a:lnTo>
                    <a:lnTo>
                      <a:pt x="8"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337008" name="Freeform 112"/>
              <p:cNvSpPr>
                <a:spLocks/>
              </p:cNvSpPr>
              <p:nvPr/>
            </p:nvSpPr>
            <p:spPr bwMode="auto">
              <a:xfrm>
                <a:off x="903" y="3332"/>
                <a:ext cx="46" cy="34"/>
              </a:xfrm>
              <a:custGeom>
                <a:avLst/>
                <a:gdLst/>
                <a:ahLst/>
                <a:cxnLst>
                  <a:cxn ang="0">
                    <a:pos x="8" y="3"/>
                  </a:cxn>
                  <a:cxn ang="0">
                    <a:pos x="8" y="1"/>
                  </a:cxn>
                  <a:cxn ang="0">
                    <a:pos x="5" y="3"/>
                  </a:cxn>
                  <a:cxn ang="0">
                    <a:pos x="4" y="4"/>
                  </a:cxn>
                  <a:cxn ang="0">
                    <a:pos x="4" y="4"/>
                  </a:cxn>
                  <a:cxn ang="0">
                    <a:pos x="2" y="5"/>
                  </a:cxn>
                  <a:cxn ang="0">
                    <a:pos x="1" y="6"/>
                  </a:cxn>
                  <a:cxn ang="0">
                    <a:pos x="0" y="6"/>
                  </a:cxn>
                  <a:cxn ang="0">
                    <a:pos x="2" y="6"/>
                  </a:cxn>
                  <a:cxn ang="0">
                    <a:pos x="3" y="5"/>
                  </a:cxn>
                  <a:cxn ang="0">
                    <a:pos x="6" y="4"/>
                  </a:cxn>
                  <a:cxn ang="0">
                    <a:pos x="8" y="3"/>
                  </a:cxn>
                  <a:cxn ang="0">
                    <a:pos x="8" y="3"/>
                  </a:cxn>
                </a:cxnLst>
                <a:rect l="0" t="0" r="r" b="b"/>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chemeClr val="bg1"/>
              </a:solidFill>
              <a:ln w="12700" cmpd="sng">
                <a:solidFill>
                  <a:schemeClr val="tx1"/>
                </a:solidFill>
                <a:prstDash val="solid"/>
                <a:round/>
                <a:headEnd/>
                <a:tailEnd/>
              </a:ln>
            </p:spPr>
            <p:txBody>
              <a:bodyPr/>
              <a:lstStyle/>
              <a:p>
                <a:endParaRPr lang="en-US"/>
              </a:p>
            </p:txBody>
          </p:sp>
          <p:sp>
            <p:nvSpPr>
              <p:cNvPr id="337009" name="Freeform 113"/>
              <p:cNvSpPr>
                <a:spLocks/>
              </p:cNvSpPr>
              <p:nvPr/>
            </p:nvSpPr>
            <p:spPr bwMode="auto">
              <a:xfrm>
                <a:off x="903" y="3337"/>
                <a:ext cx="41" cy="29"/>
              </a:xfrm>
              <a:custGeom>
                <a:avLst/>
                <a:gdLst/>
                <a:ahLst/>
                <a:cxnLst>
                  <a:cxn ang="0">
                    <a:pos x="8" y="2"/>
                  </a:cxn>
                  <a:cxn ang="0">
                    <a:pos x="8" y="1"/>
                  </a:cxn>
                  <a:cxn ang="0">
                    <a:pos x="8" y="1"/>
                  </a:cxn>
                  <a:cxn ang="0">
                    <a:pos x="8" y="0"/>
                  </a:cxn>
                  <a:cxn ang="0">
                    <a:pos x="8" y="0"/>
                  </a:cxn>
                  <a:cxn ang="0">
                    <a:pos x="8" y="0"/>
                  </a:cxn>
                  <a:cxn ang="0">
                    <a:pos x="8" y="0"/>
                  </a:cxn>
                  <a:cxn ang="0">
                    <a:pos x="8" y="0"/>
                  </a:cxn>
                  <a:cxn ang="0">
                    <a:pos x="8" y="0"/>
                  </a:cxn>
                  <a:cxn ang="0">
                    <a:pos x="8" y="0"/>
                  </a:cxn>
                  <a:cxn ang="0">
                    <a:pos x="7" y="0"/>
                  </a:cxn>
                  <a:cxn ang="0">
                    <a:pos x="7" y="0"/>
                  </a:cxn>
                  <a:cxn ang="0">
                    <a:pos x="6" y="0"/>
                  </a:cxn>
                  <a:cxn ang="0">
                    <a:pos x="5" y="1"/>
                  </a:cxn>
                  <a:cxn ang="0">
                    <a:pos x="5" y="2"/>
                  </a:cxn>
                  <a:cxn ang="0">
                    <a:pos x="5" y="2"/>
                  </a:cxn>
                  <a:cxn ang="0">
                    <a:pos x="4" y="2"/>
                  </a:cxn>
                  <a:cxn ang="0">
                    <a:pos x="4" y="2"/>
                  </a:cxn>
                  <a:cxn ang="0">
                    <a:pos x="4" y="2"/>
                  </a:cxn>
                  <a:cxn ang="0">
                    <a:pos x="4" y="3"/>
                  </a:cxn>
                  <a:cxn ang="0">
                    <a:pos x="4" y="3"/>
                  </a:cxn>
                  <a:cxn ang="0">
                    <a:pos x="4" y="3"/>
                  </a:cxn>
                  <a:cxn ang="0">
                    <a:pos x="4" y="3"/>
                  </a:cxn>
                  <a:cxn ang="0">
                    <a:pos x="2" y="4"/>
                  </a:cxn>
                  <a:cxn ang="0">
                    <a:pos x="2" y="4"/>
                  </a:cxn>
                  <a:cxn ang="0">
                    <a:pos x="2" y="4"/>
                  </a:cxn>
                  <a:cxn ang="0">
                    <a:pos x="2" y="4"/>
                  </a:cxn>
                  <a:cxn ang="0">
                    <a:pos x="1" y="4"/>
                  </a:cxn>
                  <a:cxn ang="0">
                    <a:pos x="1" y="5"/>
                  </a:cxn>
                  <a:cxn ang="0">
                    <a:pos x="1" y="5"/>
                  </a:cxn>
                  <a:cxn ang="0">
                    <a:pos x="0" y="5"/>
                  </a:cxn>
                  <a:cxn ang="0">
                    <a:pos x="0" y="5"/>
                  </a:cxn>
                  <a:cxn ang="0">
                    <a:pos x="0" y="5"/>
                  </a:cxn>
                  <a:cxn ang="0">
                    <a:pos x="1" y="6"/>
                  </a:cxn>
                  <a:cxn ang="0">
                    <a:pos x="1" y="6"/>
                  </a:cxn>
                  <a:cxn ang="0">
                    <a:pos x="1" y="6"/>
                  </a:cxn>
                  <a:cxn ang="0">
                    <a:pos x="1" y="6"/>
                  </a:cxn>
                  <a:cxn ang="0">
                    <a:pos x="2" y="5"/>
                  </a:cxn>
                  <a:cxn ang="0">
                    <a:pos x="2" y="5"/>
                  </a:cxn>
                  <a:cxn ang="0">
                    <a:pos x="3" y="5"/>
                  </a:cxn>
                  <a:cxn ang="0">
                    <a:pos x="3" y="4"/>
                  </a:cxn>
                  <a:cxn ang="0">
                    <a:pos x="3" y="4"/>
                  </a:cxn>
                  <a:cxn ang="0">
                    <a:pos x="5" y="4"/>
                  </a:cxn>
                  <a:cxn ang="0">
                    <a:pos x="5" y="3"/>
                  </a:cxn>
                  <a:cxn ang="0">
                    <a:pos x="6" y="3"/>
                  </a:cxn>
                  <a:cxn ang="0">
                    <a:pos x="7" y="3"/>
                  </a:cxn>
                  <a:cxn ang="0">
                    <a:pos x="7" y="2"/>
                  </a:cxn>
                  <a:cxn ang="0">
                    <a:pos x="7" y="2"/>
                  </a:cxn>
                  <a:cxn ang="0">
                    <a:pos x="8" y="2"/>
                  </a:cxn>
                  <a:cxn ang="0">
                    <a:pos x="8" y="2"/>
                  </a:cxn>
                  <a:cxn ang="0">
                    <a:pos x="8" y="2"/>
                  </a:cxn>
                </a:cxnLst>
                <a:rect l="0" t="0" r="r" b="b"/>
                <a:pathLst>
                  <a:path w="8" h="6">
                    <a:moveTo>
                      <a:pt x="8" y="2"/>
                    </a:moveTo>
                    <a:lnTo>
                      <a:pt x="8" y="1"/>
                    </a:lnTo>
                    <a:lnTo>
                      <a:pt x="8" y="1"/>
                    </a:lnTo>
                    <a:lnTo>
                      <a:pt x="8" y="0"/>
                    </a:lnTo>
                    <a:lnTo>
                      <a:pt x="8" y="0"/>
                    </a:lnTo>
                    <a:lnTo>
                      <a:pt x="8" y="0"/>
                    </a:lnTo>
                    <a:lnTo>
                      <a:pt x="8" y="0"/>
                    </a:lnTo>
                    <a:lnTo>
                      <a:pt x="8" y="0"/>
                    </a:lnTo>
                    <a:lnTo>
                      <a:pt x="8" y="0"/>
                    </a:lnTo>
                    <a:lnTo>
                      <a:pt x="8" y="0"/>
                    </a:lnTo>
                    <a:lnTo>
                      <a:pt x="7" y="0"/>
                    </a:lnTo>
                    <a:lnTo>
                      <a:pt x="7" y="0"/>
                    </a:lnTo>
                    <a:lnTo>
                      <a:pt x="6" y="0"/>
                    </a:lnTo>
                    <a:lnTo>
                      <a:pt x="5" y="1"/>
                    </a:lnTo>
                    <a:lnTo>
                      <a:pt x="5" y="2"/>
                    </a:lnTo>
                    <a:lnTo>
                      <a:pt x="5" y="2"/>
                    </a:lnTo>
                    <a:lnTo>
                      <a:pt x="4" y="2"/>
                    </a:lnTo>
                    <a:lnTo>
                      <a:pt x="4" y="2"/>
                    </a:lnTo>
                    <a:lnTo>
                      <a:pt x="4" y="2"/>
                    </a:lnTo>
                    <a:lnTo>
                      <a:pt x="4" y="3"/>
                    </a:lnTo>
                    <a:lnTo>
                      <a:pt x="4" y="3"/>
                    </a:lnTo>
                    <a:lnTo>
                      <a:pt x="4" y="3"/>
                    </a:lnTo>
                    <a:lnTo>
                      <a:pt x="4" y="3"/>
                    </a:lnTo>
                    <a:lnTo>
                      <a:pt x="2" y="4"/>
                    </a:lnTo>
                    <a:lnTo>
                      <a:pt x="2" y="4"/>
                    </a:lnTo>
                    <a:lnTo>
                      <a:pt x="2" y="4"/>
                    </a:lnTo>
                    <a:lnTo>
                      <a:pt x="2" y="4"/>
                    </a:lnTo>
                    <a:lnTo>
                      <a:pt x="1" y="4"/>
                    </a:lnTo>
                    <a:lnTo>
                      <a:pt x="1" y="5"/>
                    </a:lnTo>
                    <a:lnTo>
                      <a:pt x="1" y="5"/>
                    </a:lnTo>
                    <a:lnTo>
                      <a:pt x="0" y="5"/>
                    </a:lnTo>
                    <a:lnTo>
                      <a:pt x="0" y="5"/>
                    </a:lnTo>
                    <a:lnTo>
                      <a:pt x="0" y="5"/>
                    </a:lnTo>
                    <a:lnTo>
                      <a:pt x="1" y="6"/>
                    </a:lnTo>
                    <a:lnTo>
                      <a:pt x="1" y="6"/>
                    </a:lnTo>
                    <a:lnTo>
                      <a:pt x="1" y="6"/>
                    </a:lnTo>
                    <a:lnTo>
                      <a:pt x="1" y="6"/>
                    </a:lnTo>
                    <a:lnTo>
                      <a:pt x="2" y="5"/>
                    </a:lnTo>
                    <a:lnTo>
                      <a:pt x="2" y="5"/>
                    </a:lnTo>
                    <a:lnTo>
                      <a:pt x="3" y="5"/>
                    </a:lnTo>
                    <a:lnTo>
                      <a:pt x="3" y="4"/>
                    </a:lnTo>
                    <a:lnTo>
                      <a:pt x="3" y="4"/>
                    </a:lnTo>
                    <a:lnTo>
                      <a:pt x="5" y="4"/>
                    </a:lnTo>
                    <a:lnTo>
                      <a:pt x="5" y="3"/>
                    </a:lnTo>
                    <a:lnTo>
                      <a:pt x="6" y="3"/>
                    </a:lnTo>
                    <a:lnTo>
                      <a:pt x="7" y="3"/>
                    </a:lnTo>
                    <a:lnTo>
                      <a:pt x="7" y="2"/>
                    </a:lnTo>
                    <a:lnTo>
                      <a:pt x="7" y="2"/>
                    </a:lnTo>
                    <a:lnTo>
                      <a:pt x="8" y="2"/>
                    </a:lnTo>
                    <a:lnTo>
                      <a:pt x="8" y="2"/>
                    </a:lnTo>
                    <a:lnTo>
                      <a:pt x="8" y="2"/>
                    </a:lnTo>
                    <a:close/>
                  </a:path>
                </a:pathLst>
              </a:custGeom>
              <a:solidFill>
                <a:schemeClr val="bg1"/>
              </a:solidFill>
              <a:ln w="12700" cmpd="sng">
                <a:solidFill>
                  <a:schemeClr val="tx1"/>
                </a:solidFill>
                <a:prstDash val="solid"/>
                <a:round/>
                <a:headEnd/>
                <a:tailEnd/>
              </a:ln>
            </p:spPr>
            <p:txBody>
              <a:bodyPr/>
              <a:lstStyle/>
              <a:p>
                <a:endParaRPr lang="en-US"/>
              </a:p>
            </p:txBody>
          </p:sp>
          <p:sp>
            <p:nvSpPr>
              <p:cNvPr id="337010" name="Freeform 114"/>
              <p:cNvSpPr>
                <a:spLocks/>
              </p:cNvSpPr>
              <p:nvPr/>
            </p:nvSpPr>
            <p:spPr bwMode="auto">
              <a:xfrm>
                <a:off x="877" y="3376"/>
                <a:ext cx="4" cy="5"/>
              </a:xfrm>
              <a:custGeom>
                <a:avLst/>
                <a:gdLst/>
                <a:ahLst/>
                <a:cxnLst>
                  <a:cxn ang="0">
                    <a:pos x="1" y="0"/>
                  </a:cxn>
                  <a:cxn ang="0">
                    <a:pos x="0" y="0"/>
                  </a:cxn>
                  <a:cxn ang="0">
                    <a:pos x="0" y="1"/>
                  </a:cxn>
                  <a:cxn ang="0">
                    <a:pos x="1" y="0"/>
                  </a:cxn>
                </a:cxnLst>
                <a:rect l="0" t="0" r="r" b="b"/>
                <a:pathLst>
                  <a:path w="1" h="1">
                    <a:moveTo>
                      <a:pt x="1" y="0"/>
                    </a:moveTo>
                    <a:cubicBezTo>
                      <a:pt x="1" y="0"/>
                      <a:pt x="0" y="0"/>
                      <a:pt x="0" y="0"/>
                    </a:cubicBezTo>
                    <a:cubicBezTo>
                      <a:pt x="0" y="0"/>
                      <a:pt x="0" y="1"/>
                      <a:pt x="0" y="1"/>
                    </a:cubicBezTo>
                    <a:cubicBezTo>
                      <a:pt x="1" y="1"/>
                      <a:pt x="1" y="1"/>
                      <a:pt x="1" y="0"/>
                    </a:cubicBezTo>
                    <a:close/>
                  </a:path>
                </a:pathLst>
              </a:custGeom>
              <a:solidFill>
                <a:schemeClr val="bg1"/>
              </a:solidFill>
              <a:ln w="12700" cmpd="sng">
                <a:solidFill>
                  <a:schemeClr val="tx1"/>
                </a:solidFill>
                <a:prstDash val="solid"/>
                <a:round/>
                <a:headEnd/>
                <a:tailEnd/>
              </a:ln>
            </p:spPr>
            <p:txBody>
              <a:bodyPr/>
              <a:lstStyle/>
              <a:p>
                <a:endParaRPr lang="en-US"/>
              </a:p>
            </p:txBody>
          </p:sp>
          <p:sp>
            <p:nvSpPr>
              <p:cNvPr id="337011" name="Freeform 115"/>
              <p:cNvSpPr>
                <a:spLocks/>
              </p:cNvSpPr>
              <p:nvPr/>
            </p:nvSpPr>
            <p:spPr bwMode="auto">
              <a:xfrm>
                <a:off x="877" y="3376"/>
                <a:ext cx="4" cy="5"/>
              </a:xfrm>
              <a:custGeom>
                <a:avLst/>
                <a:gdLst/>
                <a:ahLst/>
                <a:cxnLst>
                  <a:cxn ang="0">
                    <a:pos x="1" y="0"/>
                  </a:cxn>
                  <a:cxn ang="0">
                    <a:pos x="1" y="0"/>
                  </a:cxn>
                  <a:cxn ang="0">
                    <a:pos x="1" y="0"/>
                  </a:cxn>
                  <a:cxn ang="0">
                    <a:pos x="1" y="0"/>
                  </a:cxn>
                  <a:cxn ang="0">
                    <a:pos x="0" y="0"/>
                  </a:cxn>
                  <a:cxn ang="0">
                    <a:pos x="0" y="0"/>
                  </a:cxn>
                  <a:cxn ang="0">
                    <a:pos x="0" y="0"/>
                  </a:cxn>
                  <a:cxn ang="0">
                    <a:pos x="0" y="0"/>
                  </a:cxn>
                  <a:cxn ang="0">
                    <a:pos x="0" y="1"/>
                  </a:cxn>
                  <a:cxn ang="0">
                    <a:pos x="0" y="1"/>
                  </a:cxn>
                  <a:cxn ang="0">
                    <a:pos x="0" y="1"/>
                  </a:cxn>
                  <a:cxn ang="0">
                    <a:pos x="0" y="1"/>
                  </a:cxn>
                  <a:cxn ang="0">
                    <a:pos x="0" y="1"/>
                  </a:cxn>
                  <a:cxn ang="0">
                    <a:pos x="1" y="1"/>
                  </a:cxn>
                  <a:cxn ang="0">
                    <a:pos x="1" y="0"/>
                  </a:cxn>
                  <a:cxn ang="0">
                    <a:pos x="1" y="0"/>
                  </a:cxn>
                  <a:cxn ang="0">
                    <a:pos x="1" y="0"/>
                  </a:cxn>
                  <a:cxn ang="0">
                    <a:pos x="1" y="0"/>
                  </a:cxn>
                  <a:cxn ang="0">
                    <a:pos x="1" y="0"/>
                  </a:cxn>
                </a:cxnLst>
                <a:rect l="0" t="0" r="r" b="b"/>
                <a:pathLst>
                  <a:path w="1" h="1">
                    <a:moveTo>
                      <a:pt x="1" y="0"/>
                    </a:moveTo>
                    <a:lnTo>
                      <a:pt x="1" y="0"/>
                    </a:lnTo>
                    <a:lnTo>
                      <a:pt x="1" y="0"/>
                    </a:lnTo>
                    <a:lnTo>
                      <a:pt x="1" y="0"/>
                    </a:lnTo>
                    <a:lnTo>
                      <a:pt x="0" y="0"/>
                    </a:lnTo>
                    <a:lnTo>
                      <a:pt x="0" y="0"/>
                    </a:lnTo>
                    <a:lnTo>
                      <a:pt x="0" y="0"/>
                    </a:lnTo>
                    <a:lnTo>
                      <a:pt x="0" y="0"/>
                    </a:lnTo>
                    <a:lnTo>
                      <a:pt x="0" y="1"/>
                    </a:lnTo>
                    <a:lnTo>
                      <a:pt x="0" y="1"/>
                    </a:lnTo>
                    <a:lnTo>
                      <a:pt x="0" y="1"/>
                    </a:lnTo>
                    <a:lnTo>
                      <a:pt x="0" y="1"/>
                    </a:lnTo>
                    <a:lnTo>
                      <a:pt x="0" y="1"/>
                    </a:lnTo>
                    <a:lnTo>
                      <a:pt x="1" y="1"/>
                    </a:lnTo>
                    <a:lnTo>
                      <a:pt x="1" y="0"/>
                    </a:lnTo>
                    <a:lnTo>
                      <a:pt x="1" y="0"/>
                    </a:lnTo>
                    <a:lnTo>
                      <a:pt x="1" y="0"/>
                    </a:lnTo>
                    <a:lnTo>
                      <a:pt x="1" y="0"/>
                    </a:lnTo>
                    <a:lnTo>
                      <a:pt x="1"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337012" name="Freeform 116"/>
              <p:cNvSpPr>
                <a:spLocks/>
              </p:cNvSpPr>
              <p:nvPr/>
            </p:nvSpPr>
            <p:spPr bwMode="auto">
              <a:xfrm>
                <a:off x="836" y="3382"/>
                <a:ext cx="14" cy="14"/>
              </a:xfrm>
              <a:custGeom>
                <a:avLst/>
                <a:gdLst/>
                <a:ahLst/>
                <a:cxnLst>
                  <a:cxn ang="0">
                    <a:pos x="2" y="1"/>
                  </a:cxn>
                  <a:cxn ang="0">
                    <a:pos x="3" y="1"/>
                  </a:cxn>
                  <a:cxn ang="0">
                    <a:pos x="2" y="1"/>
                  </a:cxn>
                  <a:cxn ang="0">
                    <a:pos x="3" y="2"/>
                  </a:cxn>
                  <a:cxn ang="0">
                    <a:pos x="2" y="2"/>
                  </a:cxn>
                  <a:cxn ang="0">
                    <a:pos x="1" y="3"/>
                  </a:cxn>
                  <a:cxn ang="0">
                    <a:pos x="0" y="3"/>
                  </a:cxn>
                  <a:cxn ang="0">
                    <a:pos x="1" y="1"/>
                  </a:cxn>
                  <a:cxn ang="0">
                    <a:pos x="2" y="1"/>
                  </a:cxn>
                </a:cxnLst>
                <a:rect l="0" t="0" r="r" b="b"/>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chemeClr val="bg1"/>
              </a:solidFill>
              <a:ln w="12700" cmpd="sng">
                <a:solidFill>
                  <a:schemeClr val="tx1"/>
                </a:solidFill>
                <a:prstDash val="solid"/>
                <a:round/>
                <a:headEnd/>
                <a:tailEnd/>
              </a:ln>
            </p:spPr>
            <p:txBody>
              <a:bodyPr/>
              <a:lstStyle/>
              <a:p>
                <a:endParaRPr lang="en-US"/>
              </a:p>
            </p:txBody>
          </p:sp>
          <p:sp>
            <p:nvSpPr>
              <p:cNvPr id="337013" name="Freeform 117"/>
              <p:cNvSpPr>
                <a:spLocks/>
              </p:cNvSpPr>
              <p:nvPr/>
            </p:nvSpPr>
            <p:spPr bwMode="auto">
              <a:xfrm>
                <a:off x="840" y="3384"/>
                <a:ext cx="15" cy="9"/>
              </a:xfrm>
              <a:custGeom>
                <a:avLst/>
                <a:gdLst/>
                <a:ahLst/>
                <a:cxnLst>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2" y="0"/>
                  </a:cxn>
                  <a:cxn ang="0">
                    <a:pos x="2" y="1"/>
                  </a:cxn>
                  <a:cxn ang="0">
                    <a:pos x="3" y="1"/>
                  </a:cxn>
                  <a:cxn ang="0">
                    <a:pos x="3" y="1"/>
                  </a:cxn>
                  <a:cxn ang="0">
                    <a:pos x="3" y="1"/>
                  </a:cxn>
                  <a:cxn ang="0">
                    <a:pos x="2" y="1"/>
                  </a:cxn>
                  <a:cxn ang="0">
                    <a:pos x="2" y="1"/>
                  </a:cxn>
                  <a:cxn ang="0">
                    <a:pos x="2" y="1"/>
                  </a:cxn>
                  <a:cxn ang="0">
                    <a:pos x="2" y="1"/>
                  </a:cxn>
                  <a:cxn ang="0">
                    <a:pos x="2" y="1"/>
                  </a:cxn>
                  <a:cxn ang="0">
                    <a:pos x="1" y="2"/>
                  </a:cxn>
                  <a:cxn ang="0">
                    <a:pos x="1" y="2"/>
                  </a:cxn>
                  <a:cxn ang="0">
                    <a:pos x="1" y="2"/>
                  </a:cxn>
                  <a:cxn ang="0">
                    <a:pos x="0" y="2"/>
                  </a:cxn>
                  <a:cxn ang="0">
                    <a:pos x="0" y="2"/>
                  </a:cxn>
                  <a:cxn ang="0">
                    <a:pos x="0" y="1"/>
                  </a:cxn>
                  <a:cxn ang="0">
                    <a:pos x="1" y="1"/>
                  </a:cxn>
                  <a:cxn ang="0">
                    <a:pos x="1" y="1"/>
                  </a:cxn>
                  <a:cxn ang="0">
                    <a:pos x="1" y="1"/>
                  </a:cxn>
                  <a:cxn ang="0">
                    <a:pos x="1" y="0"/>
                  </a:cxn>
                  <a:cxn ang="0">
                    <a:pos x="2" y="0"/>
                  </a:cxn>
                  <a:cxn ang="0">
                    <a:pos x="2" y="0"/>
                  </a:cxn>
                  <a:cxn ang="0">
                    <a:pos x="2" y="0"/>
                  </a:cxn>
                  <a:cxn ang="0">
                    <a:pos x="2" y="0"/>
                  </a:cxn>
                  <a:cxn ang="0">
                    <a:pos x="2" y="0"/>
                  </a:cxn>
                  <a:cxn ang="0">
                    <a:pos x="2" y="0"/>
                  </a:cxn>
                  <a:cxn ang="0">
                    <a:pos x="2" y="0"/>
                  </a:cxn>
                </a:cxnLst>
                <a:rect l="0" t="0" r="r" b="b"/>
                <a:pathLst>
                  <a:path w="3" h="2">
                    <a:moveTo>
                      <a:pt x="2" y="0"/>
                    </a:moveTo>
                    <a:lnTo>
                      <a:pt x="2" y="0"/>
                    </a:lnTo>
                    <a:lnTo>
                      <a:pt x="2" y="0"/>
                    </a:lnTo>
                    <a:lnTo>
                      <a:pt x="2" y="0"/>
                    </a:lnTo>
                    <a:lnTo>
                      <a:pt x="3" y="0"/>
                    </a:lnTo>
                    <a:lnTo>
                      <a:pt x="3" y="0"/>
                    </a:lnTo>
                    <a:lnTo>
                      <a:pt x="3" y="0"/>
                    </a:lnTo>
                    <a:lnTo>
                      <a:pt x="3" y="0"/>
                    </a:lnTo>
                    <a:lnTo>
                      <a:pt x="3" y="0"/>
                    </a:lnTo>
                    <a:lnTo>
                      <a:pt x="3" y="0"/>
                    </a:lnTo>
                    <a:lnTo>
                      <a:pt x="3" y="0"/>
                    </a:lnTo>
                    <a:lnTo>
                      <a:pt x="2" y="0"/>
                    </a:lnTo>
                    <a:lnTo>
                      <a:pt x="2" y="1"/>
                    </a:lnTo>
                    <a:lnTo>
                      <a:pt x="3" y="1"/>
                    </a:lnTo>
                    <a:lnTo>
                      <a:pt x="3" y="1"/>
                    </a:lnTo>
                    <a:lnTo>
                      <a:pt x="3" y="1"/>
                    </a:lnTo>
                    <a:lnTo>
                      <a:pt x="2" y="1"/>
                    </a:lnTo>
                    <a:lnTo>
                      <a:pt x="2" y="1"/>
                    </a:lnTo>
                    <a:lnTo>
                      <a:pt x="2" y="1"/>
                    </a:lnTo>
                    <a:lnTo>
                      <a:pt x="2" y="1"/>
                    </a:lnTo>
                    <a:lnTo>
                      <a:pt x="2" y="1"/>
                    </a:lnTo>
                    <a:lnTo>
                      <a:pt x="1" y="2"/>
                    </a:lnTo>
                    <a:lnTo>
                      <a:pt x="1" y="2"/>
                    </a:lnTo>
                    <a:lnTo>
                      <a:pt x="1" y="2"/>
                    </a:lnTo>
                    <a:lnTo>
                      <a:pt x="0" y="2"/>
                    </a:lnTo>
                    <a:lnTo>
                      <a:pt x="0" y="2"/>
                    </a:lnTo>
                    <a:lnTo>
                      <a:pt x="0" y="1"/>
                    </a:lnTo>
                    <a:lnTo>
                      <a:pt x="1" y="1"/>
                    </a:lnTo>
                    <a:lnTo>
                      <a:pt x="1" y="1"/>
                    </a:lnTo>
                    <a:lnTo>
                      <a:pt x="1" y="1"/>
                    </a:lnTo>
                    <a:lnTo>
                      <a:pt x="1" y="0"/>
                    </a:lnTo>
                    <a:lnTo>
                      <a:pt x="2" y="0"/>
                    </a:lnTo>
                    <a:lnTo>
                      <a:pt x="2" y="0"/>
                    </a:lnTo>
                    <a:lnTo>
                      <a:pt x="2" y="0"/>
                    </a:lnTo>
                    <a:lnTo>
                      <a:pt x="2" y="0"/>
                    </a:lnTo>
                    <a:lnTo>
                      <a:pt x="2" y="0"/>
                    </a:lnTo>
                    <a:lnTo>
                      <a:pt x="2" y="0"/>
                    </a:lnTo>
                    <a:lnTo>
                      <a:pt x="2"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337014" name="Freeform 118"/>
              <p:cNvSpPr>
                <a:spLocks/>
              </p:cNvSpPr>
              <p:nvPr/>
            </p:nvSpPr>
            <p:spPr bwMode="auto">
              <a:xfrm>
                <a:off x="796" y="3390"/>
                <a:ext cx="20" cy="10"/>
              </a:xfrm>
              <a:custGeom>
                <a:avLst/>
                <a:gdLst/>
                <a:ahLst/>
                <a:cxnLst>
                  <a:cxn ang="0">
                    <a:pos x="3" y="1"/>
                  </a:cxn>
                  <a:cxn ang="0">
                    <a:pos x="3" y="0"/>
                  </a:cxn>
                  <a:cxn ang="0">
                    <a:pos x="4" y="0"/>
                  </a:cxn>
                  <a:cxn ang="0">
                    <a:pos x="4" y="1"/>
                  </a:cxn>
                  <a:cxn ang="0">
                    <a:pos x="1" y="2"/>
                  </a:cxn>
                  <a:cxn ang="0">
                    <a:pos x="3" y="1"/>
                  </a:cxn>
                </a:cxnLst>
                <a:rect l="0" t="0" r="r" b="b"/>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chemeClr val="bg1"/>
              </a:solidFill>
              <a:ln w="12700" cmpd="sng">
                <a:solidFill>
                  <a:schemeClr val="tx1"/>
                </a:solidFill>
                <a:prstDash val="solid"/>
                <a:round/>
                <a:headEnd/>
                <a:tailEnd/>
              </a:ln>
            </p:spPr>
            <p:txBody>
              <a:bodyPr/>
              <a:lstStyle/>
              <a:p>
                <a:endParaRPr lang="en-US"/>
              </a:p>
            </p:txBody>
          </p:sp>
          <p:sp>
            <p:nvSpPr>
              <p:cNvPr id="337015" name="Freeform 119"/>
              <p:cNvSpPr>
                <a:spLocks/>
              </p:cNvSpPr>
              <p:nvPr/>
            </p:nvSpPr>
            <p:spPr bwMode="auto">
              <a:xfrm>
                <a:off x="802" y="3390"/>
                <a:ext cx="14" cy="10"/>
              </a:xfrm>
              <a:custGeom>
                <a:avLst/>
                <a:gdLst/>
                <a:ahLst/>
                <a:cxnLst>
                  <a:cxn ang="0">
                    <a:pos x="2" y="1"/>
                  </a:cxn>
                  <a:cxn ang="0">
                    <a:pos x="2" y="1"/>
                  </a:cxn>
                  <a:cxn ang="0">
                    <a:pos x="2" y="0"/>
                  </a:cxn>
                  <a:cxn ang="0">
                    <a:pos x="2" y="0"/>
                  </a:cxn>
                  <a:cxn ang="0">
                    <a:pos x="2" y="0"/>
                  </a:cxn>
                  <a:cxn ang="0">
                    <a:pos x="2" y="0"/>
                  </a:cxn>
                  <a:cxn ang="0">
                    <a:pos x="2" y="0"/>
                  </a:cxn>
                  <a:cxn ang="0">
                    <a:pos x="3" y="0"/>
                  </a:cxn>
                  <a:cxn ang="0">
                    <a:pos x="3" y="0"/>
                  </a:cxn>
                  <a:cxn ang="0">
                    <a:pos x="3" y="0"/>
                  </a:cxn>
                  <a:cxn ang="0">
                    <a:pos x="3" y="1"/>
                  </a:cxn>
                  <a:cxn ang="0">
                    <a:pos x="3" y="1"/>
                  </a:cxn>
                  <a:cxn ang="0">
                    <a:pos x="3" y="1"/>
                  </a:cxn>
                  <a:cxn ang="0">
                    <a:pos x="3" y="1"/>
                  </a:cxn>
                  <a:cxn ang="0">
                    <a:pos x="2" y="2"/>
                  </a:cxn>
                  <a:cxn ang="0">
                    <a:pos x="1" y="2"/>
                  </a:cxn>
                  <a:cxn ang="0">
                    <a:pos x="0" y="2"/>
                  </a:cxn>
                  <a:cxn ang="0">
                    <a:pos x="0" y="2"/>
                  </a:cxn>
                  <a:cxn ang="0">
                    <a:pos x="0" y="2"/>
                  </a:cxn>
                  <a:cxn ang="0">
                    <a:pos x="0" y="2"/>
                  </a:cxn>
                  <a:cxn ang="0">
                    <a:pos x="0" y="2"/>
                  </a:cxn>
                  <a:cxn ang="0">
                    <a:pos x="0" y="2"/>
                  </a:cxn>
                  <a:cxn ang="0">
                    <a:pos x="1" y="2"/>
                  </a:cxn>
                  <a:cxn ang="0">
                    <a:pos x="2" y="1"/>
                  </a:cxn>
                  <a:cxn ang="0">
                    <a:pos x="2" y="1"/>
                  </a:cxn>
                  <a:cxn ang="0">
                    <a:pos x="2" y="1"/>
                  </a:cxn>
                  <a:cxn ang="0">
                    <a:pos x="2" y="1"/>
                  </a:cxn>
                  <a:cxn ang="0">
                    <a:pos x="2" y="1"/>
                  </a:cxn>
                </a:cxnLst>
                <a:rect l="0" t="0" r="r" b="b"/>
                <a:pathLst>
                  <a:path w="3" h="2">
                    <a:moveTo>
                      <a:pt x="2" y="1"/>
                    </a:moveTo>
                    <a:lnTo>
                      <a:pt x="2" y="1"/>
                    </a:lnTo>
                    <a:lnTo>
                      <a:pt x="2" y="0"/>
                    </a:lnTo>
                    <a:lnTo>
                      <a:pt x="2" y="0"/>
                    </a:lnTo>
                    <a:lnTo>
                      <a:pt x="2" y="0"/>
                    </a:lnTo>
                    <a:lnTo>
                      <a:pt x="2" y="0"/>
                    </a:lnTo>
                    <a:lnTo>
                      <a:pt x="2" y="0"/>
                    </a:lnTo>
                    <a:lnTo>
                      <a:pt x="3" y="0"/>
                    </a:lnTo>
                    <a:lnTo>
                      <a:pt x="3" y="0"/>
                    </a:lnTo>
                    <a:lnTo>
                      <a:pt x="3" y="0"/>
                    </a:lnTo>
                    <a:lnTo>
                      <a:pt x="3" y="1"/>
                    </a:lnTo>
                    <a:lnTo>
                      <a:pt x="3" y="1"/>
                    </a:lnTo>
                    <a:lnTo>
                      <a:pt x="3" y="1"/>
                    </a:lnTo>
                    <a:lnTo>
                      <a:pt x="3" y="1"/>
                    </a:lnTo>
                    <a:lnTo>
                      <a:pt x="2" y="2"/>
                    </a:lnTo>
                    <a:lnTo>
                      <a:pt x="1" y="2"/>
                    </a:lnTo>
                    <a:lnTo>
                      <a:pt x="0" y="2"/>
                    </a:lnTo>
                    <a:lnTo>
                      <a:pt x="0" y="2"/>
                    </a:lnTo>
                    <a:lnTo>
                      <a:pt x="0" y="2"/>
                    </a:lnTo>
                    <a:lnTo>
                      <a:pt x="0" y="2"/>
                    </a:lnTo>
                    <a:lnTo>
                      <a:pt x="0" y="2"/>
                    </a:lnTo>
                    <a:lnTo>
                      <a:pt x="0" y="2"/>
                    </a:lnTo>
                    <a:lnTo>
                      <a:pt x="1" y="2"/>
                    </a:lnTo>
                    <a:lnTo>
                      <a:pt x="2" y="1"/>
                    </a:lnTo>
                    <a:lnTo>
                      <a:pt x="2" y="1"/>
                    </a:lnTo>
                    <a:lnTo>
                      <a:pt x="2" y="1"/>
                    </a:lnTo>
                    <a:lnTo>
                      <a:pt x="2" y="1"/>
                    </a:lnTo>
                    <a:lnTo>
                      <a:pt x="2" y="1"/>
                    </a:lnTo>
                    <a:close/>
                  </a:path>
                </a:pathLst>
              </a:custGeom>
              <a:solidFill>
                <a:schemeClr val="bg1"/>
              </a:solidFill>
              <a:ln w="12700" cmpd="sng">
                <a:solidFill>
                  <a:schemeClr val="tx1"/>
                </a:solidFill>
                <a:prstDash val="solid"/>
                <a:round/>
                <a:headEnd/>
                <a:tailEnd/>
              </a:ln>
            </p:spPr>
            <p:txBody>
              <a:bodyPr/>
              <a:lstStyle/>
              <a:p>
                <a:endParaRPr lang="en-US"/>
              </a:p>
            </p:txBody>
          </p:sp>
          <p:sp>
            <p:nvSpPr>
              <p:cNvPr id="337016" name="Freeform 120"/>
              <p:cNvSpPr>
                <a:spLocks/>
              </p:cNvSpPr>
              <p:nvPr/>
            </p:nvSpPr>
            <p:spPr bwMode="auto">
              <a:xfrm>
                <a:off x="777" y="3391"/>
                <a:ext cx="10" cy="15"/>
              </a:xfrm>
              <a:custGeom>
                <a:avLst/>
                <a:gdLst/>
                <a:ahLst/>
                <a:cxnLst>
                  <a:cxn ang="0">
                    <a:pos x="1" y="1"/>
                  </a:cxn>
                  <a:cxn ang="0">
                    <a:pos x="0" y="0"/>
                  </a:cxn>
                  <a:cxn ang="0">
                    <a:pos x="0" y="0"/>
                  </a:cxn>
                  <a:cxn ang="0">
                    <a:pos x="1" y="2"/>
                  </a:cxn>
                  <a:cxn ang="0">
                    <a:pos x="0" y="2"/>
                  </a:cxn>
                  <a:cxn ang="0">
                    <a:pos x="0" y="2"/>
                  </a:cxn>
                  <a:cxn ang="0">
                    <a:pos x="0" y="3"/>
                  </a:cxn>
                  <a:cxn ang="0">
                    <a:pos x="1" y="3"/>
                  </a:cxn>
                  <a:cxn ang="0">
                    <a:pos x="1" y="3"/>
                  </a:cxn>
                  <a:cxn ang="0">
                    <a:pos x="2" y="3"/>
                  </a:cxn>
                  <a:cxn ang="0">
                    <a:pos x="2" y="1"/>
                  </a:cxn>
                  <a:cxn ang="0">
                    <a:pos x="2" y="0"/>
                  </a:cxn>
                  <a:cxn ang="0">
                    <a:pos x="1" y="0"/>
                  </a:cxn>
                  <a:cxn ang="0">
                    <a:pos x="1" y="1"/>
                  </a:cxn>
                </a:cxnLst>
                <a:rect l="0" t="0" r="r" b="b"/>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chemeClr val="bg1"/>
              </a:solidFill>
              <a:ln w="12700" cmpd="sng">
                <a:solidFill>
                  <a:schemeClr val="tx1"/>
                </a:solidFill>
                <a:prstDash val="solid"/>
                <a:round/>
                <a:headEnd/>
                <a:tailEnd/>
              </a:ln>
            </p:spPr>
            <p:txBody>
              <a:bodyPr/>
              <a:lstStyle/>
              <a:p>
                <a:endParaRPr lang="en-US"/>
              </a:p>
            </p:txBody>
          </p:sp>
          <p:sp>
            <p:nvSpPr>
              <p:cNvPr id="337017" name="Freeform 121"/>
              <p:cNvSpPr>
                <a:spLocks/>
              </p:cNvSpPr>
              <p:nvPr/>
            </p:nvSpPr>
            <p:spPr bwMode="auto">
              <a:xfrm>
                <a:off x="777" y="3391"/>
                <a:ext cx="10" cy="15"/>
              </a:xfrm>
              <a:custGeom>
                <a:avLst/>
                <a:gdLst/>
                <a:ahLst/>
                <a:cxnLst>
                  <a:cxn ang="0">
                    <a:pos x="1" y="1"/>
                  </a:cxn>
                  <a:cxn ang="0">
                    <a:pos x="1" y="0"/>
                  </a:cxn>
                  <a:cxn ang="0">
                    <a:pos x="1" y="0"/>
                  </a:cxn>
                  <a:cxn ang="0">
                    <a:pos x="1" y="0"/>
                  </a:cxn>
                  <a:cxn ang="0">
                    <a:pos x="0" y="0"/>
                  </a:cxn>
                  <a:cxn ang="0">
                    <a:pos x="0" y="0"/>
                  </a:cxn>
                  <a:cxn ang="0">
                    <a:pos x="0" y="1"/>
                  </a:cxn>
                  <a:cxn ang="0">
                    <a:pos x="1" y="1"/>
                  </a:cxn>
                  <a:cxn ang="0">
                    <a:pos x="1" y="1"/>
                  </a:cxn>
                  <a:cxn ang="0">
                    <a:pos x="1" y="2"/>
                  </a:cxn>
                  <a:cxn ang="0">
                    <a:pos x="0" y="2"/>
                  </a:cxn>
                  <a:cxn ang="0">
                    <a:pos x="0" y="2"/>
                  </a:cxn>
                  <a:cxn ang="0">
                    <a:pos x="0" y="2"/>
                  </a:cxn>
                  <a:cxn ang="0">
                    <a:pos x="0" y="2"/>
                  </a:cxn>
                  <a:cxn ang="0">
                    <a:pos x="0" y="2"/>
                  </a:cxn>
                  <a:cxn ang="0">
                    <a:pos x="0" y="2"/>
                  </a:cxn>
                  <a:cxn ang="0">
                    <a:pos x="0" y="3"/>
                  </a:cxn>
                  <a:cxn ang="0">
                    <a:pos x="1" y="3"/>
                  </a:cxn>
                  <a:cxn ang="0">
                    <a:pos x="1" y="3"/>
                  </a:cxn>
                  <a:cxn ang="0">
                    <a:pos x="1" y="3"/>
                  </a:cxn>
                  <a:cxn ang="0">
                    <a:pos x="1" y="3"/>
                  </a:cxn>
                  <a:cxn ang="0">
                    <a:pos x="1" y="3"/>
                  </a:cxn>
                  <a:cxn ang="0">
                    <a:pos x="2" y="3"/>
                  </a:cxn>
                  <a:cxn ang="0">
                    <a:pos x="2" y="2"/>
                  </a:cxn>
                  <a:cxn ang="0">
                    <a:pos x="2" y="1"/>
                  </a:cxn>
                  <a:cxn ang="0">
                    <a:pos x="2" y="1"/>
                  </a:cxn>
                  <a:cxn ang="0">
                    <a:pos x="2" y="1"/>
                  </a:cxn>
                  <a:cxn ang="0">
                    <a:pos x="2" y="0"/>
                  </a:cxn>
                  <a:cxn ang="0">
                    <a:pos x="2" y="0"/>
                  </a:cxn>
                  <a:cxn ang="0">
                    <a:pos x="2" y="0"/>
                  </a:cxn>
                  <a:cxn ang="0">
                    <a:pos x="1" y="0"/>
                  </a:cxn>
                  <a:cxn ang="0">
                    <a:pos x="1" y="0"/>
                  </a:cxn>
                  <a:cxn ang="0">
                    <a:pos x="1" y="1"/>
                  </a:cxn>
                </a:cxnLst>
                <a:rect l="0" t="0" r="r" b="b"/>
                <a:pathLst>
                  <a:path w="2" h="3">
                    <a:moveTo>
                      <a:pt x="1" y="1"/>
                    </a:moveTo>
                    <a:lnTo>
                      <a:pt x="1" y="1"/>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1" y="1"/>
                    </a:lnTo>
                    <a:lnTo>
                      <a:pt x="1" y="1"/>
                    </a:lnTo>
                    <a:lnTo>
                      <a:pt x="1" y="1"/>
                    </a:lnTo>
                    <a:lnTo>
                      <a:pt x="1" y="1"/>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2"/>
                    </a:lnTo>
                    <a:lnTo>
                      <a:pt x="2" y="2"/>
                    </a:lnTo>
                    <a:lnTo>
                      <a:pt x="2" y="1"/>
                    </a:lnTo>
                    <a:lnTo>
                      <a:pt x="2" y="1"/>
                    </a:lnTo>
                    <a:lnTo>
                      <a:pt x="2" y="1"/>
                    </a:lnTo>
                    <a:lnTo>
                      <a:pt x="2" y="1"/>
                    </a:lnTo>
                    <a:lnTo>
                      <a:pt x="2" y="1"/>
                    </a:lnTo>
                    <a:lnTo>
                      <a:pt x="2" y="0"/>
                    </a:lnTo>
                    <a:lnTo>
                      <a:pt x="2" y="0"/>
                    </a:lnTo>
                    <a:lnTo>
                      <a:pt x="2" y="0"/>
                    </a:lnTo>
                    <a:lnTo>
                      <a:pt x="2" y="0"/>
                    </a:lnTo>
                    <a:lnTo>
                      <a:pt x="2" y="0"/>
                    </a:lnTo>
                    <a:lnTo>
                      <a:pt x="2" y="0"/>
                    </a:lnTo>
                    <a:lnTo>
                      <a:pt x="1" y="0"/>
                    </a:lnTo>
                    <a:lnTo>
                      <a:pt x="1" y="0"/>
                    </a:lnTo>
                    <a:lnTo>
                      <a:pt x="1" y="0"/>
                    </a:lnTo>
                    <a:lnTo>
                      <a:pt x="1" y="0"/>
                    </a:lnTo>
                    <a:lnTo>
                      <a:pt x="1" y="1"/>
                    </a:lnTo>
                    <a:lnTo>
                      <a:pt x="1" y="1"/>
                    </a:lnTo>
                    <a:close/>
                  </a:path>
                </a:pathLst>
              </a:custGeom>
              <a:solidFill>
                <a:schemeClr val="bg1"/>
              </a:solidFill>
              <a:ln w="12700" cmpd="sng">
                <a:solidFill>
                  <a:schemeClr val="tx1"/>
                </a:solidFill>
                <a:prstDash val="solid"/>
                <a:round/>
                <a:headEnd/>
                <a:tailEnd/>
              </a:ln>
            </p:spPr>
            <p:txBody>
              <a:bodyPr/>
              <a:lstStyle/>
              <a:p>
                <a:endParaRPr lang="en-US"/>
              </a:p>
            </p:txBody>
          </p:sp>
          <p:sp>
            <p:nvSpPr>
              <p:cNvPr id="337018" name="Freeform 122"/>
              <p:cNvSpPr>
                <a:spLocks/>
              </p:cNvSpPr>
              <p:nvPr/>
            </p:nvSpPr>
            <p:spPr bwMode="auto">
              <a:xfrm>
                <a:off x="756" y="3393"/>
                <a:ext cx="16" cy="15"/>
              </a:xfrm>
              <a:custGeom>
                <a:avLst/>
                <a:gdLst/>
                <a:ahLst/>
                <a:cxnLst>
                  <a:cxn ang="0">
                    <a:pos x="3" y="3"/>
                  </a:cxn>
                  <a:cxn ang="0">
                    <a:pos x="3" y="3"/>
                  </a:cxn>
                  <a:cxn ang="0">
                    <a:pos x="3" y="3"/>
                  </a:cxn>
                  <a:cxn ang="0">
                    <a:pos x="3" y="3"/>
                  </a:cxn>
                  <a:cxn ang="0">
                    <a:pos x="3" y="3"/>
                  </a:cxn>
                  <a:cxn ang="0">
                    <a:pos x="3" y="3"/>
                  </a:cxn>
                  <a:cxn ang="0">
                    <a:pos x="2" y="2"/>
                  </a:cxn>
                  <a:cxn ang="0">
                    <a:pos x="1" y="1"/>
                  </a:cxn>
                  <a:cxn ang="0">
                    <a:pos x="1" y="1"/>
                  </a:cxn>
                  <a:cxn ang="0">
                    <a:pos x="1" y="1"/>
                  </a:cxn>
                  <a:cxn ang="0">
                    <a:pos x="1" y="1"/>
                  </a:cxn>
                  <a:cxn ang="0">
                    <a:pos x="1" y="1"/>
                  </a:cxn>
                  <a:cxn ang="0">
                    <a:pos x="1"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1" y="1"/>
                  </a:cxn>
                  <a:cxn ang="0">
                    <a:pos x="1" y="2"/>
                  </a:cxn>
                  <a:cxn ang="0">
                    <a:pos x="1" y="2"/>
                  </a:cxn>
                  <a:cxn ang="0">
                    <a:pos x="2" y="3"/>
                  </a:cxn>
                  <a:cxn ang="0">
                    <a:pos x="2" y="3"/>
                  </a:cxn>
                  <a:cxn ang="0">
                    <a:pos x="3" y="3"/>
                  </a:cxn>
                  <a:cxn ang="0">
                    <a:pos x="3" y="3"/>
                  </a:cxn>
                  <a:cxn ang="0">
                    <a:pos x="3" y="3"/>
                  </a:cxn>
                  <a:cxn ang="0">
                    <a:pos x="3" y="3"/>
                  </a:cxn>
                  <a:cxn ang="0">
                    <a:pos x="3" y="3"/>
                  </a:cxn>
                </a:cxnLst>
                <a:rect l="0" t="0" r="r" b="b"/>
                <a:pathLst>
                  <a:path w="3" h="3">
                    <a:moveTo>
                      <a:pt x="3" y="3"/>
                    </a:moveTo>
                    <a:lnTo>
                      <a:pt x="3" y="3"/>
                    </a:lnTo>
                    <a:lnTo>
                      <a:pt x="3" y="3"/>
                    </a:lnTo>
                    <a:lnTo>
                      <a:pt x="3" y="3"/>
                    </a:lnTo>
                    <a:lnTo>
                      <a:pt x="3" y="3"/>
                    </a:lnTo>
                    <a:lnTo>
                      <a:pt x="3" y="3"/>
                    </a:lnTo>
                    <a:lnTo>
                      <a:pt x="2" y="2"/>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lnTo>
                      <a:pt x="0" y="1"/>
                    </a:lnTo>
                    <a:lnTo>
                      <a:pt x="0" y="1"/>
                    </a:lnTo>
                    <a:lnTo>
                      <a:pt x="0" y="1"/>
                    </a:lnTo>
                    <a:lnTo>
                      <a:pt x="0" y="1"/>
                    </a:lnTo>
                    <a:lnTo>
                      <a:pt x="1" y="1"/>
                    </a:lnTo>
                    <a:lnTo>
                      <a:pt x="1" y="2"/>
                    </a:lnTo>
                    <a:lnTo>
                      <a:pt x="1" y="2"/>
                    </a:lnTo>
                    <a:lnTo>
                      <a:pt x="2" y="3"/>
                    </a:lnTo>
                    <a:lnTo>
                      <a:pt x="2" y="3"/>
                    </a:lnTo>
                    <a:lnTo>
                      <a:pt x="3" y="3"/>
                    </a:lnTo>
                    <a:lnTo>
                      <a:pt x="3" y="3"/>
                    </a:lnTo>
                    <a:lnTo>
                      <a:pt x="3" y="3"/>
                    </a:lnTo>
                    <a:lnTo>
                      <a:pt x="3" y="3"/>
                    </a:lnTo>
                    <a:lnTo>
                      <a:pt x="3" y="3"/>
                    </a:lnTo>
                    <a:close/>
                  </a:path>
                </a:pathLst>
              </a:custGeom>
              <a:solidFill>
                <a:schemeClr val="bg1"/>
              </a:solidFill>
              <a:ln w="12700" cmpd="sng">
                <a:solidFill>
                  <a:schemeClr val="tx1"/>
                </a:solidFill>
                <a:prstDash val="solid"/>
                <a:round/>
                <a:headEnd/>
                <a:tailEnd/>
              </a:ln>
            </p:spPr>
            <p:txBody>
              <a:bodyPr/>
              <a:lstStyle/>
              <a:p>
                <a:endParaRPr lang="en-US"/>
              </a:p>
            </p:txBody>
          </p:sp>
          <p:sp>
            <p:nvSpPr>
              <p:cNvPr id="337019" name="Freeform 123"/>
              <p:cNvSpPr>
                <a:spLocks/>
              </p:cNvSpPr>
              <p:nvPr/>
            </p:nvSpPr>
            <p:spPr bwMode="auto">
              <a:xfrm>
                <a:off x="728" y="3383"/>
                <a:ext cx="20" cy="10"/>
              </a:xfrm>
              <a:custGeom>
                <a:avLst/>
                <a:gdLst/>
                <a:ahLst/>
                <a:cxnLst>
                  <a:cxn ang="0">
                    <a:pos x="0" y="1"/>
                  </a:cxn>
                  <a:cxn ang="0">
                    <a:pos x="0" y="1"/>
                  </a:cxn>
                  <a:cxn ang="0">
                    <a:pos x="1" y="0"/>
                  </a:cxn>
                  <a:cxn ang="0">
                    <a:pos x="1" y="0"/>
                  </a:cxn>
                  <a:cxn ang="0">
                    <a:pos x="2" y="0"/>
                  </a:cxn>
                  <a:cxn ang="0">
                    <a:pos x="3" y="0"/>
                  </a:cxn>
                  <a:cxn ang="0">
                    <a:pos x="3" y="0"/>
                  </a:cxn>
                  <a:cxn ang="0">
                    <a:pos x="3" y="0"/>
                  </a:cxn>
                  <a:cxn ang="0">
                    <a:pos x="3" y="1"/>
                  </a:cxn>
                  <a:cxn ang="0">
                    <a:pos x="4" y="1"/>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3" y="1"/>
                  </a:cxn>
                  <a:cxn ang="0">
                    <a:pos x="3" y="1"/>
                  </a:cxn>
                  <a:cxn ang="0">
                    <a:pos x="3" y="2"/>
                  </a:cxn>
                  <a:cxn ang="0">
                    <a:pos x="3" y="2"/>
                  </a:cxn>
                  <a:cxn ang="0">
                    <a:pos x="3" y="2"/>
                  </a:cxn>
                  <a:cxn ang="0">
                    <a:pos x="2" y="2"/>
                  </a:cxn>
                  <a:cxn ang="0">
                    <a:pos x="2" y="2"/>
                  </a:cxn>
                  <a:cxn ang="0">
                    <a:pos x="2" y="2"/>
                  </a:cxn>
                  <a:cxn ang="0">
                    <a:pos x="2" y="2"/>
                  </a:cxn>
                  <a:cxn ang="0">
                    <a:pos x="2" y="2"/>
                  </a:cxn>
                  <a:cxn ang="0">
                    <a:pos x="2" y="2"/>
                  </a:cxn>
                  <a:cxn ang="0">
                    <a:pos x="2"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w="4" h="2">
                    <a:moveTo>
                      <a:pt x="0" y="1"/>
                    </a:moveTo>
                    <a:lnTo>
                      <a:pt x="0" y="1"/>
                    </a:lnTo>
                    <a:lnTo>
                      <a:pt x="1" y="0"/>
                    </a:lnTo>
                    <a:lnTo>
                      <a:pt x="1" y="0"/>
                    </a:lnTo>
                    <a:lnTo>
                      <a:pt x="2" y="0"/>
                    </a:lnTo>
                    <a:lnTo>
                      <a:pt x="3" y="0"/>
                    </a:lnTo>
                    <a:lnTo>
                      <a:pt x="3" y="0"/>
                    </a:lnTo>
                    <a:lnTo>
                      <a:pt x="3" y="0"/>
                    </a:lnTo>
                    <a:lnTo>
                      <a:pt x="3" y="1"/>
                    </a:lnTo>
                    <a:lnTo>
                      <a:pt x="4" y="1"/>
                    </a:lnTo>
                    <a:lnTo>
                      <a:pt x="4" y="1"/>
                    </a:lnTo>
                    <a:lnTo>
                      <a:pt x="4" y="1"/>
                    </a:lnTo>
                    <a:lnTo>
                      <a:pt x="4" y="1"/>
                    </a:lnTo>
                    <a:lnTo>
                      <a:pt x="4" y="1"/>
                    </a:lnTo>
                    <a:lnTo>
                      <a:pt x="4" y="1"/>
                    </a:lnTo>
                    <a:lnTo>
                      <a:pt x="4" y="1"/>
                    </a:lnTo>
                    <a:lnTo>
                      <a:pt x="4" y="2"/>
                    </a:lnTo>
                    <a:lnTo>
                      <a:pt x="4" y="2"/>
                    </a:lnTo>
                    <a:lnTo>
                      <a:pt x="4" y="2"/>
                    </a:lnTo>
                    <a:lnTo>
                      <a:pt x="4" y="2"/>
                    </a:lnTo>
                    <a:lnTo>
                      <a:pt x="3" y="1"/>
                    </a:lnTo>
                    <a:lnTo>
                      <a:pt x="3" y="1"/>
                    </a:lnTo>
                    <a:lnTo>
                      <a:pt x="3" y="2"/>
                    </a:lnTo>
                    <a:lnTo>
                      <a:pt x="3" y="2"/>
                    </a:lnTo>
                    <a:lnTo>
                      <a:pt x="3" y="2"/>
                    </a:lnTo>
                    <a:lnTo>
                      <a:pt x="2" y="2"/>
                    </a:lnTo>
                    <a:lnTo>
                      <a:pt x="2" y="2"/>
                    </a:lnTo>
                    <a:lnTo>
                      <a:pt x="2" y="2"/>
                    </a:lnTo>
                    <a:lnTo>
                      <a:pt x="2" y="2"/>
                    </a:lnTo>
                    <a:lnTo>
                      <a:pt x="2" y="2"/>
                    </a:lnTo>
                    <a:lnTo>
                      <a:pt x="2" y="2"/>
                    </a:lnTo>
                    <a:lnTo>
                      <a:pt x="2" y="2"/>
                    </a:lnTo>
                    <a:lnTo>
                      <a:pt x="1" y="2"/>
                    </a:lnTo>
                    <a:lnTo>
                      <a:pt x="1" y="2"/>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chemeClr val="bg1"/>
              </a:solidFill>
              <a:ln w="12700" cmpd="sng">
                <a:solidFill>
                  <a:schemeClr val="tx1"/>
                </a:solidFill>
                <a:prstDash val="solid"/>
                <a:round/>
                <a:headEnd/>
                <a:tailEnd/>
              </a:ln>
            </p:spPr>
            <p:txBody>
              <a:bodyPr/>
              <a:lstStyle/>
              <a:p>
                <a:endParaRPr lang="en-US"/>
              </a:p>
            </p:txBody>
          </p:sp>
        </p:grpSp>
        <p:sp>
          <p:nvSpPr>
            <p:cNvPr id="337020" name="Freeform 124"/>
            <p:cNvSpPr>
              <a:spLocks/>
            </p:cNvSpPr>
            <p:nvPr/>
          </p:nvSpPr>
          <p:spPr bwMode="auto">
            <a:xfrm>
              <a:off x="2095" y="1760"/>
              <a:ext cx="391" cy="458"/>
            </a:xfrm>
            <a:custGeom>
              <a:avLst/>
              <a:gdLst/>
              <a:ahLst/>
              <a:cxnLst>
                <a:cxn ang="0">
                  <a:pos x="66" y="94"/>
                </a:cxn>
                <a:cxn ang="0">
                  <a:pos x="76" y="27"/>
                </a:cxn>
                <a:cxn ang="0">
                  <a:pos x="51" y="23"/>
                </a:cxn>
                <a:cxn ang="0">
                  <a:pos x="53" y="6"/>
                </a:cxn>
                <a:cxn ang="0">
                  <a:pos x="16" y="0"/>
                </a:cxn>
                <a:cxn ang="0">
                  <a:pos x="0" y="84"/>
                </a:cxn>
                <a:cxn ang="0">
                  <a:pos x="0" y="84"/>
                </a:cxn>
                <a:cxn ang="0">
                  <a:pos x="66" y="94"/>
                </a:cxn>
                <a:cxn ang="0">
                  <a:pos x="66" y="94"/>
                </a:cxn>
              </a:cxnLst>
              <a:rect l="0" t="0" r="r" b="b"/>
              <a:pathLst>
                <a:path w="76" h="94">
                  <a:moveTo>
                    <a:pt x="66" y="94"/>
                  </a:moveTo>
                  <a:lnTo>
                    <a:pt x="76" y="27"/>
                  </a:lnTo>
                  <a:lnTo>
                    <a:pt x="51" y="23"/>
                  </a:lnTo>
                  <a:lnTo>
                    <a:pt x="53" y="6"/>
                  </a:lnTo>
                  <a:lnTo>
                    <a:pt x="16" y="0"/>
                  </a:lnTo>
                  <a:lnTo>
                    <a:pt x="0" y="84"/>
                  </a:lnTo>
                  <a:lnTo>
                    <a:pt x="0" y="84"/>
                  </a:lnTo>
                  <a:lnTo>
                    <a:pt x="66" y="94"/>
                  </a:lnTo>
                  <a:lnTo>
                    <a:pt x="66" y="94"/>
                  </a:lnTo>
                  <a:close/>
                </a:path>
              </a:pathLst>
            </a:custGeom>
            <a:solidFill>
              <a:srgbClr val="AAC8F5"/>
            </a:solidFill>
            <a:ln w="12700" cmpd="sng">
              <a:solidFill>
                <a:schemeClr val="tx1"/>
              </a:solidFill>
              <a:prstDash val="solid"/>
              <a:round/>
              <a:headEnd/>
              <a:tailEnd/>
            </a:ln>
          </p:spPr>
          <p:txBody>
            <a:bodyPr/>
            <a:lstStyle/>
            <a:p>
              <a:endParaRPr lang="en-US"/>
            </a:p>
          </p:txBody>
        </p:sp>
        <p:sp>
          <p:nvSpPr>
            <p:cNvPr id="337021" name="Freeform 125"/>
            <p:cNvSpPr>
              <a:spLocks/>
            </p:cNvSpPr>
            <p:nvPr/>
          </p:nvSpPr>
          <p:spPr bwMode="auto">
            <a:xfrm>
              <a:off x="1537" y="1282"/>
              <a:ext cx="554" cy="439"/>
            </a:xfrm>
            <a:custGeom>
              <a:avLst/>
              <a:gdLst/>
              <a:ahLst/>
              <a:cxnLst>
                <a:cxn ang="0">
                  <a:pos x="0" y="67"/>
                </a:cxn>
                <a:cxn ang="0">
                  <a:pos x="0" y="62"/>
                </a:cxn>
                <a:cxn ang="0">
                  <a:pos x="1" y="57"/>
                </a:cxn>
                <a:cxn ang="0">
                  <a:pos x="2" y="51"/>
                </a:cxn>
                <a:cxn ang="0">
                  <a:pos x="3" y="49"/>
                </a:cxn>
                <a:cxn ang="0">
                  <a:pos x="5" y="47"/>
                </a:cxn>
                <a:cxn ang="0">
                  <a:pos x="5" y="45"/>
                </a:cxn>
                <a:cxn ang="0">
                  <a:pos x="10" y="37"/>
                </a:cxn>
                <a:cxn ang="0">
                  <a:pos x="16" y="23"/>
                </a:cxn>
                <a:cxn ang="0">
                  <a:pos x="20" y="13"/>
                </a:cxn>
                <a:cxn ang="0">
                  <a:pos x="24" y="3"/>
                </a:cxn>
                <a:cxn ang="0">
                  <a:pos x="24" y="0"/>
                </a:cxn>
                <a:cxn ang="0">
                  <a:pos x="27" y="0"/>
                </a:cxn>
                <a:cxn ang="0">
                  <a:pos x="30" y="1"/>
                </a:cxn>
                <a:cxn ang="0">
                  <a:pos x="31" y="2"/>
                </a:cxn>
                <a:cxn ang="0">
                  <a:pos x="35" y="5"/>
                </a:cxn>
                <a:cxn ang="0">
                  <a:pos x="35" y="8"/>
                </a:cxn>
                <a:cxn ang="0">
                  <a:pos x="36" y="14"/>
                </a:cxn>
                <a:cxn ang="0">
                  <a:pos x="43" y="16"/>
                </a:cxn>
                <a:cxn ang="0">
                  <a:pos x="48" y="16"/>
                </a:cxn>
                <a:cxn ang="0">
                  <a:pos x="54" y="18"/>
                </a:cxn>
                <a:cxn ang="0">
                  <a:pos x="61" y="18"/>
                </a:cxn>
                <a:cxn ang="0">
                  <a:pos x="65" y="19"/>
                </a:cxn>
                <a:cxn ang="0">
                  <a:pos x="68" y="18"/>
                </a:cxn>
                <a:cxn ang="0">
                  <a:pos x="71" y="19"/>
                </a:cxn>
                <a:cxn ang="0">
                  <a:pos x="74" y="18"/>
                </a:cxn>
                <a:cxn ang="0">
                  <a:pos x="76" y="19"/>
                </a:cxn>
                <a:cxn ang="0">
                  <a:pos x="79" y="19"/>
                </a:cxn>
                <a:cxn ang="0">
                  <a:pos x="104" y="24"/>
                </a:cxn>
                <a:cxn ang="0">
                  <a:pos x="105" y="27"/>
                </a:cxn>
                <a:cxn ang="0">
                  <a:pos x="108" y="28"/>
                </a:cxn>
                <a:cxn ang="0">
                  <a:pos x="102" y="40"/>
                </a:cxn>
                <a:cxn ang="0">
                  <a:pos x="101" y="42"/>
                </a:cxn>
                <a:cxn ang="0">
                  <a:pos x="98" y="44"/>
                </a:cxn>
                <a:cxn ang="0">
                  <a:pos x="94" y="51"/>
                </a:cxn>
                <a:cxn ang="0">
                  <a:pos x="97" y="53"/>
                </a:cxn>
                <a:cxn ang="0">
                  <a:pos x="97" y="55"/>
                </a:cxn>
                <a:cxn ang="0">
                  <a:pos x="96" y="56"/>
                </a:cxn>
                <a:cxn ang="0">
                  <a:pos x="95" y="60"/>
                </a:cxn>
                <a:cxn ang="0">
                  <a:pos x="52" y="81"/>
                </a:cxn>
                <a:cxn ang="0">
                  <a:pos x="1" y="68"/>
                </a:cxn>
              </a:cxnLst>
              <a:rect l="0" t="0" r="r" b="b"/>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27" y="0"/>
                  </a:lnTo>
                  <a:lnTo>
                    <a:pt x="30" y="1"/>
                  </a:lnTo>
                  <a:lnTo>
                    <a:pt x="31" y="2"/>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lnTo>
                    <a:pt x="1" y="68"/>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37022" name="Freeform 126"/>
            <p:cNvSpPr>
              <a:spLocks/>
            </p:cNvSpPr>
            <p:nvPr/>
          </p:nvSpPr>
          <p:spPr bwMode="auto">
            <a:xfrm>
              <a:off x="1988" y="1155"/>
              <a:ext cx="415" cy="634"/>
            </a:xfrm>
            <a:custGeom>
              <a:avLst/>
              <a:gdLst/>
              <a:ahLst/>
              <a:cxnLst>
                <a:cxn ang="0">
                  <a:pos x="7" y="86"/>
                </a:cxn>
                <a:cxn ang="0">
                  <a:pos x="8" y="82"/>
                </a:cxn>
                <a:cxn ang="0">
                  <a:pos x="9" y="81"/>
                </a:cxn>
                <a:cxn ang="0">
                  <a:pos x="9" y="79"/>
                </a:cxn>
                <a:cxn ang="0">
                  <a:pos x="6" y="77"/>
                </a:cxn>
                <a:cxn ang="0">
                  <a:pos x="10" y="70"/>
                </a:cxn>
                <a:cxn ang="0">
                  <a:pos x="13" y="68"/>
                </a:cxn>
                <a:cxn ang="0">
                  <a:pos x="14" y="66"/>
                </a:cxn>
                <a:cxn ang="0">
                  <a:pos x="20" y="54"/>
                </a:cxn>
                <a:cxn ang="0">
                  <a:pos x="17" y="53"/>
                </a:cxn>
                <a:cxn ang="0">
                  <a:pos x="16" y="50"/>
                </a:cxn>
                <a:cxn ang="0">
                  <a:pos x="16" y="47"/>
                </a:cxn>
                <a:cxn ang="0">
                  <a:pos x="16" y="45"/>
                </a:cxn>
                <a:cxn ang="0">
                  <a:pos x="16" y="43"/>
                </a:cxn>
                <a:cxn ang="0">
                  <a:pos x="26" y="0"/>
                </a:cxn>
                <a:cxn ang="0">
                  <a:pos x="34" y="19"/>
                </a:cxn>
                <a:cxn ang="0">
                  <a:pos x="36" y="26"/>
                </a:cxn>
                <a:cxn ang="0">
                  <a:pos x="35" y="29"/>
                </a:cxn>
                <a:cxn ang="0">
                  <a:pos x="37" y="31"/>
                </a:cxn>
                <a:cxn ang="0">
                  <a:pos x="42" y="39"/>
                </a:cxn>
                <a:cxn ang="0">
                  <a:pos x="43" y="43"/>
                </a:cxn>
                <a:cxn ang="0">
                  <a:pos x="45" y="45"/>
                </a:cxn>
                <a:cxn ang="0">
                  <a:pos x="49" y="46"/>
                </a:cxn>
                <a:cxn ang="0">
                  <a:pos x="46" y="52"/>
                </a:cxn>
                <a:cxn ang="0">
                  <a:pos x="45" y="56"/>
                </a:cxn>
                <a:cxn ang="0">
                  <a:pos x="45" y="57"/>
                </a:cxn>
                <a:cxn ang="0">
                  <a:pos x="43" y="60"/>
                </a:cxn>
                <a:cxn ang="0">
                  <a:pos x="43" y="62"/>
                </a:cxn>
                <a:cxn ang="0">
                  <a:pos x="46" y="65"/>
                </a:cxn>
                <a:cxn ang="0">
                  <a:pos x="50" y="61"/>
                </a:cxn>
                <a:cxn ang="0">
                  <a:pos x="51" y="63"/>
                </a:cxn>
                <a:cxn ang="0">
                  <a:pos x="52" y="64"/>
                </a:cxn>
                <a:cxn ang="0">
                  <a:pos x="52" y="69"/>
                </a:cxn>
                <a:cxn ang="0">
                  <a:pos x="54" y="74"/>
                </a:cxn>
                <a:cxn ang="0">
                  <a:pos x="53" y="76"/>
                </a:cxn>
                <a:cxn ang="0">
                  <a:pos x="56" y="78"/>
                </a:cxn>
                <a:cxn ang="0">
                  <a:pos x="57" y="81"/>
                </a:cxn>
                <a:cxn ang="0">
                  <a:pos x="57" y="84"/>
                </a:cxn>
                <a:cxn ang="0">
                  <a:pos x="59" y="87"/>
                </a:cxn>
                <a:cxn ang="0">
                  <a:pos x="61" y="84"/>
                </a:cxn>
                <a:cxn ang="0">
                  <a:pos x="65" y="86"/>
                </a:cxn>
                <a:cxn ang="0">
                  <a:pos x="67" y="84"/>
                </a:cxn>
                <a:cxn ang="0">
                  <a:pos x="71" y="85"/>
                </a:cxn>
                <a:cxn ang="0">
                  <a:pos x="73" y="86"/>
                </a:cxn>
                <a:cxn ang="0">
                  <a:pos x="76" y="84"/>
                </a:cxn>
                <a:cxn ang="0">
                  <a:pos x="79" y="85"/>
                </a:cxn>
                <a:cxn ang="0">
                  <a:pos x="81" y="88"/>
                </a:cxn>
                <a:cxn ang="0">
                  <a:pos x="74" y="130"/>
                </a:cxn>
                <a:cxn ang="0">
                  <a:pos x="0" y="116"/>
                </a:cxn>
              </a:cxnLst>
              <a:rect l="0" t="0" r="r" b="b"/>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16" y="43"/>
                  </a:lnTo>
                  <a:lnTo>
                    <a:pt x="26" y="0"/>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lnTo>
                    <a:pt x="0" y="11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37023" name="Freeform 127"/>
            <p:cNvSpPr>
              <a:spLocks/>
            </p:cNvSpPr>
            <p:nvPr/>
          </p:nvSpPr>
          <p:spPr bwMode="auto">
            <a:xfrm>
              <a:off x="2162" y="1170"/>
              <a:ext cx="707" cy="424"/>
            </a:xfrm>
            <a:custGeom>
              <a:avLst/>
              <a:gdLst/>
              <a:ahLst/>
              <a:cxnLst>
                <a:cxn ang="0">
                  <a:pos x="48" y="77"/>
                </a:cxn>
                <a:cxn ang="0">
                  <a:pos x="45" y="84"/>
                </a:cxn>
                <a:cxn ang="0">
                  <a:pos x="43" y="80"/>
                </a:cxn>
                <a:cxn ang="0">
                  <a:pos x="42" y="83"/>
                </a:cxn>
                <a:cxn ang="0">
                  <a:pos x="38" y="83"/>
                </a:cxn>
                <a:cxn ang="0">
                  <a:pos x="33" y="82"/>
                </a:cxn>
                <a:cxn ang="0">
                  <a:pos x="32" y="82"/>
                </a:cxn>
                <a:cxn ang="0">
                  <a:pos x="29" y="82"/>
                </a:cxn>
                <a:cxn ang="0">
                  <a:pos x="26" y="82"/>
                </a:cxn>
                <a:cxn ang="0">
                  <a:pos x="24" y="83"/>
                </a:cxn>
                <a:cxn ang="0">
                  <a:pos x="23" y="80"/>
                </a:cxn>
                <a:cxn ang="0">
                  <a:pos x="23" y="77"/>
                </a:cxn>
                <a:cxn ang="0">
                  <a:pos x="20" y="75"/>
                </a:cxn>
                <a:cxn ang="0">
                  <a:pos x="20" y="72"/>
                </a:cxn>
                <a:cxn ang="0">
                  <a:pos x="18" y="69"/>
                </a:cxn>
                <a:cxn ang="0">
                  <a:pos x="18" y="63"/>
                </a:cxn>
                <a:cxn ang="0">
                  <a:pos x="17" y="60"/>
                </a:cxn>
                <a:cxn ang="0">
                  <a:pos x="16" y="59"/>
                </a:cxn>
                <a:cxn ang="0">
                  <a:pos x="15" y="59"/>
                </a:cxn>
                <a:cxn ang="0">
                  <a:pos x="11" y="62"/>
                </a:cxn>
                <a:cxn ang="0">
                  <a:pos x="9" y="58"/>
                </a:cxn>
                <a:cxn ang="0">
                  <a:pos x="9" y="56"/>
                </a:cxn>
                <a:cxn ang="0">
                  <a:pos x="11" y="53"/>
                </a:cxn>
                <a:cxn ang="0">
                  <a:pos x="11" y="50"/>
                </a:cxn>
                <a:cxn ang="0">
                  <a:pos x="12" y="48"/>
                </a:cxn>
                <a:cxn ang="0">
                  <a:pos x="14" y="42"/>
                </a:cxn>
                <a:cxn ang="0">
                  <a:pos x="11" y="40"/>
                </a:cxn>
                <a:cxn ang="0">
                  <a:pos x="8" y="38"/>
                </a:cxn>
                <a:cxn ang="0">
                  <a:pos x="6" y="31"/>
                </a:cxn>
                <a:cxn ang="0">
                  <a:pos x="2" y="27"/>
                </a:cxn>
                <a:cxn ang="0">
                  <a:pos x="2" y="25"/>
                </a:cxn>
                <a:cxn ang="0">
                  <a:pos x="2" y="20"/>
                </a:cxn>
                <a:cxn ang="0">
                  <a:pos x="3" y="0"/>
                </a:cxn>
                <a:cxn ang="0">
                  <a:pos x="49" y="8"/>
                </a:cxn>
                <a:cxn ang="0">
                  <a:pos x="138" y="19"/>
                </a:cxn>
                <a:cxn ang="0">
                  <a:pos x="132" y="87"/>
                </a:cxn>
              </a:cxnLst>
              <a:rect l="0" t="0" r="r" b="b"/>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lnTo>
                    <a:pt x="132" y="87"/>
                  </a:lnTo>
                  <a:close/>
                </a:path>
              </a:pathLst>
            </a:custGeom>
            <a:solidFill>
              <a:srgbClr val="AAC8F5"/>
            </a:solidFill>
            <a:ln w="12700" cmpd="sng">
              <a:solidFill>
                <a:schemeClr val="tx1"/>
              </a:solidFill>
              <a:prstDash val="solid"/>
              <a:round/>
              <a:headEnd/>
              <a:tailEnd/>
            </a:ln>
          </p:spPr>
          <p:txBody>
            <a:bodyPr/>
            <a:lstStyle/>
            <a:p>
              <a:endParaRPr lang="en-US"/>
            </a:p>
          </p:txBody>
        </p:sp>
        <p:sp>
          <p:nvSpPr>
            <p:cNvPr id="337024" name="Freeform 128"/>
            <p:cNvSpPr>
              <a:spLocks/>
            </p:cNvSpPr>
            <p:nvPr/>
          </p:nvSpPr>
          <p:spPr bwMode="auto">
            <a:xfrm>
              <a:off x="1737" y="1677"/>
              <a:ext cx="440" cy="649"/>
            </a:xfrm>
            <a:custGeom>
              <a:avLst/>
              <a:gdLst/>
              <a:ahLst/>
              <a:cxnLst>
                <a:cxn ang="0">
                  <a:pos x="13" y="0"/>
                </a:cxn>
                <a:cxn ang="0">
                  <a:pos x="0" y="51"/>
                </a:cxn>
                <a:cxn ang="0">
                  <a:pos x="56" y="133"/>
                </a:cxn>
                <a:cxn ang="0">
                  <a:pos x="56" y="132"/>
                </a:cxn>
                <a:cxn ang="0">
                  <a:pos x="56" y="131"/>
                </a:cxn>
                <a:cxn ang="0">
                  <a:pos x="57" y="127"/>
                </a:cxn>
                <a:cxn ang="0">
                  <a:pos x="57" y="126"/>
                </a:cxn>
                <a:cxn ang="0">
                  <a:pos x="57" y="118"/>
                </a:cxn>
                <a:cxn ang="0">
                  <a:pos x="57" y="115"/>
                </a:cxn>
                <a:cxn ang="0">
                  <a:pos x="57" y="114"/>
                </a:cxn>
                <a:cxn ang="0">
                  <a:pos x="60" y="114"/>
                </a:cxn>
                <a:cxn ang="0">
                  <a:pos x="62" y="114"/>
                </a:cxn>
                <a:cxn ang="0">
                  <a:pos x="63" y="115"/>
                </a:cxn>
                <a:cxn ang="0">
                  <a:pos x="63" y="116"/>
                </a:cxn>
                <a:cxn ang="0">
                  <a:pos x="64" y="117"/>
                </a:cxn>
                <a:cxn ang="0">
                  <a:pos x="66" y="117"/>
                </a:cxn>
                <a:cxn ang="0">
                  <a:pos x="68" y="110"/>
                </a:cxn>
                <a:cxn ang="0">
                  <a:pos x="70" y="101"/>
                </a:cxn>
                <a:cxn ang="0">
                  <a:pos x="86" y="17"/>
                </a:cxn>
                <a:cxn ang="0">
                  <a:pos x="49" y="9"/>
                </a:cxn>
                <a:cxn ang="0">
                  <a:pos x="13" y="0"/>
                </a:cxn>
                <a:cxn ang="0">
                  <a:pos x="13" y="0"/>
                </a:cxn>
              </a:cxnLst>
              <a:rect l="0" t="0" r="r" b="b"/>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lnTo>
                    <a:pt x="13"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337025" name="Freeform 129"/>
            <p:cNvSpPr>
              <a:spLocks/>
            </p:cNvSpPr>
            <p:nvPr/>
          </p:nvSpPr>
          <p:spPr bwMode="auto">
            <a:xfrm>
              <a:off x="1967" y="2170"/>
              <a:ext cx="467" cy="517"/>
            </a:xfrm>
            <a:custGeom>
              <a:avLst/>
              <a:gdLst/>
              <a:ahLst/>
              <a:cxnLst>
                <a:cxn ang="0">
                  <a:pos x="78" y="106"/>
                </a:cxn>
                <a:cxn ang="0">
                  <a:pos x="91" y="10"/>
                </a:cxn>
                <a:cxn ang="0">
                  <a:pos x="25" y="0"/>
                </a:cxn>
                <a:cxn ang="0">
                  <a:pos x="25" y="0"/>
                </a:cxn>
                <a:cxn ang="0">
                  <a:pos x="23" y="9"/>
                </a:cxn>
                <a:cxn ang="0">
                  <a:pos x="21" y="16"/>
                </a:cxn>
                <a:cxn ang="0">
                  <a:pos x="19" y="16"/>
                </a:cxn>
                <a:cxn ang="0">
                  <a:pos x="18" y="15"/>
                </a:cxn>
                <a:cxn ang="0">
                  <a:pos x="18" y="14"/>
                </a:cxn>
                <a:cxn ang="0">
                  <a:pos x="17" y="13"/>
                </a:cxn>
                <a:cxn ang="0">
                  <a:pos x="15" y="13"/>
                </a:cxn>
                <a:cxn ang="0">
                  <a:pos x="12" y="13"/>
                </a:cxn>
                <a:cxn ang="0">
                  <a:pos x="12" y="14"/>
                </a:cxn>
                <a:cxn ang="0">
                  <a:pos x="12" y="17"/>
                </a:cxn>
                <a:cxn ang="0">
                  <a:pos x="12" y="25"/>
                </a:cxn>
                <a:cxn ang="0">
                  <a:pos x="12" y="26"/>
                </a:cxn>
                <a:cxn ang="0">
                  <a:pos x="11" y="30"/>
                </a:cxn>
                <a:cxn ang="0">
                  <a:pos x="11" y="31"/>
                </a:cxn>
                <a:cxn ang="0">
                  <a:pos x="11" y="32"/>
                </a:cxn>
                <a:cxn ang="0">
                  <a:pos x="11" y="34"/>
                </a:cxn>
                <a:cxn ang="0">
                  <a:pos x="11" y="35"/>
                </a:cxn>
                <a:cxn ang="0">
                  <a:pos x="11" y="36"/>
                </a:cxn>
                <a:cxn ang="0">
                  <a:pos x="12" y="38"/>
                </a:cxn>
                <a:cxn ang="0">
                  <a:pos x="12" y="39"/>
                </a:cxn>
                <a:cxn ang="0">
                  <a:pos x="12" y="41"/>
                </a:cxn>
                <a:cxn ang="0">
                  <a:pos x="13" y="43"/>
                </a:cxn>
                <a:cxn ang="0">
                  <a:pos x="13" y="43"/>
                </a:cxn>
                <a:cxn ang="0">
                  <a:pos x="14" y="44"/>
                </a:cxn>
                <a:cxn ang="0">
                  <a:pos x="15" y="46"/>
                </a:cxn>
                <a:cxn ang="0">
                  <a:pos x="14" y="46"/>
                </a:cxn>
                <a:cxn ang="0">
                  <a:pos x="14" y="46"/>
                </a:cxn>
                <a:cxn ang="0">
                  <a:pos x="12" y="47"/>
                </a:cxn>
                <a:cxn ang="0">
                  <a:pos x="10" y="48"/>
                </a:cxn>
                <a:cxn ang="0">
                  <a:pos x="9" y="50"/>
                </a:cxn>
                <a:cxn ang="0">
                  <a:pos x="7" y="55"/>
                </a:cxn>
                <a:cxn ang="0">
                  <a:pos x="5" y="58"/>
                </a:cxn>
                <a:cxn ang="0">
                  <a:pos x="3" y="58"/>
                </a:cxn>
                <a:cxn ang="0">
                  <a:pos x="3" y="59"/>
                </a:cxn>
                <a:cxn ang="0">
                  <a:pos x="4" y="60"/>
                </a:cxn>
                <a:cxn ang="0">
                  <a:pos x="3" y="61"/>
                </a:cxn>
                <a:cxn ang="0">
                  <a:pos x="3" y="63"/>
                </a:cxn>
                <a:cxn ang="0">
                  <a:pos x="3" y="64"/>
                </a:cxn>
                <a:cxn ang="0">
                  <a:pos x="5" y="66"/>
                </a:cxn>
                <a:cxn ang="0">
                  <a:pos x="6" y="67"/>
                </a:cxn>
                <a:cxn ang="0">
                  <a:pos x="5" y="67"/>
                </a:cxn>
                <a:cxn ang="0">
                  <a:pos x="5" y="69"/>
                </a:cxn>
                <a:cxn ang="0">
                  <a:pos x="4" y="70"/>
                </a:cxn>
                <a:cxn ang="0">
                  <a:pos x="3" y="70"/>
                </a:cxn>
                <a:cxn ang="0">
                  <a:pos x="1" y="69"/>
                </a:cxn>
                <a:cxn ang="0">
                  <a:pos x="0" y="73"/>
                </a:cxn>
                <a:cxn ang="0">
                  <a:pos x="49" y="102"/>
                </a:cxn>
                <a:cxn ang="0">
                  <a:pos x="78" y="106"/>
                </a:cxn>
                <a:cxn ang="0">
                  <a:pos x="78" y="106"/>
                </a:cxn>
                <a:cxn ang="0">
                  <a:pos x="78" y="106"/>
                </a:cxn>
              </a:cxnLst>
              <a:rect l="0" t="0" r="r" b="b"/>
              <a:pathLst>
                <a:path w="91" h="106">
                  <a:moveTo>
                    <a:pt x="78" y="106"/>
                  </a:moveTo>
                  <a:lnTo>
                    <a:pt x="91" y="10"/>
                  </a:lnTo>
                  <a:lnTo>
                    <a:pt x="25" y="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3" y="43"/>
                  </a:lnTo>
                  <a:lnTo>
                    <a:pt x="14" y="44"/>
                  </a:lnTo>
                  <a:lnTo>
                    <a:pt x="15" y="46"/>
                  </a:lnTo>
                  <a:lnTo>
                    <a:pt x="14"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lnTo>
                    <a:pt x="78" y="106"/>
                  </a:lnTo>
                  <a:lnTo>
                    <a:pt x="78" y="10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37026" name="Freeform 130"/>
            <p:cNvSpPr>
              <a:spLocks/>
            </p:cNvSpPr>
            <p:nvPr/>
          </p:nvSpPr>
          <p:spPr bwMode="auto">
            <a:xfrm>
              <a:off x="3265" y="1248"/>
              <a:ext cx="455" cy="487"/>
            </a:xfrm>
            <a:custGeom>
              <a:avLst/>
              <a:gdLst/>
              <a:ahLst/>
              <a:cxnLst>
                <a:cxn ang="0">
                  <a:pos x="8" y="69"/>
                </a:cxn>
                <a:cxn ang="0">
                  <a:pos x="4" y="64"/>
                </a:cxn>
                <a:cxn ang="0">
                  <a:pos x="7" y="60"/>
                </a:cxn>
                <a:cxn ang="0">
                  <a:pos x="7" y="56"/>
                </a:cxn>
                <a:cxn ang="0">
                  <a:pos x="5" y="47"/>
                </a:cxn>
                <a:cxn ang="0">
                  <a:pos x="5" y="43"/>
                </a:cxn>
                <a:cxn ang="0">
                  <a:pos x="4" y="33"/>
                </a:cxn>
                <a:cxn ang="0">
                  <a:pos x="2" y="26"/>
                </a:cxn>
                <a:cxn ang="0">
                  <a:pos x="0" y="16"/>
                </a:cxn>
                <a:cxn ang="0">
                  <a:pos x="1" y="12"/>
                </a:cxn>
                <a:cxn ang="0">
                  <a:pos x="0" y="7"/>
                </a:cxn>
                <a:cxn ang="0">
                  <a:pos x="23" y="3"/>
                </a:cxn>
                <a:cxn ang="0">
                  <a:pos x="25" y="1"/>
                </a:cxn>
                <a:cxn ang="0">
                  <a:pos x="28" y="5"/>
                </a:cxn>
                <a:cxn ang="0">
                  <a:pos x="28" y="10"/>
                </a:cxn>
                <a:cxn ang="0">
                  <a:pos x="32" y="12"/>
                </a:cxn>
                <a:cxn ang="0">
                  <a:pos x="34" y="13"/>
                </a:cxn>
                <a:cxn ang="0">
                  <a:pos x="38" y="13"/>
                </a:cxn>
                <a:cxn ang="0">
                  <a:pos x="39" y="14"/>
                </a:cxn>
                <a:cxn ang="0">
                  <a:pos x="43" y="13"/>
                </a:cxn>
                <a:cxn ang="0">
                  <a:pos x="51" y="14"/>
                </a:cxn>
                <a:cxn ang="0">
                  <a:pos x="52" y="15"/>
                </a:cxn>
                <a:cxn ang="0">
                  <a:pos x="53" y="15"/>
                </a:cxn>
                <a:cxn ang="0">
                  <a:pos x="54" y="18"/>
                </a:cxn>
                <a:cxn ang="0">
                  <a:pos x="57" y="17"/>
                </a:cxn>
                <a:cxn ang="0">
                  <a:pos x="59" y="17"/>
                </a:cxn>
                <a:cxn ang="0">
                  <a:pos x="62" y="19"/>
                </a:cxn>
                <a:cxn ang="0">
                  <a:pos x="64" y="21"/>
                </a:cxn>
                <a:cxn ang="0">
                  <a:pos x="68" y="21"/>
                </a:cxn>
                <a:cxn ang="0">
                  <a:pos x="73" y="18"/>
                </a:cxn>
                <a:cxn ang="0">
                  <a:pos x="81" y="20"/>
                </a:cxn>
                <a:cxn ang="0">
                  <a:pos x="83" y="20"/>
                </a:cxn>
                <a:cxn ang="0">
                  <a:pos x="86" y="21"/>
                </a:cxn>
                <a:cxn ang="0">
                  <a:pos x="87" y="22"/>
                </a:cxn>
                <a:cxn ang="0">
                  <a:pos x="81" y="25"/>
                </a:cxn>
                <a:cxn ang="0">
                  <a:pos x="78" y="28"/>
                </a:cxn>
                <a:cxn ang="0">
                  <a:pos x="73" y="30"/>
                </a:cxn>
                <a:cxn ang="0">
                  <a:pos x="59" y="44"/>
                </a:cxn>
                <a:cxn ang="0">
                  <a:pos x="57" y="46"/>
                </a:cxn>
                <a:cxn ang="0">
                  <a:pos x="57" y="56"/>
                </a:cxn>
                <a:cxn ang="0">
                  <a:pos x="52" y="59"/>
                </a:cxn>
                <a:cxn ang="0">
                  <a:pos x="52" y="61"/>
                </a:cxn>
                <a:cxn ang="0">
                  <a:pos x="52" y="65"/>
                </a:cxn>
                <a:cxn ang="0">
                  <a:pos x="53" y="69"/>
                </a:cxn>
                <a:cxn ang="0">
                  <a:pos x="52" y="73"/>
                </a:cxn>
                <a:cxn ang="0">
                  <a:pos x="53" y="79"/>
                </a:cxn>
                <a:cxn ang="0">
                  <a:pos x="55" y="80"/>
                </a:cxn>
                <a:cxn ang="0">
                  <a:pos x="58" y="81"/>
                </a:cxn>
                <a:cxn ang="0">
                  <a:pos x="59" y="83"/>
                </a:cxn>
                <a:cxn ang="0">
                  <a:pos x="64" y="87"/>
                </a:cxn>
                <a:cxn ang="0">
                  <a:pos x="72" y="92"/>
                </a:cxn>
                <a:cxn ang="0">
                  <a:pos x="72" y="95"/>
                </a:cxn>
                <a:cxn ang="0">
                  <a:pos x="8" y="100"/>
                </a:cxn>
              </a:cxnLst>
              <a:rect l="0" t="0" r="r" b="b"/>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39" y="14"/>
                  </a:lnTo>
                  <a:lnTo>
                    <a:pt x="42" y="14"/>
                  </a:lnTo>
                  <a:lnTo>
                    <a:pt x="43" y="13"/>
                  </a:lnTo>
                  <a:lnTo>
                    <a:pt x="48" y="13"/>
                  </a:lnTo>
                  <a:lnTo>
                    <a:pt x="51" y="14"/>
                  </a:lnTo>
                  <a:lnTo>
                    <a:pt x="52" y="14"/>
                  </a:lnTo>
                  <a:lnTo>
                    <a:pt x="52" y="15"/>
                  </a:lnTo>
                  <a:lnTo>
                    <a:pt x="53" y="15"/>
                  </a:lnTo>
                  <a:lnTo>
                    <a:pt x="53" y="15"/>
                  </a:lnTo>
                  <a:lnTo>
                    <a:pt x="54" y="16"/>
                  </a:lnTo>
                  <a:lnTo>
                    <a:pt x="54" y="18"/>
                  </a:lnTo>
                  <a:lnTo>
                    <a:pt x="55" y="19"/>
                  </a:lnTo>
                  <a:lnTo>
                    <a:pt x="57" y="17"/>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8" y="81"/>
                  </a:lnTo>
                  <a:lnTo>
                    <a:pt x="59" y="82"/>
                  </a:lnTo>
                  <a:lnTo>
                    <a:pt x="59" y="83"/>
                  </a:lnTo>
                  <a:lnTo>
                    <a:pt x="63" y="84"/>
                  </a:lnTo>
                  <a:lnTo>
                    <a:pt x="64" y="87"/>
                  </a:lnTo>
                  <a:lnTo>
                    <a:pt x="68" y="89"/>
                  </a:lnTo>
                  <a:lnTo>
                    <a:pt x="72" y="92"/>
                  </a:lnTo>
                  <a:lnTo>
                    <a:pt x="72" y="93"/>
                  </a:lnTo>
                  <a:lnTo>
                    <a:pt x="72" y="95"/>
                  </a:lnTo>
                  <a:lnTo>
                    <a:pt x="72" y="98"/>
                  </a:lnTo>
                  <a:lnTo>
                    <a:pt x="8" y="100"/>
                  </a:lnTo>
                  <a:lnTo>
                    <a:pt x="8" y="100"/>
                  </a:lnTo>
                  <a:close/>
                </a:path>
              </a:pathLst>
            </a:custGeom>
            <a:solidFill>
              <a:srgbClr val="AAC8F5"/>
            </a:solidFill>
            <a:ln w="12700" cmpd="sng">
              <a:solidFill>
                <a:schemeClr val="tx1"/>
              </a:solidFill>
              <a:prstDash val="solid"/>
              <a:round/>
              <a:headEnd/>
              <a:tailEnd/>
            </a:ln>
          </p:spPr>
          <p:txBody>
            <a:bodyPr/>
            <a:lstStyle/>
            <a:p>
              <a:endParaRPr lang="en-US"/>
            </a:p>
          </p:txBody>
        </p:sp>
        <p:sp>
          <p:nvSpPr>
            <p:cNvPr id="337027" name="Freeform 131"/>
            <p:cNvSpPr>
              <a:spLocks/>
            </p:cNvSpPr>
            <p:nvPr/>
          </p:nvSpPr>
          <p:spPr bwMode="auto">
            <a:xfrm>
              <a:off x="3474" y="2604"/>
              <a:ext cx="395" cy="322"/>
            </a:xfrm>
            <a:custGeom>
              <a:avLst/>
              <a:gdLst/>
              <a:ahLst/>
              <a:cxnLst>
                <a:cxn ang="0">
                  <a:pos x="41" y="1"/>
                </a:cxn>
                <a:cxn ang="0">
                  <a:pos x="44" y="10"/>
                </a:cxn>
                <a:cxn ang="0">
                  <a:pos x="43" y="13"/>
                </a:cxn>
                <a:cxn ang="0">
                  <a:pos x="40" y="22"/>
                </a:cxn>
                <a:cxn ang="0">
                  <a:pos x="64" y="33"/>
                </a:cxn>
                <a:cxn ang="0">
                  <a:pos x="64" y="40"/>
                </a:cxn>
                <a:cxn ang="0">
                  <a:pos x="63" y="45"/>
                </a:cxn>
                <a:cxn ang="0">
                  <a:pos x="58" y="44"/>
                </a:cxn>
                <a:cxn ang="0">
                  <a:pos x="56" y="49"/>
                </a:cxn>
                <a:cxn ang="0">
                  <a:pos x="62" y="48"/>
                </a:cxn>
                <a:cxn ang="0">
                  <a:pos x="66" y="47"/>
                </a:cxn>
                <a:cxn ang="0">
                  <a:pos x="64" y="49"/>
                </a:cxn>
                <a:cxn ang="0">
                  <a:pos x="66" y="51"/>
                </a:cxn>
                <a:cxn ang="0">
                  <a:pos x="71" y="47"/>
                </a:cxn>
                <a:cxn ang="0">
                  <a:pos x="74" y="48"/>
                </a:cxn>
                <a:cxn ang="0">
                  <a:pos x="73" y="51"/>
                </a:cxn>
                <a:cxn ang="0">
                  <a:pos x="68" y="56"/>
                </a:cxn>
                <a:cxn ang="0">
                  <a:pos x="71" y="60"/>
                </a:cxn>
                <a:cxn ang="0">
                  <a:pos x="77" y="65"/>
                </a:cxn>
                <a:cxn ang="0">
                  <a:pos x="71" y="63"/>
                </a:cxn>
                <a:cxn ang="0">
                  <a:pos x="64" y="59"/>
                </a:cxn>
                <a:cxn ang="0">
                  <a:pos x="61" y="62"/>
                </a:cxn>
                <a:cxn ang="0">
                  <a:pos x="60" y="65"/>
                </a:cxn>
                <a:cxn ang="0">
                  <a:pos x="57" y="63"/>
                </a:cxn>
                <a:cxn ang="0">
                  <a:pos x="54" y="63"/>
                </a:cxn>
                <a:cxn ang="0">
                  <a:pos x="49" y="64"/>
                </a:cxn>
                <a:cxn ang="0">
                  <a:pos x="41" y="59"/>
                </a:cxn>
                <a:cxn ang="0">
                  <a:pos x="38" y="57"/>
                </a:cxn>
                <a:cxn ang="0">
                  <a:pos x="37" y="56"/>
                </a:cxn>
                <a:cxn ang="0">
                  <a:pos x="34" y="55"/>
                </a:cxn>
                <a:cxn ang="0">
                  <a:pos x="33" y="54"/>
                </a:cxn>
                <a:cxn ang="0">
                  <a:pos x="31" y="58"/>
                </a:cxn>
                <a:cxn ang="0">
                  <a:pos x="15" y="56"/>
                </a:cxn>
                <a:cxn ang="0">
                  <a:pos x="4" y="55"/>
                </a:cxn>
                <a:cxn ang="0">
                  <a:pos x="5" y="53"/>
                </a:cxn>
                <a:cxn ang="0">
                  <a:pos x="6" y="46"/>
                </a:cxn>
                <a:cxn ang="0">
                  <a:pos x="6" y="42"/>
                </a:cxn>
                <a:cxn ang="0">
                  <a:pos x="9" y="37"/>
                </a:cxn>
                <a:cxn ang="0">
                  <a:pos x="7" y="30"/>
                </a:cxn>
                <a:cxn ang="0">
                  <a:pos x="6" y="28"/>
                </a:cxn>
                <a:cxn ang="0">
                  <a:pos x="4" y="25"/>
                </a:cxn>
                <a:cxn ang="0">
                  <a:pos x="1" y="19"/>
                </a:cxn>
                <a:cxn ang="0">
                  <a:pos x="0" y="1"/>
                </a:cxn>
              </a:cxnLst>
              <a:rect l="0" t="0" r="r" b="b"/>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2" y="63"/>
                  </a:lnTo>
                  <a:lnTo>
                    <a:pt x="60" y="65"/>
                  </a:lnTo>
                  <a:lnTo>
                    <a:pt x="59" y="65"/>
                  </a:lnTo>
                  <a:lnTo>
                    <a:pt x="58" y="63"/>
                  </a:lnTo>
                  <a:lnTo>
                    <a:pt x="57" y="63"/>
                  </a:lnTo>
                  <a:lnTo>
                    <a:pt x="55" y="63"/>
                  </a:lnTo>
                  <a:lnTo>
                    <a:pt x="55" y="63"/>
                  </a:lnTo>
                  <a:lnTo>
                    <a:pt x="54" y="63"/>
                  </a:lnTo>
                  <a:lnTo>
                    <a:pt x="52" y="65"/>
                  </a:lnTo>
                  <a:lnTo>
                    <a:pt x="50" y="65"/>
                  </a:lnTo>
                  <a:lnTo>
                    <a:pt x="49" y="64"/>
                  </a:lnTo>
                  <a:lnTo>
                    <a:pt x="47" y="64"/>
                  </a:lnTo>
                  <a:lnTo>
                    <a:pt x="43" y="60"/>
                  </a:lnTo>
                  <a:lnTo>
                    <a:pt x="41" y="59"/>
                  </a:lnTo>
                  <a:lnTo>
                    <a:pt x="39" y="58"/>
                  </a:lnTo>
                  <a:lnTo>
                    <a:pt x="38" y="57"/>
                  </a:lnTo>
                  <a:lnTo>
                    <a:pt x="38" y="57"/>
                  </a:lnTo>
                  <a:lnTo>
                    <a:pt x="37" y="57"/>
                  </a:lnTo>
                  <a:lnTo>
                    <a:pt x="37" y="56"/>
                  </a:lnTo>
                  <a:lnTo>
                    <a:pt x="37" y="56"/>
                  </a:lnTo>
                  <a:lnTo>
                    <a:pt x="37" y="55"/>
                  </a:lnTo>
                  <a:lnTo>
                    <a:pt x="36" y="56"/>
                  </a:lnTo>
                  <a:lnTo>
                    <a:pt x="34" y="55"/>
                  </a:lnTo>
                  <a:lnTo>
                    <a:pt x="34" y="55"/>
                  </a:lnTo>
                  <a:lnTo>
                    <a:pt x="34" y="54"/>
                  </a:lnTo>
                  <a:lnTo>
                    <a:pt x="33" y="54"/>
                  </a:lnTo>
                  <a:lnTo>
                    <a:pt x="30" y="57"/>
                  </a:lnTo>
                  <a:lnTo>
                    <a:pt x="31" y="58"/>
                  </a:lnTo>
                  <a:lnTo>
                    <a:pt x="31" y="58"/>
                  </a:lnTo>
                  <a:lnTo>
                    <a:pt x="27" y="59"/>
                  </a:lnTo>
                  <a:lnTo>
                    <a:pt x="19" y="57"/>
                  </a:lnTo>
                  <a:lnTo>
                    <a:pt x="15" y="56"/>
                  </a:lnTo>
                  <a:lnTo>
                    <a:pt x="4" y="57"/>
                  </a:lnTo>
                  <a:lnTo>
                    <a:pt x="4" y="56"/>
                  </a:lnTo>
                  <a:lnTo>
                    <a:pt x="4" y="55"/>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lnTo>
                    <a:pt x="0" y="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37028" name="Freeform 132"/>
            <p:cNvSpPr>
              <a:spLocks/>
            </p:cNvSpPr>
            <p:nvPr/>
          </p:nvSpPr>
          <p:spPr bwMode="auto">
            <a:xfrm>
              <a:off x="3633" y="1799"/>
              <a:ext cx="277" cy="463"/>
            </a:xfrm>
            <a:custGeom>
              <a:avLst/>
              <a:gdLst/>
              <a:ahLst/>
              <a:cxnLst>
                <a:cxn ang="0">
                  <a:pos x="9" y="2"/>
                </a:cxn>
                <a:cxn ang="0">
                  <a:pos x="12" y="5"/>
                </a:cxn>
                <a:cxn ang="0">
                  <a:pos x="15" y="8"/>
                </a:cxn>
                <a:cxn ang="0">
                  <a:pos x="15" y="12"/>
                </a:cxn>
                <a:cxn ang="0">
                  <a:pos x="14" y="15"/>
                </a:cxn>
                <a:cxn ang="0">
                  <a:pos x="11" y="19"/>
                </a:cxn>
                <a:cxn ang="0">
                  <a:pos x="9" y="20"/>
                </a:cxn>
                <a:cxn ang="0">
                  <a:pos x="5" y="21"/>
                </a:cxn>
                <a:cxn ang="0">
                  <a:pos x="4" y="24"/>
                </a:cxn>
                <a:cxn ang="0">
                  <a:pos x="6" y="27"/>
                </a:cxn>
                <a:cxn ang="0">
                  <a:pos x="4" y="34"/>
                </a:cxn>
                <a:cxn ang="0">
                  <a:pos x="1" y="36"/>
                </a:cxn>
                <a:cxn ang="0">
                  <a:pos x="0" y="39"/>
                </a:cxn>
                <a:cxn ang="0">
                  <a:pos x="0" y="41"/>
                </a:cxn>
                <a:cxn ang="0">
                  <a:pos x="1" y="48"/>
                </a:cxn>
                <a:cxn ang="0">
                  <a:pos x="5" y="53"/>
                </a:cxn>
                <a:cxn ang="0">
                  <a:pos x="10" y="57"/>
                </a:cxn>
                <a:cxn ang="0">
                  <a:pos x="13" y="64"/>
                </a:cxn>
                <a:cxn ang="0">
                  <a:pos x="15" y="62"/>
                </a:cxn>
                <a:cxn ang="0">
                  <a:pos x="19" y="65"/>
                </a:cxn>
                <a:cxn ang="0">
                  <a:pos x="19" y="69"/>
                </a:cxn>
                <a:cxn ang="0">
                  <a:pos x="16" y="73"/>
                </a:cxn>
                <a:cxn ang="0">
                  <a:pos x="19" y="78"/>
                </a:cxn>
                <a:cxn ang="0">
                  <a:pos x="24" y="81"/>
                </a:cxn>
                <a:cxn ang="0">
                  <a:pos x="29" y="87"/>
                </a:cxn>
                <a:cxn ang="0">
                  <a:pos x="30" y="89"/>
                </a:cxn>
                <a:cxn ang="0">
                  <a:pos x="29" y="91"/>
                </a:cxn>
                <a:cxn ang="0">
                  <a:pos x="32" y="95"/>
                </a:cxn>
                <a:cxn ang="0">
                  <a:pos x="33" y="94"/>
                </a:cxn>
                <a:cxn ang="0">
                  <a:pos x="34" y="92"/>
                </a:cxn>
                <a:cxn ang="0">
                  <a:pos x="38" y="91"/>
                </a:cxn>
                <a:cxn ang="0">
                  <a:pos x="42" y="93"/>
                </a:cxn>
                <a:cxn ang="0">
                  <a:pos x="43" y="89"/>
                </a:cxn>
                <a:cxn ang="0">
                  <a:pos x="44" y="87"/>
                </a:cxn>
                <a:cxn ang="0">
                  <a:pos x="48" y="85"/>
                </a:cxn>
                <a:cxn ang="0">
                  <a:pos x="47" y="83"/>
                </a:cxn>
                <a:cxn ang="0">
                  <a:pos x="47" y="81"/>
                </a:cxn>
                <a:cxn ang="0">
                  <a:pos x="48" y="80"/>
                </a:cxn>
                <a:cxn ang="0">
                  <a:pos x="48" y="79"/>
                </a:cxn>
                <a:cxn ang="0">
                  <a:pos x="48" y="73"/>
                </a:cxn>
                <a:cxn ang="0">
                  <a:pos x="52" y="68"/>
                </a:cxn>
                <a:cxn ang="0">
                  <a:pos x="54" y="64"/>
                </a:cxn>
                <a:cxn ang="0">
                  <a:pos x="52" y="57"/>
                </a:cxn>
                <a:cxn ang="0">
                  <a:pos x="52" y="54"/>
                </a:cxn>
                <a:cxn ang="0">
                  <a:pos x="49" y="13"/>
                </a:cxn>
                <a:cxn ang="0">
                  <a:pos x="48" y="11"/>
                </a:cxn>
                <a:cxn ang="0">
                  <a:pos x="46" y="6"/>
                </a:cxn>
                <a:cxn ang="0">
                  <a:pos x="44" y="3"/>
                </a:cxn>
                <a:cxn ang="0">
                  <a:pos x="44" y="0"/>
                </a:cxn>
              </a:cxnLst>
              <a:rect l="0" t="0" r="r" b="b"/>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3"/>
                  </a:lnTo>
                  <a:lnTo>
                    <a:pt x="47" y="83"/>
                  </a:lnTo>
                  <a:lnTo>
                    <a:pt x="47" y="81"/>
                  </a:lnTo>
                  <a:lnTo>
                    <a:pt x="48" y="80"/>
                  </a:lnTo>
                  <a:lnTo>
                    <a:pt x="48" y="80"/>
                  </a:lnTo>
                  <a:lnTo>
                    <a:pt x="48" y="79"/>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lnTo>
                    <a:pt x="44"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37029" name="Freeform 133"/>
            <p:cNvSpPr>
              <a:spLocks/>
            </p:cNvSpPr>
            <p:nvPr/>
          </p:nvSpPr>
          <p:spPr bwMode="auto">
            <a:xfrm>
              <a:off x="3925" y="1506"/>
              <a:ext cx="267" cy="346"/>
            </a:xfrm>
            <a:custGeom>
              <a:avLst/>
              <a:gdLst/>
              <a:ahLst/>
              <a:cxnLst>
                <a:cxn ang="0">
                  <a:pos x="26" y="68"/>
                </a:cxn>
                <a:cxn ang="0">
                  <a:pos x="43" y="67"/>
                </a:cxn>
                <a:cxn ang="0">
                  <a:pos x="45" y="62"/>
                </a:cxn>
                <a:cxn ang="0">
                  <a:pos x="45" y="58"/>
                </a:cxn>
                <a:cxn ang="0">
                  <a:pos x="48" y="55"/>
                </a:cxn>
                <a:cxn ang="0">
                  <a:pos x="49" y="52"/>
                </a:cxn>
                <a:cxn ang="0">
                  <a:pos x="50" y="50"/>
                </a:cxn>
                <a:cxn ang="0">
                  <a:pos x="51" y="51"/>
                </a:cxn>
                <a:cxn ang="0">
                  <a:pos x="52" y="50"/>
                </a:cxn>
                <a:cxn ang="0">
                  <a:pos x="52" y="46"/>
                </a:cxn>
                <a:cxn ang="0">
                  <a:pos x="51" y="42"/>
                </a:cxn>
                <a:cxn ang="0">
                  <a:pos x="47" y="28"/>
                </a:cxn>
                <a:cxn ang="0">
                  <a:pos x="42" y="28"/>
                </a:cxn>
                <a:cxn ang="0">
                  <a:pos x="36" y="36"/>
                </a:cxn>
                <a:cxn ang="0">
                  <a:pos x="35" y="35"/>
                </a:cxn>
                <a:cxn ang="0">
                  <a:pos x="33" y="34"/>
                </a:cxn>
                <a:cxn ang="0">
                  <a:pos x="33" y="30"/>
                </a:cxn>
                <a:cxn ang="0">
                  <a:pos x="36" y="28"/>
                </a:cxn>
                <a:cxn ang="0">
                  <a:pos x="36" y="26"/>
                </a:cxn>
                <a:cxn ang="0">
                  <a:pos x="38" y="24"/>
                </a:cxn>
                <a:cxn ang="0">
                  <a:pos x="38" y="17"/>
                </a:cxn>
                <a:cxn ang="0">
                  <a:pos x="37" y="14"/>
                </a:cxn>
                <a:cxn ang="0">
                  <a:pos x="35" y="12"/>
                </a:cxn>
                <a:cxn ang="0">
                  <a:pos x="37" y="10"/>
                </a:cxn>
                <a:cxn ang="0">
                  <a:pos x="36" y="7"/>
                </a:cxn>
                <a:cxn ang="0">
                  <a:pos x="30" y="4"/>
                </a:cxn>
                <a:cxn ang="0">
                  <a:pos x="26" y="2"/>
                </a:cxn>
                <a:cxn ang="0">
                  <a:pos x="21" y="1"/>
                </a:cxn>
                <a:cxn ang="0">
                  <a:pos x="18" y="1"/>
                </a:cxn>
                <a:cxn ang="0">
                  <a:pos x="15" y="3"/>
                </a:cxn>
                <a:cxn ang="0">
                  <a:pos x="15" y="6"/>
                </a:cxn>
                <a:cxn ang="0">
                  <a:pos x="16" y="7"/>
                </a:cxn>
                <a:cxn ang="0">
                  <a:pos x="15" y="8"/>
                </a:cxn>
                <a:cxn ang="0">
                  <a:pos x="13" y="10"/>
                </a:cxn>
                <a:cxn ang="0">
                  <a:pos x="12" y="13"/>
                </a:cxn>
                <a:cxn ang="0">
                  <a:pos x="12" y="17"/>
                </a:cxn>
                <a:cxn ang="0">
                  <a:pos x="10" y="16"/>
                </a:cxn>
                <a:cxn ang="0">
                  <a:pos x="10" y="13"/>
                </a:cxn>
                <a:cxn ang="0">
                  <a:pos x="10" y="11"/>
                </a:cxn>
                <a:cxn ang="0">
                  <a:pos x="8" y="13"/>
                </a:cxn>
                <a:cxn ang="0">
                  <a:pos x="8" y="16"/>
                </a:cxn>
                <a:cxn ang="0">
                  <a:pos x="5" y="17"/>
                </a:cxn>
                <a:cxn ang="0">
                  <a:pos x="4" y="19"/>
                </a:cxn>
                <a:cxn ang="0">
                  <a:pos x="3" y="23"/>
                </a:cxn>
                <a:cxn ang="0">
                  <a:pos x="2" y="28"/>
                </a:cxn>
                <a:cxn ang="0">
                  <a:pos x="1" y="32"/>
                </a:cxn>
                <a:cxn ang="0">
                  <a:pos x="2" y="37"/>
                </a:cxn>
                <a:cxn ang="0">
                  <a:pos x="2" y="41"/>
                </a:cxn>
                <a:cxn ang="0">
                  <a:pos x="6" y="50"/>
                </a:cxn>
                <a:cxn ang="0">
                  <a:pos x="7" y="55"/>
                </a:cxn>
                <a:cxn ang="0">
                  <a:pos x="7" y="56"/>
                </a:cxn>
                <a:cxn ang="0">
                  <a:pos x="6" y="62"/>
                </a:cxn>
                <a:cxn ang="0">
                  <a:pos x="2" y="69"/>
                </a:cxn>
                <a:cxn ang="0">
                  <a:pos x="0" y="71"/>
                </a:cxn>
              </a:cxnLst>
              <a:rect l="0" t="0" r="r" b="b"/>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5"/>
                  </a:lnTo>
                  <a:lnTo>
                    <a:pt x="7" y="56"/>
                  </a:lnTo>
                  <a:lnTo>
                    <a:pt x="6" y="59"/>
                  </a:lnTo>
                  <a:lnTo>
                    <a:pt x="6" y="62"/>
                  </a:lnTo>
                  <a:lnTo>
                    <a:pt x="5" y="64"/>
                  </a:lnTo>
                  <a:lnTo>
                    <a:pt x="2" y="69"/>
                  </a:lnTo>
                  <a:lnTo>
                    <a:pt x="1" y="71"/>
                  </a:lnTo>
                  <a:lnTo>
                    <a:pt x="0" y="71"/>
                  </a:lnTo>
                  <a:lnTo>
                    <a:pt x="0" y="7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37030" name="Freeform 134"/>
            <p:cNvSpPr>
              <a:spLocks/>
            </p:cNvSpPr>
            <p:nvPr/>
          </p:nvSpPr>
          <p:spPr bwMode="auto">
            <a:xfrm>
              <a:off x="3669" y="1384"/>
              <a:ext cx="426" cy="200"/>
            </a:xfrm>
            <a:custGeom>
              <a:avLst/>
              <a:gdLst/>
              <a:ahLst/>
              <a:cxnLst>
                <a:cxn ang="0">
                  <a:pos x="4" y="16"/>
                </a:cxn>
                <a:cxn ang="0">
                  <a:pos x="8" y="13"/>
                </a:cxn>
                <a:cxn ang="0">
                  <a:pos x="20" y="6"/>
                </a:cxn>
                <a:cxn ang="0">
                  <a:pos x="26" y="1"/>
                </a:cxn>
                <a:cxn ang="0">
                  <a:pos x="31" y="1"/>
                </a:cxn>
                <a:cxn ang="0">
                  <a:pos x="28" y="4"/>
                </a:cxn>
                <a:cxn ang="0">
                  <a:pos x="23" y="9"/>
                </a:cxn>
                <a:cxn ang="0">
                  <a:pos x="23" y="12"/>
                </a:cxn>
                <a:cxn ang="0">
                  <a:pos x="28" y="10"/>
                </a:cxn>
                <a:cxn ang="0">
                  <a:pos x="39" y="15"/>
                </a:cxn>
                <a:cxn ang="0">
                  <a:pos x="43" y="16"/>
                </a:cxn>
                <a:cxn ang="0">
                  <a:pos x="44" y="17"/>
                </a:cxn>
                <a:cxn ang="0">
                  <a:pos x="49" y="13"/>
                </a:cxn>
                <a:cxn ang="0">
                  <a:pos x="64" y="8"/>
                </a:cxn>
                <a:cxn ang="0">
                  <a:pos x="63" y="11"/>
                </a:cxn>
                <a:cxn ang="0">
                  <a:pos x="66" y="14"/>
                </a:cxn>
                <a:cxn ang="0">
                  <a:pos x="72" y="13"/>
                </a:cxn>
                <a:cxn ang="0">
                  <a:pos x="76" y="18"/>
                </a:cxn>
                <a:cxn ang="0">
                  <a:pos x="82" y="19"/>
                </a:cxn>
                <a:cxn ang="0">
                  <a:pos x="82" y="21"/>
                </a:cxn>
                <a:cxn ang="0">
                  <a:pos x="79" y="21"/>
                </a:cxn>
                <a:cxn ang="0">
                  <a:pos x="75" y="21"/>
                </a:cxn>
                <a:cxn ang="0">
                  <a:pos x="69" y="21"/>
                </a:cxn>
                <a:cxn ang="0">
                  <a:pos x="69" y="24"/>
                </a:cxn>
                <a:cxn ang="0">
                  <a:pos x="62" y="21"/>
                </a:cxn>
                <a:cxn ang="0">
                  <a:pos x="57" y="23"/>
                </a:cxn>
                <a:cxn ang="0">
                  <a:pos x="55" y="25"/>
                </a:cxn>
                <a:cxn ang="0">
                  <a:pos x="50" y="25"/>
                </a:cxn>
                <a:cxn ang="0">
                  <a:pos x="46" y="30"/>
                </a:cxn>
                <a:cxn ang="0">
                  <a:pos x="47" y="28"/>
                </a:cxn>
                <a:cxn ang="0">
                  <a:pos x="44" y="28"/>
                </a:cxn>
                <a:cxn ang="0">
                  <a:pos x="42" y="27"/>
                </a:cxn>
                <a:cxn ang="0">
                  <a:pos x="40" y="32"/>
                </a:cxn>
                <a:cxn ang="0">
                  <a:pos x="36" y="38"/>
                </a:cxn>
                <a:cxn ang="0">
                  <a:pos x="34" y="39"/>
                </a:cxn>
                <a:cxn ang="0">
                  <a:pos x="35" y="36"/>
                </a:cxn>
                <a:cxn ang="0">
                  <a:pos x="32" y="36"/>
                </a:cxn>
                <a:cxn ang="0">
                  <a:pos x="30" y="29"/>
                </a:cxn>
                <a:cxn ang="0">
                  <a:pos x="29" y="28"/>
                </a:cxn>
                <a:cxn ang="0">
                  <a:pos x="23" y="26"/>
                </a:cxn>
                <a:cxn ang="0">
                  <a:pos x="22" y="26"/>
                </a:cxn>
                <a:cxn ang="0">
                  <a:pos x="16" y="24"/>
                </a:cxn>
                <a:cxn ang="0">
                  <a:pos x="4" y="19"/>
                </a:cxn>
                <a:cxn ang="0">
                  <a:pos x="0" y="17"/>
                </a:cxn>
              </a:cxnLst>
              <a:rect l="0" t="0" r="r" b="b"/>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3" y="16"/>
                  </a:lnTo>
                  <a:lnTo>
                    <a:pt x="44" y="17"/>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2" y="36"/>
                  </a:lnTo>
                  <a:lnTo>
                    <a:pt x="33" y="32"/>
                  </a:lnTo>
                  <a:lnTo>
                    <a:pt x="32" y="30"/>
                  </a:lnTo>
                  <a:lnTo>
                    <a:pt x="30" y="29"/>
                  </a:lnTo>
                  <a:lnTo>
                    <a:pt x="28" y="29"/>
                  </a:lnTo>
                  <a:lnTo>
                    <a:pt x="28" y="28"/>
                  </a:lnTo>
                  <a:lnTo>
                    <a:pt x="29" y="28"/>
                  </a:lnTo>
                  <a:lnTo>
                    <a:pt x="28" y="27"/>
                  </a:lnTo>
                  <a:lnTo>
                    <a:pt x="26" y="26"/>
                  </a:lnTo>
                  <a:lnTo>
                    <a:pt x="23" y="26"/>
                  </a:lnTo>
                  <a:lnTo>
                    <a:pt x="23" y="26"/>
                  </a:lnTo>
                  <a:lnTo>
                    <a:pt x="22" y="26"/>
                  </a:lnTo>
                  <a:lnTo>
                    <a:pt x="22" y="26"/>
                  </a:lnTo>
                  <a:lnTo>
                    <a:pt x="20" y="26"/>
                  </a:lnTo>
                  <a:lnTo>
                    <a:pt x="18" y="24"/>
                  </a:lnTo>
                  <a:lnTo>
                    <a:pt x="16" y="24"/>
                  </a:lnTo>
                  <a:lnTo>
                    <a:pt x="5" y="22"/>
                  </a:lnTo>
                  <a:lnTo>
                    <a:pt x="4" y="21"/>
                  </a:lnTo>
                  <a:lnTo>
                    <a:pt x="4" y="19"/>
                  </a:lnTo>
                  <a:lnTo>
                    <a:pt x="3" y="19"/>
                  </a:lnTo>
                  <a:lnTo>
                    <a:pt x="1" y="18"/>
                  </a:lnTo>
                  <a:lnTo>
                    <a:pt x="0" y="17"/>
                  </a:lnTo>
                  <a:lnTo>
                    <a:pt x="0" y="1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37031" name="Freeform 135"/>
            <p:cNvSpPr>
              <a:spLocks/>
            </p:cNvSpPr>
            <p:nvPr/>
          </p:nvSpPr>
          <p:spPr bwMode="auto">
            <a:xfrm>
              <a:off x="3879" y="1838"/>
              <a:ext cx="206" cy="351"/>
            </a:xfrm>
            <a:custGeom>
              <a:avLst/>
              <a:gdLst/>
              <a:ahLst/>
              <a:cxnLst>
                <a:cxn ang="0">
                  <a:pos x="1" y="5"/>
                </a:cxn>
                <a:cxn ang="0">
                  <a:pos x="4" y="45"/>
                </a:cxn>
                <a:cxn ang="0">
                  <a:pos x="4" y="46"/>
                </a:cxn>
                <a:cxn ang="0">
                  <a:pos x="4" y="47"/>
                </a:cxn>
                <a:cxn ang="0">
                  <a:pos x="4" y="49"/>
                </a:cxn>
                <a:cxn ang="0">
                  <a:pos x="5" y="52"/>
                </a:cxn>
                <a:cxn ang="0">
                  <a:pos x="6" y="56"/>
                </a:cxn>
                <a:cxn ang="0">
                  <a:pos x="4" y="59"/>
                </a:cxn>
                <a:cxn ang="0">
                  <a:pos x="4" y="60"/>
                </a:cxn>
                <a:cxn ang="0">
                  <a:pos x="2" y="63"/>
                </a:cxn>
                <a:cxn ang="0">
                  <a:pos x="0" y="65"/>
                </a:cxn>
                <a:cxn ang="0">
                  <a:pos x="0" y="68"/>
                </a:cxn>
                <a:cxn ang="0">
                  <a:pos x="0" y="71"/>
                </a:cxn>
                <a:cxn ang="0">
                  <a:pos x="0" y="71"/>
                </a:cxn>
                <a:cxn ang="0">
                  <a:pos x="0" y="72"/>
                </a:cxn>
                <a:cxn ang="0">
                  <a:pos x="0" y="72"/>
                </a:cxn>
                <a:cxn ang="0">
                  <a:pos x="1" y="72"/>
                </a:cxn>
                <a:cxn ang="0">
                  <a:pos x="2" y="72"/>
                </a:cxn>
                <a:cxn ang="0">
                  <a:pos x="2" y="71"/>
                </a:cxn>
                <a:cxn ang="0">
                  <a:pos x="2" y="70"/>
                </a:cxn>
                <a:cxn ang="0">
                  <a:pos x="5" y="70"/>
                </a:cxn>
                <a:cxn ang="0">
                  <a:pos x="8" y="69"/>
                </a:cxn>
                <a:cxn ang="0">
                  <a:pos x="12" y="71"/>
                </a:cxn>
                <a:cxn ang="0">
                  <a:pos x="12" y="71"/>
                </a:cxn>
                <a:cxn ang="0">
                  <a:pos x="13" y="71"/>
                </a:cxn>
                <a:cxn ang="0">
                  <a:pos x="14" y="68"/>
                </a:cxn>
                <a:cxn ang="0">
                  <a:pos x="16" y="68"/>
                </a:cxn>
                <a:cxn ang="0">
                  <a:pos x="17" y="69"/>
                </a:cxn>
                <a:cxn ang="0">
                  <a:pos x="18" y="70"/>
                </a:cxn>
                <a:cxn ang="0">
                  <a:pos x="19" y="69"/>
                </a:cxn>
                <a:cxn ang="0">
                  <a:pos x="20" y="65"/>
                </a:cxn>
                <a:cxn ang="0">
                  <a:pos x="21" y="64"/>
                </a:cxn>
                <a:cxn ang="0">
                  <a:pos x="22" y="64"/>
                </a:cxn>
                <a:cxn ang="0">
                  <a:pos x="24" y="66"/>
                </a:cxn>
                <a:cxn ang="0">
                  <a:pos x="27" y="66"/>
                </a:cxn>
                <a:cxn ang="0">
                  <a:pos x="28" y="63"/>
                </a:cxn>
                <a:cxn ang="0">
                  <a:pos x="33" y="56"/>
                </a:cxn>
                <a:cxn ang="0">
                  <a:pos x="33" y="53"/>
                </a:cxn>
                <a:cxn ang="0">
                  <a:pos x="34" y="53"/>
                </a:cxn>
                <a:cxn ang="0">
                  <a:pos x="37" y="53"/>
                </a:cxn>
                <a:cxn ang="0">
                  <a:pos x="38" y="52"/>
                </a:cxn>
                <a:cxn ang="0">
                  <a:pos x="40" y="51"/>
                </a:cxn>
                <a:cxn ang="0">
                  <a:pos x="40" y="50"/>
                </a:cxn>
                <a:cxn ang="0">
                  <a:pos x="40" y="47"/>
                </a:cxn>
                <a:cxn ang="0">
                  <a:pos x="40" y="47"/>
                </a:cxn>
                <a:cxn ang="0">
                  <a:pos x="40" y="45"/>
                </a:cxn>
                <a:cxn ang="0">
                  <a:pos x="35" y="1"/>
                </a:cxn>
                <a:cxn ang="0">
                  <a:pos x="35" y="0"/>
                </a:cxn>
                <a:cxn ang="0">
                  <a:pos x="9" y="3"/>
                </a:cxn>
                <a:cxn ang="0">
                  <a:pos x="8" y="4"/>
                </a:cxn>
                <a:cxn ang="0">
                  <a:pos x="6" y="5"/>
                </a:cxn>
                <a:cxn ang="0">
                  <a:pos x="5" y="6"/>
                </a:cxn>
                <a:cxn ang="0">
                  <a:pos x="3" y="6"/>
                </a:cxn>
                <a:cxn ang="0">
                  <a:pos x="1" y="5"/>
                </a:cxn>
                <a:cxn ang="0">
                  <a:pos x="1" y="5"/>
                </a:cxn>
              </a:cxnLst>
              <a:rect l="0" t="0" r="r" b="b"/>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1"/>
                  </a:lnTo>
                  <a:lnTo>
                    <a:pt x="0" y="72"/>
                  </a:lnTo>
                  <a:lnTo>
                    <a:pt x="0" y="72"/>
                  </a:lnTo>
                  <a:lnTo>
                    <a:pt x="1" y="72"/>
                  </a:lnTo>
                  <a:lnTo>
                    <a:pt x="2" y="72"/>
                  </a:lnTo>
                  <a:lnTo>
                    <a:pt x="2" y="71"/>
                  </a:lnTo>
                  <a:lnTo>
                    <a:pt x="2" y="70"/>
                  </a:lnTo>
                  <a:lnTo>
                    <a:pt x="5" y="70"/>
                  </a:lnTo>
                  <a:lnTo>
                    <a:pt x="8" y="69"/>
                  </a:lnTo>
                  <a:lnTo>
                    <a:pt x="12" y="71"/>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7"/>
                  </a:lnTo>
                  <a:lnTo>
                    <a:pt x="40" y="45"/>
                  </a:lnTo>
                  <a:lnTo>
                    <a:pt x="35" y="1"/>
                  </a:lnTo>
                  <a:lnTo>
                    <a:pt x="35" y="0"/>
                  </a:lnTo>
                  <a:lnTo>
                    <a:pt x="9" y="3"/>
                  </a:lnTo>
                  <a:lnTo>
                    <a:pt x="8" y="4"/>
                  </a:lnTo>
                  <a:lnTo>
                    <a:pt x="6" y="5"/>
                  </a:lnTo>
                  <a:lnTo>
                    <a:pt x="5" y="6"/>
                  </a:lnTo>
                  <a:lnTo>
                    <a:pt x="3" y="6"/>
                  </a:lnTo>
                  <a:lnTo>
                    <a:pt x="1" y="5"/>
                  </a:lnTo>
                  <a:lnTo>
                    <a:pt x="1" y="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37032" name="Freeform 136"/>
            <p:cNvSpPr>
              <a:spLocks/>
            </p:cNvSpPr>
            <p:nvPr/>
          </p:nvSpPr>
          <p:spPr bwMode="auto">
            <a:xfrm>
              <a:off x="3665" y="2423"/>
              <a:ext cx="240" cy="405"/>
            </a:xfrm>
            <a:custGeom>
              <a:avLst/>
              <a:gdLst/>
              <a:ahLst/>
              <a:cxnLst>
                <a:cxn ang="0">
                  <a:pos x="44" y="0"/>
                </a:cxn>
                <a:cxn ang="0">
                  <a:pos x="15" y="2"/>
                </a:cxn>
                <a:cxn ang="0">
                  <a:pos x="15" y="3"/>
                </a:cxn>
                <a:cxn ang="0">
                  <a:pos x="12" y="5"/>
                </a:cxn>
                <a:cxn ang="0">
                  <a:pos x="12" y="8"/>
                </a:cxn>
                <a:cxn ang="0">
                  <a:pos x="12" y="11"/>
                </a:cxn>
                <a:cxn ang="0">
                  <a:pos x="11" y="12"/>
                </a:cxn>
                <a:cxn ang="0">
                  <a:pos x="9" y="14"/>
                </a:cxn>
                <a:cxn ang="0">
                  <a:pos x="7" y="16"/>
                </a:cxn>
                <a:cxn ang="0">
                  <a:pos x="6" y="17"/>
                </a:cxn>
                <a:cxn ang="0">
                  <a:pos x="6" y="19"/>
                </a:cxn>
                <a:cxn ang="0">
                  <a:pos x="5" y="21"/>
                </a:cxn>
                <a:cxn ang="0">
                  <a:pos x="5" y="22"/>
                </a:cxn>
                <a:cxn ang="0">
                  <a:pos x="4" y="25"/>
                </a:cxn>
                <a:cxn ang="0">
                  <a:pos x="3" y="27"/>
                </a:cxn>
                <a:cxn ang="0">
                  <a:pos x="4" y="30"/>
                </a:cxn>
                <a:cxn ang="0">
                  <a:pos x="5" y="31"/>
                </a:cxn>
                <a:cxn ang="0">
                  <a:pos x="5" y="33"/>
                </a:cxn>
                <a:cxn ang="0">
                  <a:pos x="5" y="33"/>
                </a:cxn>
                <a:cxn ang="0">
                  <a:pos x="5" y="34"/>
                </a:cxn>
                <a:cxn ang="0">
                  <a:pos x="5" y="34"/>
                </a:cxn>
                <a:cxn ang="0">
                  <a:pos x="4" y="36"/>
                </a:cxn>
                <a:cxn ang="0">
                  <a:pos x="5" y="37"/>
                </a:cxn>
                <a:cxn ang="0">
                  <a:pos x="4" y="38"/>
                </a:cxn>
                <a:cxn ang="0">
                  <a:pos x="6" y="42"/>
                </a:cxn>
                <a:cxn ang="0">
                  <a:pos x="6" y="45"/>
                </a:cxn>
                <a:cxn ang="0">
                  <a:pos x="7" y="47"/>
                </a:cxn>
                <a:cxn ang="0">
                  <a:pos x="8" y="48"/>
                </a:cxn>
                <a:cxn ang="0">
                  <a:pos x="8" y="49"/>
                </a:cxn>
                <a:cxn ang="0">
                  <a:pos x="6" y="50"/>
                </a:cxn>
                <a:cxn ang="0">
                  <a:pos x="6" y="51"/>
                </a:cxn>
                <a:cxn ang="0">
                  <a:pos x="5" y="54"/>
                </a:cxn>
                <a:cxn ang="0">
                  <a:pos x="3" y="59"/>
                </a:cxn>
                <a:cxn ang="0">
                  <a:pos x="0" y="66"/>
                </a:cxn>
                <a:cxn ang="0">
                  <a:pos x="0" y="71"/>
                </a:cxn>
                <a:cxn ang="0">
                  <a:pos x="27" y="70"/>
                </a:cxn>
                <a:cxn ang="0">
                  <a:pos x="27" y="71"/>
                </a:cxn>
                <a:cxn ang="0">
                  <a:pos x="26" y="73"/>
                </a:cxn>
                <a:cxn ang="0">
                  <a:pos x="27" y="77"/>
                </a:cxn>
                <a:cxn ang="0">
                  <a:pos x="29" y="80"/>
                </a:cxn>
                <a:cxn ang="0">
                  <a:pos x="30" y="83"/>
                </a:cxn>
                <a:cxn ang="0">
                  <a:pos x="32" y="83"/>
                </a:cxn>
                <a:cxn ang="0">
                  <a:pos x="35" y="81"/>
                </a:cxn>
                <a:cxn ang="0">
                  <a:pos x="41" y="79"/>
                </a:cxn>
                <a:cxn ang="0">
                  <a:pos x="43" y="79"/>
                </a:cxn>
                <a:cxn ang="0">
                  <a:pos x="45" y="78"/>
                </a:cxn>
                <a:cxn ang="0">
                  <a:pos x="46" y="79"/>
                </a:cxn>
                <a:cxn ang="0">
                  <a:pos x="47" y="80"/>
                </a:cxn>
                <a:cxn ang="0">
                  <a:pos x="47" y="79"/>
                </a:cxn>
                <a:cxn ang="0">
                  <a:pos x="44" y="54"/>
                </a:cxn>
                <a:cxn ang="0">
                  <a:pos x="44" y="52"/>
                </a:cxn>
                <a:cxn ang="0">
                  <a:pos x="45" y="2"/>
                </a:cxn>
                <a:cxn ang="0">
                  <a:pos x="44" y="0"/>
                </a:cxn>
                <a:cxn ang="0">
                  <a:pos x="44" y="0"/>
                </a:cxn>
              </a:cxnLst>
              <a:rect l="0" t="0" r="r" b="b"/>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3"/>
                  </a:lnTo>
                  <a:lnTo>
                    <a:pt x="5" y="34"/>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lnTo>
                    <a:pt x="44"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37033" name="Freeform 137"/>
            <p:cNvSpPr>
              <a:spLocks/>
            </p:cNvSpPr>
            <p:nvPr/>
          </p:nvSpPr>
          <p:spPr bwMode="auto">
            <a:xfrm>
              <a:off x="4331" y="1721"/>
              <a:ext cx="404" cy="249"/>
            </a:xfrm>
            <a:custGeom>
              <a:avLst/>
              <a:gdLst/>
              <a:ahLst/>
              <a:cxnLst>
                <a:cxn ang="0">
                  <a:pos x="19" y="49"/>
                </a:cxn>
                <a:cxn ang="0">
                  <a:pos x="55" y="42"/>
                </a:cxn>
                <a:cxn ang="0">
                  <a:pos x="66" y="40"/>
                </a:cxn>
                <a:cxn ang="0">
                  <a:pos x="67" y="40"/>
                </a:cxn>
                <a:cxn ang="0">
                  <a:pos x="67" y="39"/>
                </a:cxn>
                <a:cxn ang="0">
                  <a:pos x="67" y="38"/>
                </a:cxn>
                <a:cxn ang="0">
                  <a:pos x="68" y="37"/>
                </a:cxn>
                <a:cxn ang="0">
                  <a:pos x="70" y="37"/>
                </a:cxn>
                <a:cxn ang="0">
                  <a:pos x="71" y="37"/>
                </a:cxn>
                <a:cxn ang="0">
                  <a:pos x="74" y="35"/>
                </a:cxn>
                <a:cxn ang="0">
                  <a:pos x="74" y="33"/>
                </a:cxn>
                <a:cxn ang="0">
                  <a:pos x="77" y="31"/>
                </a:cxn>
                <a:cxn ang="0">
                  <a:pos x="79" y="30"/>
                </a:cxn>
                <a:cxn ang="0">
                  <a:pos x="79" y="29"/>
                </a:cxn>
                <a:cxn ang="0">
                  <a:pos x="77" y="28"/>
                </a:cxn>
                <a:cxn ang="0">
                  <a:pos x="76" y="27"/>
                </a:cxn>
                <a:cxn ang="0">
                  <a:pos x="75" y="27"/>
                </a:cxn>
                <a:cxn ang="0">
                  <a:pos x="75" y="26"/>
                </a:cxn>
                <a:cxn ang="0">
                  <a:pos x="73" y="26"/>
                </a:cxn>
                <a:cxn ang="0">
                  <a:pos x="73" y="24"/>
                </a:cxn>
                <a:cxn ang="0">
                  <a:pos x="71" y="24"/>
                </a:cxn>
                <a:cxn ang="0">
                  <a:pos x="71" y="23"/>
                </a:cxn>
                <a:cxn ang="0">
                  <a:pos x="71" y="20"/>
                </a:cxn>
                <a:cxn ang="0">
                  <a:pos x="72" y="20"/>
                </a:cxn>
                <a:cxn ang="0">
                  <a:pos x="71" y="18"/>
                </a:cxn>
                <a:cxn ang="0">
                  <a:pos x="70" y="17"/>
                </a:cxn>
                <a:cxn ang="0">
                  <a:pos x="70" y="17"/>
                </a:cxn>
                <a:cxn ang="0">
                  <a:pos x="71" y="16"/>
                </a:cxn>
                <a:cxn ang="0">
                  <a:pos x="72" y="15"/>
                </a:cxn>
                <a:cxn ang="0">
                  <a:pos x="73" y="12"/>
                </a:cxn>
                <a:cxn ang="0">
                  <a:pos x="73" y="11"/>
                </a:cxn>
                <a:cxn ang="0">
                  <a:pos x="74" y="10"/>
                </a:cxn>
                <a:cxn ang="0">
                  <a:pos x="74" y="9"/>
                </a:cxn>
                <a:cxn ang="0">
                  <a:pos x="73" y="9"/>
                </a:cxn>
                <a:cxn ang="0">
                  <a:pos x="70" y="8"/>
                </a:cxn>
                <a:cxn ang="0">
                  <a:pos x="70" y="8"/>
                </a:cxn>
                <a:cxn ang="0">
                  <a:pos x="69" y="7"/>
                </a:cxn>
                <a:cxn ang="0">
                  <a:pos x="69" y="6"/>
                </a:cxn>
                <a:cxn ang="0">
                  <a:pos x="67" y="3"/>
                </a:cxn>
                <a:cxn ang="0">
                  <a:pos x="66" y="3"/>
                </a:cxn>
                <a:cxn ang="0">
                  <a:pos x="66" y="2"/>
                </a:cxn>
                <a:cxn ang="0">
                  <a:pos x="65" y="2"/>
                </a:cxn>
                <a:cxn ang="0">
                  <a:pos x="65" y="2"/>
                </a:cxn>
                <a:cxn ang="0">
                  <a:pos x="65" y="1"/>
                </a:cxn>
                <a:cxn ang="0">
                  <a:pos x="64" y="0"/>
                </a:cxn>
                <a:cxn ang="0">
                  <a:pos x="9" y="11"/>
                </a:cxn>
                <a:cxn ang="0">
                  <a:pos x="8" y="7"/>
                </a:cxn>
                <a:cxn ang="0">
                  <a:pos x="5" y="10"/>
                </a:cxn>
                <a:cxn ang="0">
                  <a:pos x="5" y="10"/>
                </a:cxn>
                <a:cxn ang="0">
                  <a:pos x="4" y="9"/>
                </a:cxn>
                <a:cxn ang="0">
                  <a:pos x="4" y="9"/>
                </a:cxn>
                <a:cxn ang="0">
                  <a:pos x="3" y="11"/>
                </a:cxn>
                <a:cxn ang="0">
                  <a:pos x="1" y="13"/>
                </a:cxn>
                <a:cxn ang="0">
                  <a:pos x="0" y="14"/>
                </a:cxn>
                <a:cxn ang="0">
                  <a:pos x="4" y="36"/>
                </a:cxn>
                <a:cxn ang="0">
                  <a:pos x="6" y="51"/>
                </a:cxn>
                <a:cxn ang="0">
                  <a:pos x="19" y="49"/>
                </a:cxn>
                <a:cxn ang="0">
                  <a:pos x="19" y="49"/>
                </a:cxn>
              </a:cxnLst>
              <a:rect l="0" t="0" r="r" b="b"/>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0" y="17"/>
                  </a:lnTo>
                  <a:lnTo>
                    <a:pt x="71" y="16"/>
                  </a:lnTo>
                  <a:lnTo>
                    <a:pt x="72" y="15"/>
                  </a:lnTo>
                  <a:lnTo>
                    <a:pt x="73" y="12"/>
                  </a:lnTo>
                  <a:lnTo>
                    <a:pt x="73" y="11"/>
                  </a:lnTo>
                  <a:lnTo>
                    <a:pt x="74" y="10"/>
                  </a:lnTo>
                  <a:lnTo>
                    <a:pt x="74" y="9"/>
                  </a:lnTo>
                  <a:lnTo>
                    <a:pt x="73" y="9"/>
                  </a:lnTo>
                  <a:lnTo>
                    <a:pt x="70" y="8"/>
                  </a:lnTo>
                  <a:lnTo>
                    <a:pt x="70" y="8"/>
                  </a:lnTo>
                  <a:lnTo>
                    <a:pt x="69" y="7"/>
                  </a:lnTo>
                  <a:lnTo>
                    <a:pt x="69" y="6"/>
                  </a:lnTo>
                  <a:lnTo>
                    <a:pt x="67" y="3"/>
                  </a:lnTo>
                  <a:lnTo>
                    <a:pt x="66" y="3"/>
                  </a:lnTo>
                  <a:lnTo>
                    <a:pt x="66" y="2"/>
                  </a:lnTo>
                  <a:lnTo>
                    <a:pt x="65" y="2"/>
                  </a:lnTo>
                  <a:lnTo>
                    <a:pt x="65" y="2"/>
                  </a:lnTo>
                  <a:lnTo>
                    <a:pt x="65" y="1"/>
                  </a:lnTo>
                  <a:lnTo>
                    <a:pt x="64" y="0"/>
                  </a:lnTo>
                  <a:lnTo>
                    <a:pt x="9" y="11"/>
                  </a:lnTo>
                  <a:lnTo>
                    <a:pt x="8" y="7"/>
                  </a:lnTo>
                  <a:lnTo>
                    <a:pt x="5" y="10"/>
                  </a:lnTo>
                  <a:lnTo>
                    <a:pt x="5" y="10"/>
                  </a:lnTo>
                  <a:lnTo>
                    <a:pt x="4" y="9"/>
                  </a:lnTo>
                  <a:lnTo>
                    <a:pt x="4" y="9"/>
                  </a:lnTo>
                  <a:lnTo>
                    <a:pt x="3" y="11"/>
                  </a:lnTo>
                  <a:lnTo>
                    <a:pt x="1" y="13"/>
                  </a:lnTo>
                  <a:lnTo>
                    <a:pt x="0" y="14"/>
                  </a:lnTo>
                  <a:lnTo>
                    <a:pt x="4" y="36"/>
                  </a:lnTo>
                  <a:lnTo>
                    <a:pt x="6" y="51"/>
                  </a:lnTo>
                  <a:lnTo>
                    <a:pt x="19" y="49"/>
                  </a:lnTo>
                  <a:lnTo>
                    <a:pt x="19" y="49"/>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37034" name="Freeform 138"/>
            <p:cNvSpPr>
              <a:spLocks/>
            </p:cNvSpPr>
            <p:nvPr/>
          </p:nvSpPr>
          <p:spPr bwMode="auto">
            <a:xfrm>
              <a:off x="4197" y="1970"/>
              <a:ext cx="523" cy="287"/>
            </a:xfrm>
            <a:custGeom>
              <a:avLst/>
              <a:gdLst/>
              <a:ahLst/>
              <a:cxnLst>
                <a:cxn ang="0">
                  <a:pos x="31" y="55"/>
                </a:cxn>
                <a:cxn ang="0">
                  <a:pos x="26" y="56"/>
                </a:cxn>
                <a:cxn ang="0">
                  <a:pos x="22" y="56"/>
                </a:cxn>
                <a:cxn ang="0">
                  <a:pos x="5" y="56"/>
                </a:cxn>
                <a:cxn ang="0">
                  <a:pos x="9" y="52"/>
                </a:cxn>
                <a:cxn ang="0">
                  <a:pos x="10" y="49"/>
                </a:cxn>
                <a:cxn ang="0">
                  <a:pos x="19" y="40"/>
                </a:cxn>
                <a:cxn ang="0">
                  <a:pos x="21" y="44"/>
                </a:cxn>
                <a:cxn ang="0">
                  <a:pos x="27" y="44"/>
                </a:cxn>
                <a:cxn ang="0">
                  <a:pos x="29" y="43"/>
                </a:cxn>
                <a:cxn ang="0">
                  <a:pos x="34" y="42"/>
                </a:cxn>
                <a:cxn ang="0">
                  <a:pos x="36" y="41"/>
                </a:cxn>
                <a:cxn ang="0">
                  <a:pos x="42" y="36"/>
                </a:cxn>
                <a:cxn ang="0">
                  <a:pos x="44" y="28"/>
                </a:cxn>
                <a:cxn ang="0">
                  <a:pos x="49" y="18"/>
                </a:cxn>
                <a:cxn ang="0">
                  <a:pos x="52" y="19"/>
                </a:cxn>
                <a:cxn ang="0">
                  <a:pos x="55" y="12"/>
                </a:cxn>
                <a:cxn ang="0">
                  <a:pos x="59" y="10"/>
                </a:cxn>
                <a:cxn ang="0">
                  <a:pos x="61" y="5"/>
                </a:cxn>
                <a:cxn ang="0">
                  <a:pos x="61" y="1"/>
                </a:cxn>
                <a:cxn ang="0">
                  <a:pos x="68" y="4"/>
                </a:cxn>
                <a:cxn ang="0">
                  <a:pos x="70" y="1"/>
                </a:cxn>
                <a:cxn ang="0">
                  <a:pos x="73" y="2"/>
                </a:cxn>
                <a:cxn ang="0">
                  <a:pos x="76" y="4"/>
                </a:cxn>
                <a:cxn ang="0">
                  <a:pos x="80" y="8"/>
                </a:cxn>
                <a:cxn ang="0">
                  <a:pos x="77" y="14"/>
                </a:cxn>
                <a:cxn ang="0">
                  <a:pos x="81" y="15"/>
                </a:cxn>
                <a:cxn ang="0">
                  <a:pos x="84" y="17"/>
                </a:cxn>
                <a:cxn ang="0">
                  <a:pos x="87" y="18"/>
                </a:cxn>
                <a:cxn ang="0">
                  <a:pos x="93" y="20"/>
                </a:cxn>
                <a:cxn ang="0">
                  <a:pos x="93" y="23"/>
                </a:cxn>
                <a:cxn ang="0">
                  <a:pos x="92" y="26"/>
                </a:cxn>
                <a:cxn ang="0">
                  <a:pos x="95" y="29"/>
                </a:cxn>
                <a:cxn ang="0">
                  <a:pos x="93" y="30"/>
                </a:cxn>
                <a:cxn ang="0">
                  <a:pos x="94" y="31"/>
                </a:cxn>
                <a:cxn ang="0">
                  <a:pos x="92" y="32"/>
                </a:cxn>
                <a:cxn ang="0">
                  <a:pos x="94" y="33"/>
                </a:cxn>
                <a:cxn ang="0">
                  <a:pos x="94" y="36"/>
                </a:cxn>
                <a:cxn ang="0">
                  <a:pos x="92" y="36"/>
                </a:cxn>
                <a:cxn ang="0">
                  <a:pos x="96" y="37"/>
                </a:cxn>
                <a:cxn ang="0">
                  <a:pos x="100" y="36"/>
                </a:cxn>
                <a:cxn ang="0">
                  <a:pos x="101" y="42"/>
                </a:cxn>
                <a:cxn ang="0">
                  <a:pos x="101" y="43"/>
                </a:cxn>
              </a:cxnLst>
              <a:rect l="0" t="0" r="r" b="b"/>
              <a:pathLst>
                <a:path w="102" h="59">
                  <a:moveTo>
                    <a:pt x="101" y="43"/>
                  </a:moveTo>
                  <a:lnTo>
                    <a:pt x="67" y="50"/>
                  </a:lnTo>
                  <a:lnTo>
                    <a:pt x="31" y="55"/>
                  </a:lnTo>
                  <a:lnTo>
                    <a:pt x="31" y="55"/>
                  </a:lnTo>
                  <a:lnTo>
                    <a:pt x="29" y="56"/>
                  </a:lnTo>
                  <a:lnTo>
                    <a:pt x="26" y="56"/>
                  </a:lnTo>
                  <a:lnTo>
                    <a:pt x="26" y="55"/>
                  </a:lnTo>
                  <a:lnTo>
                    <a:pt x="22" y="56"/>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5" y="40"/>
                  </a:lnTo>
                  <a:lnTo>
                    <a:pt x="36" y="41"/>
                  </a:lnTo>
                  <a:lnTo>
                    <a:pt x="39" y="38"/>
                  </a:lnTo>
                  <a:lnTo>
                    <a:pt x="40" y="39"/>
                  </a:lnTo>
                  <a:lnTo>
                    <a:pt x="42" y="36"/>
                  </a:lnTo>
                  <a:lnTo>
                    <a:pt x="41" y="35"/>
                  </a:lnTo>
                  <a:lnTo>
                    <a:pt x="42" y="33"/>
                  </a:lnTo>
                  <a:lnTo>
                    <a:pt x="44" y="28"/>
                  </a:lnTo>
                  <a:lnTo>
                    <a:pt x="47" y="17"/>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5"/>
                  </a:lnTo>
                  <a:lnTo>
                    <a:pt x="61" y="4"/>
                  </a:lnTo>
                  <a:lnTo>
                    <a:pt x="61" y="1"/>
                  </a:lnTo>
                  <a:lnTo>
                    <a:pt x="61" y="0"/>
                  </a:lnTo>
                  <a:lnTo>
                    <a:pt x="62" y="0"/>
                  </a:lnTo>
                  <a:lnTo>
                    <a:pt x="68" y="4"/>
                  </a:lnTo>
                  <a:lnTo>
                    <a:pt x="69" y="4"/>
                  </a:lnTo>
                  <a:lnTo>
                    <a:pt x="69" y="4"/>
                  </a:lnTo>
                  <a:lnTo>
                    <a:pt x="70" y="1"/>
                  </a:lnTo>
                  <a:lnTo>
                    <a:pt x="71" y="1"/>
                  </a:lnTo>
                  <a:lnTo>
                    <a:pt x="72" y="1"/>
                  </a:lnTo>
                  <a:lnTo>
                    <a:pt x="73" y="2"/>
                  </a:lnTo>
                  <a:lnTo>
                    <a:pt x="72" y="3"/>
                  </a:lnTo>
                  <a:lnTo>
                    <a:pt x="74" y="4"/>
                  </a:lnTo>
                  <a:lnTo>
                    <a:pt x="76" y="4"/>
                  </a:lnTo>
                  <a:lnTo>
                    <a:pt x="78" y="6"/>
                  </a:lnTo>
                  <a:lnTo>
                    <a:pt x="79" y="6"/>
                  </a:lnTo>
                  <a:lnTo>
                    <a:pt x="80" y="8"/>
                  </a:lnTo>
                  <a:lnTo>
                    <a:pt x="80" y="8"/>
                  </a:lnTo>
                  <a:lnTo>
                    <a:pt x="78" y="12"/>
                  </a:lnTo>
                  <a:lnTo>
                    <a:pt x="77" y="14"/>
                  </a:lnTo>
                  <a:lnTo>
                    <a:pt x="78" y="16"/>
                  </a:lnTo>
                  <a:lnTo>
                    <a:pt x="80" y="16"/>
                  </a:lnTo>
                  <a:lnTo>
                    <a:pt x="81" y="15"/>
                  </a:lnTo>
                  <a:lnTo>
                    <a:pt x="83" y="17"/>
                  </a:lnTo>
                  <a:lnTo>
                    <a:pt x="84" y="17"/>
                  </a:lnTo>
                  <a:lnTo>
                    <a:pt x="84" y="17"/>
                  </a:lnTo>
                  <a:lnTo>
                    <a:pt x="85" y="18"/>
                  </a:lnTo>
                  <a:lnTo>
                    <a:pt x="86" y="18"/>
                  </a:lnTo>
                  <a:lnTo>
                    <a:pt x="87" y="18"/>
                  </a:lnTo>
                  <a:lnTo>
                    <a:pt x="87" y="18"/>
                  </a:lnTo>
                  <a:lnTo>
                    <a:pt x="90" y="20"/>
                  </a:lnTo>
                  <a:lnTo>
                    <a:pt x="93" y="20"/>
                  </a:lnTo>
                  <a:lnTo>
                    <a:pt x="94" y="22"/>
                  </a:lnTo>
                  <a:lnTo>
                    <a:pt x="93" y="22"/>
                  </a:lnTo>
                  <a:lnTo>
                    <a:pt x="93" y="23"/>
                  </a:lnTo>
                  <a:lnTo>
                    <a:pt x="93" y="25"/>
                  </a:lnTo>
                  <a:lnTo>
                    <a:pt x="93" y="25"/>
                  </a:lnTo>
                  <a:lnTo>
                    <a:pt x="92" y="26"/>
                  </a:lnTo>
                  <a:lnTo>
                    <a:pt x="92" y="26"/>
                  </a:lnTo>
                  <a:lnTo>
                    <a:pt x="94" y="27"/>
                  </a:lnTo>
                  <a:lnTo>
                    <a:pt x="95" y="29"/>
                  </a:lnTo>
                  <a:lnTo>
                    <a:pt x="95" y="29"/>
                  </a:lnTo>
                  <a:lnTo>
                    <a:pt x="95" y="30"/>
                  </a:lnTo>
                  <a:lnTo>
                    <a:pt x="93" y="30"/>
                  </a:lnTo>
                  <a:lnTo>
                    <a:pt x="93" y="30"/>
                  </a:lnTo>
                  <a:lnTo>
                    <a:pt x="93" y="31"/>
                  </a:lnTo>
                  <a:lnTo>
                    <a:pt x="94" y="31"/>
                  </a:lnTo>
                  <a:lnTo>
                    <a:pt x="94" y="32"/>
                  </a:lnTo>
                  <a:lnTo>
                    <a:pt x="93" y="32"/>
                  </a:lnTo>
                  <a:lnTo>
                    <a:pt x="92" y="32"/>
                  </a:lnTo>
                  <a:lnTo>
                    <a:pt x="92" y="32"/>
                  </a:lnTo>
                  <a:lnTo>
                    <a:pt x="93" y="33"/>
                  </a:lnTo>
                  <a:lnTo>
                    <a:pt x="94" y="33"/>
                  </a:lnTo>
                  <a:lnTo>
                    <a:pt x="96" y="34"/>
                  </a:lnTo>
                  <a:lnTo>
                    <a:pt x="96" y="34"/>
                  </a:lnTo>
                  <a:lnTo>
                    <a:pt x="94" y="36"/>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2"/>
                  </a:lnTo>
                  <a:lnTo>
                    <a:pt x="101" y="43"/>
                  </a:lnTo>
                  <a:lnTo>
                    <a:pt x="101" y="43"/>
                  </a:lnTo>
                  <a:close/>
                </a:path>
              </a:pathLst>
            </a:custGeom>
            <a:solidFill>
              <a:srgbClr val="AAC8F5"/>
            </a:solidFill>
            <a:ln w="12700" cmpd="sng">
              <a:solidFill>
                <a:schemeClr val="tx1"/>
              </a:solidFill>
              <a:prstDash val="solid"/>
              <a:round/>
              <a:headEnd/>
              <a:tailEnd/>
            </a:ln>
          </p:spPr>
          <p:txBody>
            <a:bodyPr/>
            <a:lstStyle/>
            <a:p>
              <a:endParaRPr lang="en-US"/>
            </a:p>
          </p:txBody>
        </p:sp>
        <p:sp>
          <p:nvSpPr>
            <p:cNvPr id="337035" name="Freeform 139"/>
            <p:cNvSpPr>
              <a:spLocks/>
            </p:cNvSpPr>
            <p:nvPr/>
          </p:nvSpPr>
          <p:spPr bwMode="auto">
            <a:xfrm>
              <a:off x="4233" y="2350"/>
              <a:ext cx="353" cy="258"/>
            </a:xfrm>
            <a:custGeom>
              <a:avLst/>
              <a:gdLst/>
              <a:ahLst/>
              <a:cxnLst>
                <a:cxn ang="0">
                  <a:pos x="41" y="53"/>
                </a:cxn>
                <a:cxn ang="0">
                  <a:pos x="38" y="52"/>
                </a:cxn>
                <a:cxn ang="0">
                  <a:pos x="37" y="48"/>
                </a:cxn>
                <a:cxn ang="0">
                  <a:pos x="33" y="44"/>
                </a:cxn>
                <a:cxn ang="0">
                  <a:pos x="31" y="39"/>
                </a:cxn>
                <a:cxn ang="0">
                  <a:pos x="29" y="37"/>
                </a:cxn>
                <a:cxn ang="0">
                  <a:pos x="25" y="34"/>
                </a:cxn>
                <a:cxn ang="0">
                  <a:pos x="23" y="32"/>
                </a:cxn>
                <a:cxn ang="0">
                  <a:pos x="22" y="30"/>
                </a:cxn>
                <a:cxn ang="0">
                  <a:pos x="15" y="25"/>
                </a:cxn>
                <a:cxn ang="0">
                  <a:pos x="13" y="23"/>
                </a:cxn>
                <a:cxn ang="0">
                  <a:pos x="10" y="19"/>
                </a:cxn>
                <a:cxn ang="0">
                  <a:pos x="8" y="16"/>
                </a:cxn>
                <a:cxn ang="0">
                  <a:pos x="1" y="14"/>
                </a:cxn>
                <a:cxn ang="0">
                  <a:pos x="1" y="10"/>
                </a:cxn>
                <a:cxn ang="0">
                  <a:pos x="3" y="8"/>
                </a:cxn>
                <a:cxn ang="0">
                  <a:pos x="3" y="7"/>
                </a:cxn>
                <a:cxn ang="0">
                  <a:pos x="8" y="5"/>
                </a:cxn>
                <a:cxn ang="0">
                  <a:pos x="12" y="3"/>
                </a:cxn>
                <a:cxn ang="0">
                  <a:pos x="13" y="2"/>
                </a:cxn>
                <a:cxn ang="0">
                  <a:pos x="31" y="1"/>
                </a:cxn>
                <a:cxn ang="0">
                  <a:pos x="31" y="2"/>
                </a:cxn>
                <a:cxn ang="0">
                  <a:pos x="35" y="4"/>
                </a:cxn>
                <a:cxn ang="0">
                  <a:pos x="51" y="4"/>
                </a:cxn>
                <a:cxn ang="0">
                  <a:pos x="68" y="17"/>
                </a:cxn>
                <a:cxn ang="0">
                  <a:pos x="66" y="19"/>
                </a:cxn>
                <a:cxn ang="0">
                  <a:pos x="63" y="24"/>
                </a:cxn>
                <a:cxn ang="0">
                  <a:pos x="62" y="28"/>
                </a:cxn>
                <a:cxn ang="0">
                  <a:pos x="62" y="30"/>
                </a:cxn>
                <a:cxn ang="0">
                  <a:pos x="60" y="31"/>
                </a:cxn>
                <a:cxn ang="0">
                  <a:pos x="59" y="33"/>
                </a:cxn>
                <a:cxn ang="0">
                  <a:pos x="57" y="35"/>
                </a:cxn>
                <a:cxn ang="0">
                  <a:pos x="53" y="39"/>
                </a:cxn>
                <a:cxn ang="0">
                  <a:pos x="50" y="41"/>
                </a:cxn>
                <a:cxn ang="0">
                  <a:pos x="49" y="43"/>
                </a:cxn>
                <a:cxn ang="0">
                  <a:pos x="46" y="44"/>
                </a:cxn>
                <a:cxn ang="0">
                  <a:pos x="46" y="45"/>
                </a:cxn>
                <a:cxn ang="0">
                  <a:pos x="45" y="47"/>
                </a:cxn>
                <a:cxn ang="0">
                  <a:pos x="43" y="48"/>
                </a:cxn>
                <a:cxn ang="0">
                  <a:pos x="43" y="48"/>
                </a:cxn>
                <a:cxn ang="0">
                  <a:pos x="43" y="49"/>
                </a:cxn>
                <a:cxn ang="0">
                  <a:pos x="44" y="50"/>
                </a:cxn>
                <a:cxn ang="0">
                  <a:pos x="42" y="51"/>
                </a:cxn>
                <a:cxn ang="0">
                  <a:pos x="41" y="52"/>
                </a:cxn>
              </a:cxnLst>
              <a:rect l="0" t="0" r="r" b="b"/>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8"/>
                  </a:lnTo>
                  <a:lnTo>
                    <a:pt x="3" y="7"/>
                  </a:lnTo>
                  <a:lnTo>
                    <a:pt x="7" y="5"/>
                  </a:lnTo>
                  <a:lnTo>
                    <a:pt x="8" y="5"/>
                  </a:lnTo>
                  <a:lnTo>
                    <a:pt x="8" y="5"/>
                  </a:lnTo>
                  <a:lnTo>
                    <a:pt x="12" y="3"/>
                  </a:lnTo>
                  <a:lnTo>
                    <a:pt x="12" y="2"/>
                  </a:lnTo>
                  <a:lnTo>
                    <a:pt x="13" y="2"/>
                  </a:lnTo>
                  <a:lnTo>
                    <a:pt x="31" y="0"/>
                  </a:lnTo>
                  <a:lnTo>
                    <a:pt x="31" y="1"/>
                  </a:lnTo>
                  <a:lnTo>
                    <a:pt x="31" y="2"/>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6" y="45"/>
                  </a:lnTo>
                  <a:lnTo>
                    <a:pt x="46" y="45"/>
                  </a:lnTo>
                  <a:lnTo>
                    <a:pt x="45" y="47"/>
                  </a:lnTo>
                  <a:lnTo>
                    <a:pt x="44" y="48"/>
                  </a:lnTo>
                  <a:lnTo>
                    <a:pt x="43" y="48"/>
                  </a:lnTo>
                  <a:lnTo>
                    <a:pt x="43" y="48"/>
                  </a:lnTo>
                  <a:lnTo>
                    <a:pt x="43" y="48"/>
                  </a:lnTo>
                  <a:lnTo>
                    <a:pt x="43" y="49"/>
                  </a:lnTo>
                  <a:lnTo>
                    <a:pt x="43" y="49"/>
                  </a:lnTo>
                  <a:lnTo>
                    <a:pt x="44" y="49"/>
                  </a:lnTo>
                  <a:lnTo>
                    <a:pt x="44" y="50"/>
                  </a:lnTo>
                  <a:lnTo>
                    <a:pt x="43" y="50"/>
                  </a:lnTo>
                  <a:lnTo>
                    <a:pt x="42" y="51"/>
                  </a:lnTo>
                  <a:lnTo>
                    <a:pt x="41" y="52"/>
                  </a:lnTo>
                  <a:lnTo>
                    <a:pt x="41" y="52"/>
                  </a:lnTo>
                  <a:lnTo>
                    <a:pt x="41" y="5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37036" name="Freeform 140"/>
            <p:cNvSpPr>
              <a:spLocks/>
            </p:cNvSpPr>
            <p:nvPr/>
          </p:nvSpPr>
          <p:spPr bwMode="auto">
            <a:xfrm>
              <a:off x="4074" y="2384"/>
              <a:ext cx="375" cy="376"/>
            </a:xfrm>
            <a:custGeom>
              <a:avLst/>
              <a:gdLst/>
              <a:ahLst/>
              <a:cxnLst>
                <a:cxn ang="0">
                  <a:pos x="9" y="41"/>
                </a:cxn>
                <a:cxn ang="0">
                  <a:pos x="11" y="44"/>
                </a:cxn>
                <a:cxn ang="0">
                  <a:pos x="13" y="46"/>
                </a:cxn>
                <a:cxn ang="0">
                  <a:pos x="13" y="49"/>
                </a:cxn>
                <a:cxn ang="0">
                  <a:pos x="14" y="50"/>
                </a:cxn>
                <a:cxn ang="0">
                  <a:pos x="13" y="55"/>
                </a:cxn>
                <a:cxn ang="0">
                  <a:pos x="12" y="60"/>
                </a:cxn>
                <a:cxn ang="0">
                  <a:pos x="14" y="68"/>
                </a:cxn>
                <a:cxn ang="0">
                  <a:pos x="16" y="71"/>
                </a:cxn>
                <a:cxn ang="0">
                  <a:pos x="17" y="74"/>
                </a:cxn>
                <a:cxn ang="0">
                  <a:pos x="18" y="76"/>
                </a:cxn>
                <a:cxn ang="0">
                  <a:pos x="58" y="76"/>
                </a:cxn>
                <a:cxn ang="0">
                  <a:pos x="60" y="77"/>
                </a:cxn>
                <a:cxn ang="0">
                  <a:pos x="59" y="71"/>
                </a:cxn>
                <a:cxn ang="0">
                  <a:pos x="60" y="69"/>
                </a:cxn>
                <a:cxn ang="0">
                  <a:pos x="64" y="69"/>
                </a:cxn>
                <a:cxn ang="0">
                  <a:pos x="67" y="69"/>
                </a:cxn>
                <a:cxn ang="0">
                  <a:pos x="67" y="65"/>
                </a:cxn>
                <a:cxn ang="0">
                  <a:pos x="67" y="62"/>
                </a:cxn>
                <a:cxn ang="0">
                  <a:pos x="69" y="53"/>
                </a:cxn>
                <a:cxn ang="0">
                  <a:pos x="71" y="48"/>
                </a:cxn>
                <a:cxn ang="0">
                  <a:pos x="73" y="47"/>
                </a:cxn>
                <a:cxn ang="0">
                  <a:pos x="73" y="46"/>
                </a:cxn>
                <a:cxn ang="0">
                  <a:pos x="72" y="46"/>
                </a:cxn>
                <a:cxn ang="0">
                  <a:pos x="69" y="45"/>
                </a:cxn>
                <a:cxn ang="0">
                  <a:pos x="68" y="41"/>
                </a:cxn>
                <a:cxn ang="0">
                  <a:pos x="64" y="37"/>
                </a:cxn>
                <a:cxn ang="0">
                  <a:pos x="62" y="32"/>
                </a:cxn>
                <a:cxn ang="0">
                  <a:pos x="60" y="30"/>
                </a:cxn>
                <a:cxn ang="0">
                  <a:pos x="56" y="27"/>
                </a:cxn>
                <a:cxn ang="0">
                  <a:pos x="54" y="25"/>
                </a:cxn>
                <a:cxn ang="0">
                  <a:pos x="53" y="23"/>
                </a:cxn>
                <a:cxn ang="0">
                  <a:pos x="46" y="18"/>
                </a:cxn>
                <a:cxn ang="0">
                  <a:pos x="44" y="16"/>
                </a:cxn>
                <a:cxn ang="0">
                  <a:pos x="41" y="12"/>
                </a:cxn>
                <a:cxn ang="0">
                  <a:pos x="39" y="9"/>
                </a:cxn>
                <a:cxn ang="0">
                  <a:pos x="32" y="7"/>
                </a:cxn>
                <a:cxn ang="0">
                  <a:pos x="32" y="3"/>
                </a:cxn>
                <a:cxn ang="0">
                  <a:pos x="34" y="1"/>
                </a:cxn>
                <a:cxn ang="0">
                  <a:pos x="34" y="0"/>
                </a:cxn>
                <a:cxn ang="0">
                  <a:pos x="0" y="5"/>
                </a:cxn>
              </a:cxnLst>
              <a:rect l="0" t="0" r="r" b="b"/>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7"/>
                  </a:lnTo>
                  <a:lnTo>
                    <a:pt x="73" y="46"/>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1"/>
                  </a:lnTo>
                  <a:lnTo>
                    <a:pt x="34" y="0"/>
                  </a:lnTo>
                  <a:lnTo>
                    <a:pt x="13" y="3"/>
                  </a:lnTo>
                  <a:lnTo>
                    <a:pt x="0" y="5"/>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37037" name="Freeform 141"/>
            <p:cNvSpPr>
              <a:spLocks/>
            </p:cNvSpPr>
            <p:nvPr/>
          </p:nvSpPr>
          <p:spPr bwMode="auto">
            <a:xfrm>
              <a:off x="4427" y="1916"/>
              <a:ext cx="318" cy="141"/>
            </a:xfrm>
            <a:custGeom>
              <a:avLst/>
              <a:gdLst/>
              <a:ahLst/>
              <a:cxnLst>
                <a:cxn ang="0">
                  <a:pos x="36" y="2"/>
                </a:cxn>
                <a:cxn ang="0">
                  <a:pos x="2" y="17"/>
                </a:cxn>
                <a:cxn ang="0">
                  <a:pos x="4" y="16"/>
                </a:cxn>
                <a:cxn ang="0">
                  <a:pos x="8" y="13"/>
                </a:cxn>
                <a:cxn ang="0">
                  <a:pos x="10" y="11"/>
                </a:cxn>
                <a:cxn ang="0">
                  <a:pos x="11" y="10"/>
                </a:cxn>
                <a:cxn ang="0">
                  <a:pos x="14" y="9"/>
                </a:cxn>
                <a:cxn ang="0">
                  <a:pos x="19" y="7"/>
                </a:cxn>
                <a:cxn ang="0">
                  <a:pos x="21" y="8"/>
                </a:cxn>
                <a:cxn ang="0">
                  <a:pos x="23" y="8"/>
                </a:cxn>
                <a:cxn ang="0">
                  <a:pos x="25" y="12"/>
                </a:cxn>
                <a:cxn ang="0">
                  <a:pos x="27" y="12"/>
                </a:cxn>
                <a:cxn ang="0">
                  <a:pos x="27" y="14"/>
                </a:cxn>
                <a:cxn ang="0">
                  <a:pos x="31" y="15"/>
                </a:cxn>
                <a:cxn ang="0">
                  <a:pos x="34" y="17"/>
                </a:cxn>
                <a:cxn ang="0">
                  <a:pos x="35" y="19"/>
                </a:cxn>
                <a:cxn ang="0">
                  <a:pos x="32" y="25"/>
                </a:cxn>
                <a:cxn ang="0">
                  <a:pos x="35" y="27"/>
                </a:cxn>
                <a:cxn ang="0">
                  <a:pos x="38" y="28"/>
                </a:cxn>
                <a:cxn ang="0">
                  <a:pos x="39" y="28"/>
                </a:cxn>
                <a:cxn ang="0">
                  <a:pos x="42" y="27"/>
                </a:cxn>
                <a:cxn ang="0">
                  <a:pos x="46" y="29"/>
                </a:cxn>
                <a:cxn ang="0">
                  <a:pos x="47" y="28"/>
                </a:cxn>
                <a:cxn ang="0">
                  <a:pos x="45" y="26"/>
                </a:cxn>
                <a:cxn ang="0">
                  <a:pos x="44" y="25"/>
                </a:cxn>
                <a:cxn ang="0">
                  <a:pos x="45" y="24"/>
                </a:cxn>
                <a:cxn ang="0">
                  <a:pos x="44" y="23"/>
                </a:cxn>
                <a:cxn ang="0">
                  <a:pos x="41" y="19"/>
                </a:cxn>
                <a:cxn ang="0">
                  <a:pos x="41" y="16"/>
                </a:cxn>
                <a:cxn ang="0">
                  <a:pos x="41" y="12"/>
                </a:cxn>
                <a:cxn ang="0">
                  <a:pos x="41" y="10"/>
                </a:cxn>
                <a:cxn ang="0">
                  <a:pos x="41" y="9"/>
                </a:cxn>
                <a:cxn ang="0">
                  <a:pos x="44" y="6"/>
                </a:cxn>
                <a:cxn ang="0">
                  <a:pos x="45" y="4"/>
                </a:cxn>
                <a:cxn ang="0">
                  <a:pos x="47" y="4"/>
                </a:cxn>
                <a:cxn ang="0">
                  <a:pos x="45" y="8"/>
                </a:cxn>
                <a:cxn ang="0">
                  <a:pos x="44" y="10"/>
                </a:cxn>
                <a:cxn ang="0">
                  <a:pos x="46" y="12"/>
                </a:cxn>
                <a:cxn ang="0">
                  <a:pos x="46" y="16"/>
                </a:cxn>
                <a:cxn ang="0">
                  <a:pos x="45" y="18"/>
                </a:cxn>
                <a:cxn ang="0">
                  <a:pos x="46" y="19"/>
                </a:cxn>
                <a:cxn ang="0">
                  <a:pos x="46" y="21"/>
                </a:cxn>
                <a:cxn ang="0">
                  <a:pos x="47" y="24"/>
                </a:cxn>
                <a:cxn ang="0">
                  <a:pos x="50" y="25"/>
                </a:cxn>
                <a:cxn ang="0">
                  <a:pos x="52" y="24"/>
                </a:cxn>
                <a:cxn ang="0">
                  <a:pos x="52" y="26"/>
                </a:cxn>
                <a:cxn ang="0">
                  <a:pos x="53" y="28"/>
                </a:cxn>
                <a:cxn ang="0">
                  <a:pos x="55" y="29"/>
                </a:cxn>
                <a:cxn ang="0">
                  <a:pos x="56" y="28"/>
                </a:cxn>
                <a:cxn ang="0">
                  <a:pos x="61" y="26"/>
                </a:cxn>
                <a:cxn ang="0">
                  <a:pos x="62" y="19"/>
                </a:cxn>
                <a:cxn ang="0">
                  <a:pos x="54" y="21"/>
                </a:cxn>
                <a:cxn ang="0">
                  <a:pos x="47" y="0"/>
                </a:cxn>
              </a:cxnLst>
              <a:rect l="0" t="0" r="r" b="b"/>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5" y="19"/>
                  </a:lnTo>
                  <a:lnTo>
                    <a:pt x="33" y="23"/>
                  </a:lnTo>
                  <a:lnTo>
                    <a:pt x="32" y="25"/>
                  </a:lnTo>
                  <a:lnTo>
                    <a:pt x="33" y="27"/>
                  </a:lnTo>
                  <a:lnTo>
                    <a:pt x="35" y="27"/>
                  </a:lnTo>
                  <a:lnTo>
                    <a:pt x="36" y="26"/>
                  </a:lnTo>
                  <a:lnTo>
                    <a:pt x="38" y="28"/>
                  </a:lnTo>
                  <a:lnTo>
                    <a:pt x="39" y="28"/>
                  </a:lnTo>
                  <a:lnTo>
                    <a:pt x="39" y="28"/>
                  </a:lnTo>
                  <a:lnTo>
                    <a:pt x="40" y="27"/>
                  </a:lnTo>
                  <a:lnTo>
                    <a:pt x="42" y="27"/>
                  </a:lnTo>
                  <a:lnTo>
                    <a:pt x="45" y="28"/>
                  </a:lnTo>
                  <a:lnTo>
                    <a:pt x="46" y="29"/>
                  </a:lnTo>
                  <a:lnTo>
                    <a:pt x="47" y="29"/>
                  </a:lnTo>
                  <a:lnTo>
                    <a:pt x="47" y="28"/>
                  </a:lnTo>
                  <a:lnTo>
                    <a:pt x="46" y="28"/>
                  </a:lnTo>
                  <a:lnTo>
                    <a:pt x="45" y="26"/>
                  </a:lnTo>
                  <a:lnTo>
                    <a:pt x="44" y="25"/>
                  </a:lnTo>
                  <a:lnTo>
                    <a:pt x="44" y="25"/>
                  </a:lnTo>
                  <a:lnTo>
                    <a:pt x="44" y="24"/>
                  </a:lnTo>
                  <a:lnTo>
                    <a:pt x="45" y="24"/>
                  </a:lnTo>
                  <a:lnTo>
                    <a:pt x="45" y="24"/>
                  </a:lnTo>
                  <a:lnTo>
                    <a:pt x="44" y="23"/>
                  </a:lnTo>
                  <a:lnTo>
                    <a:pt x="43" y="21"/>
                  </a:lnTo>
                  <a:lnTo>
                    <a:pt x="41" y="19"/>
                  </a:lnTo>
                  <a:lnTo>
                    <a:pt x="41" y="17"/>
                  </a:lnTo>
                  <a:lnTo>
                    <a:pt x="41" y="16"/>
                  </a:lnTo>
                  <a:lnTo>
                    <a:pt x="41" y="13"/>
                  </a:lnTo>
                  <a:lnTo>
                    <a:pt x="41" y="12"/>
                  </a:lnTo>
                  <a:lnTo>
                    <a:pt x="41" y="11"/>
                  </a:lnTo>
                  <a:lnTo>
                    <a:pt x="41" y="10"/>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3" y="28"/>
                  </a:lnTo>
                  <a:lnTo>
                    <a:pt x="54" y="29"/>
                  </a:lnTo>
                  <a:lnTo>
                    <a:pt x="55" y="29"/>
                  </a:lnTo>
                  <a:lnTo>
                    <a:pt x="55" y="29"/>
                  </a:lnTo>
                  <a:lnTo>
                    <a:pt x="56" y="28"/>
                  </a:lnTo>
                  <a:lnTo>
                    <a:pt x="61" y="27"/>
                  </a:lnTo>
                  <a:lnTo>
                    <a:pt x="61" y="26"/>
                  </a:lnTo>
                  <a:lnTo>
                    <a:pt x="61" y="25"/>
                  </a:lnTo>
                  <a:lnTo>
                    <a:pt x="62" y="19"/>
                  </a:lnTo>
                  <a:lnTo>
                    <a:pt x="62" y="19"/>
                  </a:lnTo>
                  <a:lnTo>
                    <a:pt x="54" y="21"/>
                  </a:lnTo>
                  <a:lnTo>
                    <a:pt x="47" y="0"/>
                  </a:lnTo>
                  <a:lnTo>
                    <a:pt x="47"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37038" name="Freeform 142"/>
            <p:cNvSpPr>
              <a:spLocks/>
            </p:cNvSpPr>
            <p:nvPr/>
          </p:nvSpPr>
          <p:spPr bwMode="auto">
            <a:xfrm>
              <a:off x="4669" y="1901"/>
              <a:ext cx="76" cy="117"/>
            </a:xfrm>
            <a:custGeom>
              <a:avLst/>
              <a:gdLst/>
              <a:ahLst/>
              <a:cxnLst>
                <a:cxn ang="0">
                  <a:pos x="15" y="22"/>
                </a:cxn>
                <a:cxn ang="0">
                  <a:pos x="15" y="20"/>
                </a:cxn>
                <a:cxn ang="0">
                  <a:pos x="14" y="18"/>
                </a:cxn>
                <a:cxn ang="0">
                  <a:pos x="12" y="16"/>
                </a:cxn>
                <a:cxn ang="0">
                  <a:pos x="10" y="15"/>
                </a:cxn>
                <a:cxn ang="0">
                  <a:pos x="9" y="14"/>
                </a:cxn>
                <a:cxn ang="0">
                  <a:pos x="9" y="12"/>
                </a:cxn>
                <a:cxn ang="0">
                  <a:pos x="7" y="9"/>
                </a:cxn>
                <a:cxn ang="0">
                  <a:pos x="6" y="8"/>
                </a:cxn>
                <a:cxn ang="0">
                  <a:pos x="5" y="6"/>
                </a:cxn>
                <a:cxn ang="0">
                  <a:pos x="4" y="5"/>
                </a:cxn>
                <a:cxn ang="0">
                  <a:pos x="4" y="4"/>
                </a:cxn>
                <a:cxn ang="0">
                  <a:pos x="4" y="4"/>
                </a:cxn>
                <a:cxn ang="0">
                  <a:pos x="4" y="3"/>
                </a:cxn>
                <a:cxn ang="0">
                  <a:pos x="5" y="0"/>
                </a:cxn>
                <a:cxn ang="0">
                  <a:pos x="4" y="0"/>
                </a:cxn>
                <a:cxn ang="0">
                  <a:pos x="2" y="0"/>
                </a:cxn>
                <a:cxn ang="0">
                  <a:pos x="1" y="1"/>
                </a:cxn>
                <a:cxn ang="0">
                  <a:pos x="1" y="2"/>
                </a:cxn>
                <a:cxn ang="0">
                  <a:pos x="1" y="3"/>
                </a:cxn>
                <a:cxn ang="0">
                  <a:pos x="0" y="3"/>
                </a:cxn>
                <a:cxn ang="0">
                  <a:pos x="7" y="24"/>
                </a:cxn>
                <a:cxn ang="0">
                  <a:pos x="15" y="22"/>
                </a:cxn>
                <a:cxn ang="0">
                  <a:pos x="15" y="22"/>
                </a:cxn>
              </a:cxnLst>
              <a:rect l="0" t="0" r="r" b="b"/>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4"/>
                  </a:lnTo>
                  <a:lnTo>
                    <a:pt x="4" y="3"/>
                  </a:lnTo>
                  <a:lnTo>
                    <a:pt x="5" y="0"/>
                  </a:lnTo>
                  <a:lnTo>
                    <a:pt x="4" y="0"/>
                  </a:lnTo>
                  <a:lnTo>
                    <a:pt x="2" y="0"/>
                  </a:lnTo>
                  <a:lnTo>
                    <a:pt x="1" y="1"/>
                  </a:lnTo>
                  <a:lnTo>
                    <a:pt x="1" y="2"/>
                  </a:lnTo>
                  <a:lnTo>
                    <a:pt x="1" y="3"/>
                  </a:lnTo>
                  <a:lnTo>
                    <a:pt x="0" y="3"/>
                  </a:lnTo>
                  <a:lnTo>
                    <a:pt x="7" y="24"/>
                  </a:lnTo>
                  <a:lnTo>
                    <a:pt x="15" y="22"/>
                  </a:lnTo>
                  <a:lnTo>
                    <a:pt x="15" y="2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37039" name="Freeform 143"/>
            <p:cNvSpPr>
              <a:spLocks/>
            </p:cNvSpPr>
            <p:nvPr/>
          </p:nvSpPr>
          <p:spPr bwMode="auto">
            <a:xfrm>
              <a:off x="4689" y="1765"/>
              <a:ext cx="98" cy="205"/>
            </a:xfrm>
            <a:custGeom>
              <a:avLst/>
              <a:gdLst/>
              <a:ahLst/>
              <a:cxnLst>
                <a:cxn ang="0">
                  <a:pos x="0" y="31"/>
                </a:cxn>
                <a:cxn ang="0">
                  <a:pos x="0" y="32"/>
                </a:cxn>
                <a:cxn ang="0">
                  <a:pos x="2" y="34"/>
                </a:cxn>
                <a:cxn ang="0">
                  <a:pos x="6" y="37"/>
                </a:cxn>
                <a:cxn ang="0">
                  <a:pos x="9" y="38"/>
                </a:cxn>
                <a:cxn ang="0">
                  <a:pos x="10" y="40"/>
                </a:cxn>
                <a:cxn ang="0">
                  <a:pos x="11" y="42"/>
                </a:cxn>
                <a:cxn ang="0">
                  <a:pos x="13" y="39"/>
                </a:cxn>
                <a:cxn ang="0">
                  <a:pos x="14" y="35"/>
                </a:cxn>
                <a:cxn ang="0">
                  <a:pos x="17" y="30"/>
                </a:cxn>
                <a:cxn ang="0">
                  <a:pos x="19" y="26"/>
                </a:cxn>
                <a:cxn ang="0">
                  <a:pos x="18" y="19"/>
                </a:cxn>
                <a:cxn ang="0">
                  <a:pos x="17" y="13"/>
                </a:cxn>
                <a:cxn ang="0">
                  <a:pos x="14" y="14"/>
                </a:cxn>
                <a:cxn ang="0">
                  <a:pos x="13" y="14"/>
                </a:cxn>
                <a:cxn ang="0">
                  <a:pos x="12" y="14"/>
                </a:cxn>
                <a:cxn ang="0">
                  <a:pos x="13" y="11"/>
                </a:cxn>
                <a:cxn ang="0">
                  <a:pos x="14" y="11"/>
                </a:cxn>
                <a:cxn ang="0">
                  <a:pos x="15" y="8"/>
                </a:cxn>
                <a:cxn ang="0">
                  <a:pos x="16" y="6"/>
                </a:cxn>
                <a:cxn ang="0">
                  <a:pos x="4" y="0"/>
                </a:cxn>
                <a:cxn ang="0">
                  <a:pos x="3" y="2"/>
                </a:cxn>
                <a:cxn ang="0">
                  <a:pos x="2" y="6"/>
                </a:cxn>
                <a:cxn ang="0">
                  <a:pos x="0" y="8"/>
                </a:cxn>
                <a:cxn ang="0">
                  <a:pos x="1" y="9"/>
                </a:cxn>
                <a:cxn ang="0">
                  <a:pos x="1" y="11"/>
                </a:cxn>
                <a:cxn ang="0">
                  <a:pos x="1" y="15"/>
                </a:cxn>
                <a:cxn ang="0">
                  <a:pos x="3" y="17"/>
                </a:cxn>
                <a:cxn ang="0">
                  <a:pos x="5" y="18"/>
                </a:cxn>
                <a:cxn ang="0">
                  <a:pos x="7" y="19"/>
                </a:cxn>
                <a:cxn ang="0">
                  <a:pos x="9" y="21"/>
                </a:cxn>
                <a:cxn ang="0">
                  <a:pos x="4" y="24"/>
                </a:cxn>
                <a:cxn ang="0">
                  <a:pos x="1" y="28"/>
                </a:cxn>
              </a:cxnLst>
              <a:rect l="0" t="0" r="r" b="b"/>
              <a:pathLst>
                <a:path w="19" h="42">
                  <a:moveTo>
                    <a:pt x="1" y="28"/>
                  </a:moveTo>
                  <a:lnTo>
                    <a:pt x="0" y="31"/>
                  </a:lnTo>
                  <a:lnTo>
                    <a:pt x="0" y="32"/>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3" y="14"/>
                  </a:lnTo>
                  <a:lnTo>
                    <a:pt x="13" y="14"/>
                  </a:lnTo>
                  <a:lnTo>
                    <a:pt x="12" y="14"/>
                  </a:lnTo>
                  <a:lnTo>
                    <a:pt x="12" y="13"/>
                  </a:lnTo>
                  <a:lnTo>
                    <a:pt x="13" y="11"/>
                  </a:lnTo>
                  <a:lnTo>
                    <a:pt x="14"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lnTo>
                    <a:pt x="1" y="28"/>
                  </a:lnTo>
                  <a:close/>
                </a:path>
              </a:pathLst>
            </a:custGeom>
            <a:solidFill>
              <a:schemeClr val="bg1"/>
            </a:solidFill>
            <a:ln w="12700" cmpd="sng">
              <a:solidFill>
                <a:schemeClr val="tx1"/>
              </a:solidFill>
              <a:prstDash val="solid"/>
              <a:round/>
              <a:headEnd/>
              <a:tailEnd/>
            </a:ln>
          </p:spPr>
          <p:txBody>
            <a:bodyPr/>
            <a:lstStyle/>
            <a:p>
              <a:endParaRPr lang="en-US"/>
            </a:p>
          </p:txBody>
        </p:sp>
        <p:sp>
          <p:nvSpPr>
            <p:cNvPr id="337040" name="Freeform 144"/>
            <p:cNvSpPr>
              <a:spLocks/>
            </p:cNvSpPr>
            <p:nvPr/>
          </p:nvSpPr>
          <p:spPr bwMode="auto">
            <a:xfrm>
              <a:off x="4776" y="1672"/>
              <a:ext cx="118" cy="107"/>
            </a:xfrm>
            <a:custGeom>
              <a:avLst/>
              <a:gdLst/>
              <a:ahLst/>
              <a:cxnLst>
                <a:cxn ang="0">
                  <a:pos x="0" y="4"/>
                </a:cxn>
                <a:cxn ang="0">
                  <a:pos x="8" y="2"/>
                </a:cxn>
                <a:cxn ang="0">
                  <a:pos x="8" y="3"/>
                </a:cxn>
                <a:cxn ang="0">
                  <a:pos x="9" y="3"/>
                </a:cxn>
                <a:cxn ang="0">
                  <a:pos x="9" y="3"/>
                </a:cxn>
                <a:cxn ang="0">
                  <a:pos x="20" y="0"/>
                </a:cxn>
                <a:cxn ang="0">
                  <a:pos x="23" y="9"/>
                </a:cxn>
                <a:cxn ang="0">
                  <a:pos x="23" y="10"/>
                </a:cxn>
                <a:cxn ang="0">
                  <a:pos x="22" y="10"/>
                </a:cxn>
                <a:cxn ang="0">
                  <a:pos x="23" y="11"/>
                </a:cxn>
                <a:cxn ang="0">
                  <a:pos x="23" y="11"/>
                </a:cxn>
                <a:cxn ang="0">
                  <a:pos x="21" y="12"/>
                </a:cxn>
                <a:cxn ang="0">
                  <a:pos x="17" y="13"/>
                </a:cxn>
                <a:cxn ang="0">
                  <a:pos x="16" y="13"/>
                </a:cxn>
                <a:cxn ang="0">
                  <a:pos x="16" y="13"/>
                </a:cxn>
                <a:cxn ang="0">
                  <a:pos x="16" y="14"/>
                </a:cxn>
                <a:cxn ang="0">
                  <a:pos x="16" y="14"/>
                </a:cxn>
                <a:cxn ang="0">
                  <a:pos x="13" y="15"/>
                </a:cxn>
                <a:cxn ang="0">
                  <a:pos x="10" y="16"/>
                </a:cxn>
                <a:cxn ang="0">
                  <a:pos x="10" y="16"/>
                </a:cxn>
                <a:cxn ang="0">
                  <a:pos x="8" y="18"/>
                </a:cxn>
                <a:cxn ang="0">
                  <a:pos x="3" y="21"/>
                </a:cxn>
                <a:cxn ang="0">
                  <a:pos x="2" y="22"/>
                </a:cxn>
                <a:cxn ang="0">
                  <a:pos x="0" y="21"/>
                </a:cxn>
                <a:cxn ang="0">
                  <a:pos x="2" y="19"/>
                </a:cxn>
                <a:cxn ang="0">
                  <a:pos x="2" y="18"/>
                </a:cxn>
                <a:cxn ang="0">
                  <a:pos x="2" y="17"/>
                </a:cxn>
                <a:cxn ang="0">
                  <a:pos x="0" y="4"/>
                </a:cxn>
                <a:cxn ang="0">
                  <a:pos x="0" y="4"/>
                </a:cxn>
              </a:cxnLst>
              <a:rect l="0" t="0" r="r" b="b"/>
              <a:pathLst>
                <a:path w="23" h="22">
                  <a:moveTo>
                    <a:pt x="0" y="4"/>
                  </a:moveTo>
                  <a:lnTo>
                    <a:pt x="8" y="2"/>
                  </a:lnTo>
                  <a:lnTo>
                    <a:pt x="8" y="3"/>
                  </a:lnTo>
                  <a:lnTo>
                    <a:pt x="9" y="3"/>
                  </a:lnTo>
                  <a:lnTo>
                    <a:pt x="9" y="3"/>
                  </a:lnTo>
                  <a:lnTo>
                    <a:pt x="20" y="0"/>
                  </a:lnTo>
                  <a:lnTo>
                    <a:pt x="23" y="9"/>
                  </a:lnTo>
                  <a:lnTo>
                    <a:pt x="23" y="10"/>
                  </a:lnTo>
                  <a:lnTo>
                    <a:pt x="22" y="10"/>
                  </a:lnTo>
                  <a:lnTo>
                    <a:pt x="23" y="11"/>
                  </a:lnTo>
                  <a:lnTo>
                    <a:pt x="23" y="11"/>
                  </a:lnTo>
                  <a:lnTo>
                    <a:pt x="21" y="12"/>
                  </a:lnTo>
                  <a:lnTo>
                    <a:pt x="17" y="13"/>
                  </a:lnTo>
                  <a:lnTo>
                    <a:pt x="16" y="13"/>
                  </a:lnTo>
                  <a:lnTo>
                    <a:pt x="16" y="13"/>
                  </a:lnTo>
                  <a:lnTo>
                    <a:pt x="16" y="14"/>
                  </a:lnTo>
                  <a:lnTo>
                    <a:pt x="16" y="14"/>
                  </a:lnTo>
                  <a:lnTo>
                    <a:pt x="13" y="15"/>
                  </a:lnTo>
                  <a:lnTo>
                    <a:pt x="10" y="16"/>
                  </a:lnTo>
                  <a:lnTo>
                    <a:pt x="10" y="16"/>
                  </a:lnTo>
                  <a:lnTo>
                    <a:pt x="8" y="18"/>
                  </a:lnTo>
                  <a:lnTo>
                    <a:pt x="3" y="21"/>
                  </a:lnTo>
                  <a:lnTo>
                    <a:pt x="2" y="22"/>
                  </a:lnTo>
                  <a:lnTo>
                    <a:pt x="0" y="21"/>
                  </a:lnTo>
                  <a:lnTo>
                    <a:pt x="2" y="19"/>
                  </a:lnTo>
                  <a:lnTo>
                    <a:pt x="2" y="18"/>
                  </a:lnTo>
                  <a:lnTo>
                    <a:pt x="2" y="17"/>
                  </a:lnTo>
                  <a:lnTo>
                    <a:pt x="0" y="4"/>
                  </a:lnTo>
                  <a:lnTo>
                    <a:pt x="0" y="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37041" name="Freeform 145"/>
            <p:cNvSpPr>
              <a:spLocks/>
            </p:cNvSpPr>
            <p:nvPr/>
          </p:nvSpPr>
          <p:spPr bwMode="auto">
            <a:xfrm>
              <a:off x="4771" y="1589"/>
              <a:ext cx="232" cy="112"/>
            </a:xfrm>
            <a:custGeom>
              <a:avLst/>
              <a:gdLst/>
              <a:ahLst/>
              <a:cxnLst>
                <a:cxn ang="0">
                  <a:pos x="10" y="7"/>
                </a:cxn>
                <a:cxn ang="0">
                  <a:pos x="24" y="3"/>
                </a:cxn>
                <a:cxn ang="0">
                  <a:pos x="25" y="3"/>
                </a:cxn>
                <a:cxn ang="0">
                  <a:pos x="25" y="2"/>
                </a:cxn>
                <a:cxn ang="0">
                  <a:pos x="27" y="0"/>
                </a:cxn>
                <a:cxn ang="0">
                  <a:pos x="29" y="0"/>
                </a:cxn>
                <a:cxn ang="0">
                  <a:pos x="31" y="3"/>
                </a:cxn>
                <a:cxn ang="0">
                  <a:pos x="32" y="5"/>
                </a:cxn>
                <a:cxn ang="0">
                  <a:pos x="30" y="7"/>
                </a:cxn>
                <a:cxn ang="0">
                  <a:pos x="29" y="10"/>
                </a:cxn>
                <a:cxn ang="0">
                  <a:pos x="33" y="10"/>
                </a:cxn>
                <a:cxn ang="0">
                  <a:pos x="36" y="15"/>
                </a:cxn>
                <a:cxn ang="0">
                  <a:pos x="41" y="16"/>
                </a:cxn>
                <a:cxn ang="0">
                  <a:pos x="43" y="14"/>
                </a:cxn>
                <a:cxn ang="0">
                  <a:pos x="42" y="12"/>
                </a:cxn>
                <a:cxn ang="0">
                  <a:pos x="40" y="10"/>
                </a:cxn>
                <a:cxn ang="0">
                  <a:pos x="42" y="11"/>
                </a:cxn>
                <a:cxn ang="0">
                  <a:pos x="45" y="16"/>
                </a:cxn>
                <a:cxn ang="0">
                  <a:pos x="44" y="17"/>
                </a:cxn>
                <a:cxn ang="0">
                  <a:pos x="40" y="19"/>
                </a:cxn>
                <a:cxn ang="0">
                  <a:pos x="37" y="21"/>
                </a:cxn>
                <a:cxn ang="0">
                  <a:pos x="37" y="20"/>
                </a:cxn>
                <a:cxn ang="0">
                  <a:pos x="36" y="18"/>
                </a:cxn>
                <a:cxn ang="0">
                  <a:pos x="34" y="22"/>
                </a:cxn>
                <a:cxn ang="0">
                  <a:pos x="32" y="22"/>
                </a:cxn>
                <a:cxn ang="0">
                  <a:pos x="32" y="21"/>
                </a:cxn>
                <a:cxn ang="0">
                  <a:pos x="30" y="20"/>
                </a:cxn>
                <a:cxn ang="0">
                  <a:pos x="28" y="19"/>
                </a:cxn>
                <a:cxn ang="0">
                  <a:pos x="27" y="17"/>
                </a:cxn>
                <a:cxn ang="0">
                  <a:pos x="21" y="17"/>
                </a:cxn>
                <a:cxn ang="0">
                  <a:pos x="10" y="20"/>
                </a:cxn>
                <a:cxn ang="0">
                  <a:pos x="9" y="19"/>
                </a:cxn>
                <a:cxn ang="0">
                  <a:pos x="0" y="21"/>
                </a:cxn>
                <a:cxn ang="0">
                  <a:pos x="0" y="9"/>
                </a:cxn>
              </a:cxnLst>
              <a:rect l="0" t="0" r="r" b="b"/>
              <a:pathLst>
                <a:path w="45" h="23">
                  <a:moveTo>
                    <a:pt x="0" y="9"/>
                  </a:moveTo>
                  <a:lnTo>
                    <a:pt x="10" y="7"/>
                  </a:lnTo>
                  <a:lnTo>
                    <a:pt x="24" y="4"/>
                  </a:lnTo>
                  <a:lnTo>
                    <a:pt x="24" y="3"/>
                  </a:lnTo>
                  <a:lnTo>
                    <a:pt x="25" y="3"/>
                  </a:lnTo>
                  <a:lnTo>
                    <a:pt x="25"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20"/>
                  </a:lnTo>
                  <a:lnTo>
                    <a:pt x="37" y="18"/>
                  </a:lnTo>
                  <a:lnTo>
                    <a:pt x="36" y="18"/>
                  </a:lnTo>
                  <a:lnTo>
                    <a:pt x="35" y="20"/>
                  </a:lnTo>
                  <a:lnTo>
                    <a:pt x="34" y="22"/>
                  </a:lnTo>
                  <a:lnTo>
                    <a:pt x="33" y="23"/>
                  </a:lnTo>
                  <a:lnTo>
                    <a:pt x="32" y="22"/>
                  </a:lnTo>
                  <a:lnTo>
                    <a:pt x="32" y="21"/>
                  </a:lnTo>
                  <a:lnTo>
                    <a:pt x="32" y="21"/>
                  </a:lnTo>
                  <a:lnTo>
                    <a:pt x="31" y="21"/>
                  </a:lnTo>
                  <a:lnTo>
                    <a:pt x="30" y="20"/>
                  </a:lnTo>
                  <a:lnTo>
                    <a:pt x="30" y="20"/>
                  </a:lnTo>
                  <a:lnTo>
                    <a:pt x="28" y="19"/>
                  </a:lnTo>
                  <a:lnTo>
                    <a:pt x="27" y="17"/>
                  </a:lnTo>
                  <a:lnTo>
                    <a:pt x="27" y="17"/>
                  </a:lnTo>
                  <a:lnTo>
                    <a:pt x="26" y="15"/>
                  </a:lnTo>
                  <a:lnTo>
                    <a:pt x="21" y="17"/>
                  </a:lnTo>
                  <a:lnTo>
                    <a:pt x="10" y="20"/>
                  </a:lnTo>
                  <a:lnTo>
                    <a:pt x="10" y="20"/>
                  </a:lnTo>
                  <a:lnTo>
                    <a:pt x="9" y="20"/>
                  </a:lnTo>
                  <a:lnTo>
                    <a:pt x="9" y="19"/>
                  </a:lnTo>
                  <a:lnTo>
                    <a:pt x="1" y="21"/>
                  </a:lnTo>
                  <a:lnTo>
                    <a:pt x="0" y="21"/>
                  </a:lnTo>
                  <a:lnTo>
                    <a:pt x="0" y="9"/>
                  </a:lnTo>
                  <a:lnTo>
                    <a:pt x="0" y="9"/>
                  </a:lnTo>
                  <a:close/>
                </a:path>
              </a:pathLst>
            </a:custGeom>
            <a:solidFill>
              <a:srgbClr val="AAC8F5"/>
            </a:solidFill>
            <a:ln w="12700" cmpd="sng">
              <a:solidFill>
                <a:schemeClr val="tx1"/>
              </a:solidFill>
              <a:prstDash val="solid"/>
              <a:round/>
              <a:headEnd/>
              <a:tailEnd/>
            </a:ln>
          </p:spPr>
          <p:txBody>
            <a:bodyPr/>
            <a:lstStyle/>
            <a:p>
              <a:endParaRPr lang="en-US"/>
            </a:p>
          </p:txBody>
        </p:sp>
        <p:sp>
          <p:nvSpPr>
            <p:cNvPr id="337042" name="Freeform 146"/>
            <p:cNvSpPr>
              <a:spLocks/>
            </p:cNvSpPr>
            <p:nvPr/>
          </p:nvSpPr>
          <p:spPr bwMode="auto">
            <a:xfrm>
              <a:off x="4879" y="1662"/>
              <a:ext cx="61" cy="64"/>
            </a:xfrm>
            <a:custGeom>
              <a:avLst/>
              <a:gdLst/>
              <a:ahLst/>
              <a:cxnLst>
                <a:cxn ang="0">
                  <a:pos x="0" y="2"/>
                </a:cxn>
                <a:cxn ang="0">
                  <a:pos x="3" y="11"/>
                </a:cxn>
                <a:cxn ang="0">
                  <a:pos x="3" y="12"/>
                </a:cxn>
                <a:cxn ang="0">
                  <a:pos x="2" y="12"/>
                </a:cxn>
                <a:cxn ang="0">
                  <a:pos x="3" y="13"/>
                </a:cxn>
                <a:cxn ang="0">
                  <a:pos x="3" y="13"/>
                </a:cxn>
                <a:cxn ang="0">
                  <a:pos x="3" y="13"/>
                </a:cxn>
                <a:cxn ang="0">
                  <a:pos x="6" y="12"/>
                </a:cxn>
                <a:cxn ang="0">
                  <a:pos x="7" y="11"/>
                </a:cxn>
                <a:cxn ang="0">
                  <a:pos x="7" y="10"/>
                </a:cxn>
                <a:cxn ang="0">
                  <a:pos x="7" y="9"/>
                </a:cxn>
                <a:cxn ang="0">
                  <a:pos x="7" y="7"/>
                </a:cxn>
                <a:cxn ang="0">
                  <a:pos x="8" y="6"/>
                </a:cxn>
                <a:cxn ang="0">
                  <a:pos x="8" y="7"/>
                </a:cxn>
                <a:cxn ang="0">
                  <a:pos x="8" y="8"/>
                </a:cxn>
                <a:cxn ang="0">
                  <a:pos x="8" y="10"/>
                </a:cxn>
                <a:cxn ang="0">
                  <a:pos x="9" y="10"/>
                </a:cxn>
                <a:cxn ang="0">
                  <a:pos x="9" y="10"/>
                </a:cxn>
                <a:cxn ang="0">
                  <a:pos x="9" y="9"/>
                </a:cxn>
                <a:cxn ang="0">
                  <a:pos x="10" y="9"/>
                </a:cxn>
                <a:cxn ang="0">
                  <a:pos x="11" y="8"/>
                </a:cxn>
                <a:cxn ang="0">
                  <a:pos x="12" y="8"/>
                </a:cxn>
                <a:cxn ang="0">
                  <a:pos x="12" y="8"/>
                </a:cxn>
                <a:cxn ang="0">
                  <a:pos x="11" y="7"/>
                </a:cxn>
                <a:cxn ang="0">
                  <a:pos x="11" y="6"/>
                </a:cxn>
                <a:cxn ang="0">
                  <a:pos x="11" y="6"/>
                </a:cxn>
                <a:cxn ang="0">
                  <a:pos x="10" y="6"/>
                </a:cxn>
                <a:cxn ang="0">
                  <a:pos x="9" y="5"/>
                </a:cxn>
                <a:cxn ang="0">
                  <a:pos x="9" y="5"/>
                </a:cxn>
                <a:cxn ang="0">
                  <a:pos x="7" y="4"/>
                </a:cxn>
                <a:cxn ang="0">
                  <a:pos x="6" y="2"/>
                </a:cxn>
                <a:cxn ang="0">
                  <a:pos x="6" y="2"/>
                </a:cxn>
                <a:cxn ang="0">
                  <a:pos x="5" y="0"/>
                </a:cxn>
                <a:cxn ang="0">
                  <a:pos x="0" y="2"/>
                </a:cxn>
                <a:cxn ang="0">
                  <a:pos x="0" y="2"/>
                </a:cxn>
              </a:cxnLst>
              <a:rect l="0" t="0" r="r" b="b"/>
              <a:pathLst>
                <a:path w="12" h="13">
                  <a:moveTo>
                    <a:pt x="0" y="2"/>
                  </a:moveTo>
                  <a:lnTo>
                    <a:pt x="3" y="11"/>
                  </a:lnTo>
                  <a:lnTo>
                    <a:pt x="3" y="12"/>
                  </a:lnTo>
                  <a:lnTo>
                    <a:pt x="2" y="12"/>
                  </a:lnTo>
                  <a:lnTo>
                    <a:pt x="3" y="13"/>
                  </a:lnTo>
                  <a:lnTo>
                    <a:pt x="3" y="13"/>
                  </a:lnTo>
                  <a:lnTo>
                    <a:pt x="3" y="13"/>
                  </a:lnTo>
                  <a:lnTo>
                    <a:pt x="6" y="12"/>
                  </a:lnTo>
                  <a:lnTo>
                    <a:pt x="7" y="11"/>
                  </a:lnTo>
                  <a:lnTo>
                    <a:pt x="7" y="10"/>
                  </a:lnTo>
                  <a:lnTo>
                    <a:pt x="7" y="9"/>
                  </a:lnTo>
                  <a:lnTo>
                    <a:pt x="7" y="7"/>
                  </a:lnTo>
                  <a:lnTo>
                    <a:pt x="8" y="6"/>
                  </a:lnTo>
                  <a:lnTo>
                    <a:pt x="8" y="7"/>
                  </a:lnTo>
                  <a:lnTo>
                    <a:pt x="8" y="8"/>
                  </a:lnTo>
                  <a:lnTo>
                    <a:pt x="8" y="10"/>
                  </a:lnTo>
                  <a:lnTo>
                    <a:pt x="9" y="10"/>
                  </a:lnTo>
                  <a:lnTo>
                    <a:pt x="9" y="10"/>
                  </a:lnTo>
                  <a:lnTo>
                    <a:pt x="9" y="9"/>
                  </a:lnTo>
                  <a:lnTo>
                    <a:pt x="10" y="9"/>
                  </a:lnTo>
                  <a:lnTo>
                    <a:pt x="11" y="8"/>
                  </a:lnTo>
                  <a:lnTo>
                    <a:pt x="12" y="8"/>
                  </a:lnTo>
                  <a:lnTo>
                    <a:pt x="12" y="8"/>
                  </a:lnTo>
                  <a:lnTo>
                    <a:pt x="11" y="7"/>
                  </a:lnTo>
                  <a:lnTo>
                    <a:pt x="11" y="6"/>
                  </a:lnTo>
                  <a:lnTo>
                    <a:pt x="11" y="6"/>
                  </a:lnTo>
                  <a:lnTo>
                    <a:pt x="10" y="6"/>
                  </a:lnTo>
                  <a:lnTo>
                    <a:pt x="9" y="5"/>
                  </a:lnTo>
                  <a:lnTo>
                    <a:pt x="9" y="5"/>
                  </a:lnTo>
                  <a:lnTo>
                    <a:pt x="7" y="4"/>
                  </a:lnTo>
                  <a:lnTo>
                    <a:pt x="6" y="2"/>
                  </a:lnTo>
                  <a:lnTo>
                    <a:pt x="6" y="2"/>
                  </a:lnTo>
                  <a:lnTo>
                    <a:pt x="5" y="0"/>
                  </a:lnTo>
                  <a:lnTo>
                    <a:pt x="0" y="2"/>
                  </a:lnTo>
                  <a:lnTo>
                    <a:pt x="0" y="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37043" name="Freeform 147"/>
            <p:cNvSpPr>
              <a:spLocks/>
            </p:cNvSpPr>
            <p:nvPr/>
          </p:nvSpPr>
          <p:spPr bwMode="auto">
            <a:xfrm>
              <a:off x="4812" y="1394"/>
              <a:ext cx="108" cy="229"/>
            </a:xfrm>
            <a:custGeom>
              <a:avLst/>
              <a:gdLst/>
              <a:ahLst/>
              <a:cxnLst>
                <a:cxn ang="0">
                  <a:pos x="21" y="40"/>
                </a:cxn>
                <a:cxn ang="0">
                  <a:pos x="20" y="40"/>
                </a:cxn>
                <a:cxn ang="0">
                  <a:pos x="19" y="40"/>
                </a:cxn>
                <a:cxn ang="0">
                  <a:pos x="18" y="42"/>
                </a:cxn>
                <a:cxn ang="0">
                  <a:pos x="17" y="42"/>
                </a:cxn>
                <a:cxn ang="0">
                  <a:pos x="17" y="43"/>
                </a:cxn>
                <a:cxn ang="0">
                  <a:pos x="17" y="43"/>
                </a:cxn>
                <a:cxn ang="0">
                  <a:pos x="17" y="43"/>
                </a:cxn>
                <a:cxn ang="0">
                  <a:pos x="16" y="43"/>
                </a:cxn>
                <a:cxn ang="0">
                  <a:pos x="16" y="44"/>
                </a:cxn>
                <a:cxn ang="0">
                  <a:pos x="2" y="47"/>
                </a:cxn>
                <a:cxn ang="0">
                  <a:pos x="1" y="46"/>
                </a:cxn>
                <a:cxn ang="0">
                  <a:pos x="0" y="45"/>
                </a:cxn>
                <a:cxn ang="0">
                  <a:pos x="0" y="44"/>
                </a:cxn>
                <a:cxn ang="0">
                  <a:pos x="1" y="43"/>
                </a:cxn>
                <a:cxn ang="0">
                  <a:pos x="0" y="41"/>
                </a:cxn>
                <a:cxn ang="0">
                  <a:pos x="0" y="34"/>
                </a:cxn>
                <a:cxn ang="0">
                  <a:pos x="0" y="32"/>
                </a:cxn>
                <a:cxn ang="0">
                  <a:pos x="1" y="28"/>
                </a:cxn>
                <a:cxn ang="0">
                  <a:pos x="1" y="26"/>
                </a:cxn>
                <a:cxn ang="0">
                  <a:pos x="1" y="24"/>
                </a:cxn>
                <a:cxn ang="0">
                  <a:pos x="1" y="22"/>
                </a:cxn>
                <a:cxn ang="0">
                  <a:pos x="1" y="21"/>
                </a:cxn>
                <a:cxn ang="0">
                  <a:pos x="1" y="20"/>
                </a:cxn>
                <a:cxn ang="0">
                  <a:pos x="4" y="18"/>
                </a:cxn>
                <a:cxn ang="0">
                  <a:pos x="5" y="14"/>
                </a:cxn>
                <a:cxn ang="0">
                  <a:pos x="4" y="12"/>
                </a:cxn>
                <a:cxn ang="0">
                  <a:pos x="4" y="10"/>
                </a:cxn>
                <a:cxn ang="0">
                  <a:pos x="4" y="10"/>
                </a:cxn>
                <a:cxn ang="0">
                  <a:pos x="4" y="9"/>
                </a:cxn>
                <a:cxn ang="0">
                  <a:pos x="3" y="7"/>
                </a:cxn>
                <a:cxn ang="0">
                  <a:pos x="4" y="4"/>
                </a:cxn>
                <a:cxn ang="0">
                  <a:pos x="3" y="3"/>
                </a:cxn>
                <a:cxn ang="0">
                  <a:pos x="3" y="2"/>
                </a:cxn>
                <a:cxn ang="0">
                  <a:pos x="4" y="2"/>
                </a:cxn>
                <a:cxn ang="0">
                  <a:pos x="5" y="1"/>
                </a:cxn>
                <a:cxn ang="0">
                  <a:pos x="6" y="1"/>
                </a:cxn>
                <a:cxn ang="0">
                  <a:pos x="6" y="1"/>
                </a:cxn>
                <a:cxn ang="0">
                  <a:pos x="7" y="0"/>
                </a:cxn>
                <a:cxn ang="0">
                  <a:pos x="17" y="29"/>
                </a:cxn>
                <a:cxn ang="0">
                  <a:pos x="17" y="30"/>
                </a:cxn>
                <a:cxn ang="0">
                  <a:pos x="17" y="31"/>
                </a:cxn>
                <a:cxn ang="0">
                  <a:pos x="17" y="31"/>
                </a:cxn>
                <a:cxn ang="0">
                  <a:pos x="19" y="33"/>
                </a:cxn>
                <a:cxn ang="0">
                  <a:pos x="20" y="33"/>
                </a:cxn>
                <a:cxn ang="0">
                  <a:pos x="20" y="34"/>
                </a:cxn>
                <a:cxn ang="0">
                  <a:pos x="20" y="35"/>
                </a:cxn>
                <a:cxn ang="0">
                  <a:pos x="21" y="37"/>
                </a:cxn>
                <a:cxn ang="0">
                  <a:pos x="21" y="38"/>
                </a:cxn>
                <a:cxn ang="0">
                  <a:pos x="21" y="39"/>
                </a:cxn>
                <a:cxn ang="0">
                  <a:pos x="21" y="40"/>
                </a:cxn>
                <a:cxn ang="0">
                  <a:pos x="21" y="40"/>
                </a:cxn>
              </a:cxnLst>
              <a:rect l="0" t="0" r="r" b="b"/>
              <a:pathLst>
                <a:path w="21" h="47">
                  <a:moveTo>
                    <a:pt x="21" y="40"/>
                  </a:moveTo>
                  <a:lnTo>
                    <a:pt x="20" y="40"/>
                  </a:lnTo>
                  <a:lnTo>
                    <a:pt x="19" y="40"/>
                  </a:lnTo>
                  <a:lnTo>
                    <a:pt x="18" y="42"/>
                  </a:lnTo>
                  <a:lnTo>
                    <a:pt x="17" y="42"/>
                  </a:lnTo>
                  <a:lnTo>
                    <a:pt x="17" y="43"/>
                  </a:lnTo>
                  <a:lnTo>
                    <a:pt x="17" y="43"/>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10"/>
                  </a:lnTo>
                  <a:lnTo>
                    <a:pt x="4" y="9"/>
                  </a:lnTo>
                  <a:lnTo>
                    <a:pt x="3" y="7"/>
                  </a:lnTo>
                  <a:lnTo>
                    <a:pt x="4" y="4"/>
                  </a:lnTo>
                  <a:lnTo>
                    <a:pt x="3" y="3"/>
                  </a:lnTo>
                  <a:lnTo>
                    <a:pt x="3" y="2"/>
                  </a:lnTo>
                  <a:lnTo>
                    <a:pt x="4" y="2"/>
                  </a:lnTo>
                  <a:lnTo>
                    <a:pt x="5" y="1"/>
                  </a:lnTo>
                  <a:lnTo>
                    <a:pt x="6" y="1"/>
                  </a:lnTo>
                  <a:lnTo>
                    <a:pt x="6" y="1"/>
                  </a:lnTo>
                  <a:lnTo>
                    <a:pt x="7" y="0"/>
                  </a:lnTo>
                  <a:lnTo>
                    <a:pt x="17" y="29"/>
                  </a:lnTo>
                  <a:lnTo>
                    <a:pt x="17" y="30"/>
                  </a:lnTo>
                  <a:lnTo>
                    <a:pt x="17" y="31"/>
                  </a:lnTo>
                  <a:lnTo>
                    <a:pt x="17" y="31"/>
                  </a:lnTo>
                  <a:lnTo>
                    <a:pt x="19" y="33"/>
                  </a:lnTo>
                  <a:lnTo>
                    <a:pt x="20" y="33"/>
                  </a:lnTo>
                  <a:lnTo>
                    <a:pt x="20" y="34"/>
                  </a:lnTo>
                  <a:lnTo>
                    <a:pt x="20" y="35"/>
                  </a:lnTo>
                  <a:lnTo>
                    <a:pt x="21" y="37"/>
                  </a:lnTo>
                  <a:lnTo>
                    <a:pt x="21" y="38"/>
                  </a:lnTo>
                  <a:lnTo>
                    <a:pt x="21" y="39"/>
                  </a:lnTo>
                  <a:lnTo>
                    <a:pt x="21" y="40"/>
                  </a:lnTo>
                  <a:lnTo>
                    <a:pt x="21" y="4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37044" name="Freeform 148"/>
            <p:cNvSpPr>
              <a:spLocks/>
            </p:cNvSpPr>
            <p:nvPr/>
          </p:nvSpPr>
          <p:spPr bwMode="auto">
            <a:xfrm>
              <a:off x="4848" y="1189"/>
              <a:ext cx="251" cy="385"/>
            </a:xfrm>
            <a:custGeom>
              <a:avLst/>
              <a:gdLst/>
              <a:ahLst/>
              <a:cxnLst>
                <a:cxn ang="0">
                  <a:pos x="10" y="71"/>
                </a:cxn>
                <a:cxn ang="0">
                  <a:pos x="10" y="73"/>
                </a:cxn>
                <a:cxn ang="0">
                  <a:pos x="12" y="75"/>
                </a:cxn>
                <a:cxn ang="0">
                  <a:pos x="13" y="76"/>
                </a:cxn>
                <a:cxn ang="0">
                  <a:pos x="14" y="79"/>
                </a:cxn>
                <a:cxn ang="0">
                  <a:pos x="15" y="77"/>
                </a:cxn>
                <a:cxn ang="0">
                  <a:pos x="16" y="73"/>
                </a:cxn>
                <a:cxn ang="0">
                  <a:pos x="18" y="68"/>
                </a:cxn>
                <a:cxn ang="0">
                  <a:pos x="18" y="67"/>
                </a:cxn>
                <a:cxn ang="0">
                  <a:pos x="20" y="63"/>
                </a:cxn>
                <a:cxn ang="0">
                  <a:pos x="21" y="64"/>
                </a:cxn>
                <a:cxn ang="0">
                  <a:pos x="22" y="64"/>
                </a:cxn>
                <a:cxn ang="0">
                  <a:pos x="22" y="62"/>
                </a:cxn>
                <a:cxn ang="0">
                  <a:pos x="26" y="61"/>
                </a:cxn>
                <a:cxn ang="0">
                  <a:pos x="26" y="59"/>
                </a:cxn>
                <a:cxn ang="0">
                  <a:pos x="28" y="58"/>
                </a:cxn>
                <a:cxn ang="0">
                  <a:pos x="29" y="56"/>
                </a:cxn>
                <a:cxn ang="0">
                  <a:pos x="31" y="52"/>
                </a:cxn>
                <a:cxn ang="0">
                  <a:pos x="31" y="51"/>
                </a:cxn>
                <a:cxn ang="0">
                  <a:pos x="34" y="51"/>
                </a:cxn>
                <a:cxn ang="0">
                  <a:pos x="35" y="49"/>
                </a:cxn>
                <a:cxn ang="0">
                  <a:pos x="37" y="47"/>
                </a:cxn>
                <a:cxn ang="0">
                  <a:pos x="40" y="48"/>
                </a:cxn>
                <a:cxn ang="0">
                  <a:pos x="43" y="44"/>
                </a:cxn>
                <a:cxn ang="0">
                  <a:pos x="46" y="41"/>
                </a:cxn>
                <a:cxn ang="0">
                  <a:pos x="48" y="40"/>
                </a:cxn>
                <a:cxn ang="0">
                  <a:pos x="49" y="38"/>
                </a:cxn>
                <a:cxn ang="0">
                  <a:pos x="48" y="37"/>
                </a:cxn>
                <a:cxn ang="0">
                  <a:pos x="47" y="36"/>
                </a:cxn>
                <a:cxn ang="0">
                  <a:pos x="48" y="35"/>
                </a:cxn>
                <a:cxn ang="0">
                  <a:pos x="47" y="32"/>
                </a:cxn>
                <a:cxn ang="0">
                  <a:pos x="45" y="31"/>
                </a:cxn>
                <a:cxn ang="0">
                  <a:pos x="43" y="32"/>
                </a:cxn>
                <a:cxn ang="0">
                  <a:pos x="41" y="28"/>
                </a:cxn>
                <a:cxn ang="0">
                  <a:pos x="41" y="26"/>
                </a:cxn>
                <a:cxn ang="0">
                  <a:pos x="40" y="26"/>
                </a:cxn>
                <a:cxn ang="0">
                  <a:pos x="38" y="26"/>
                </a:cxn>
                <a:cxn ang="0">
                  <a:pos x="36" y="25"/>
                </a:cxn>
                <a:cxn ang="0">
                  <a:pos x="35" y="22"/>
                </a:cxn>
                <a:cxn ang="0">
                  <a:pos x="24" y="0"/>
                </a:cxn>
                <a:cxn ang="0">
                  <a:pos x="22" y="0"/>
                </a:cxn>
                <a:cxn ang="0">
                  <a:pos x="21" y="2"/>
                </a:cxn>
                <a:cxn ang="0">
                  <a:pos x="18" y="2"/>
                </a:cxn>
                <a:cxn ang="0">
                  <a:pos x="15" y="5"/>
                </a:cxn>
                <a:cxn ang="0">
                  <a:pos x="14" y="2"/>
                </a:cxn>
                <a:cxn ang="0">
                  <a:pos x="13" y="1"/>
                </a:cxn>
                <a:cxn ang="0">
                  <a:pos x="6" y="16"/>
                </a:cxn>
                <a:cxn ang="0">
                  <a:pos x="7" y="19"/>
                </a:cxn>
                <a:cxn ang="0">
                  <a:pos x="7" y="22"/>
                </a:cxn>
                <a:cxn ang="0">
                  <a:pos x="5" y="24"/>
                </a:cxn>
                <a:cxn ang="0">
                  <a:pos x="6" y="32"/>
                </a:cxn>
                <a:cxn ang="0">
                  <a:pos x="4" y="36"/>
                </a:cxn>
                <a:cxn ang="0">
                  <a:pos x="4" y="39"/>
                </a:cxn>
                <a:cxn ang="0">
                  <a:pos x="3" y="40"/>
                </a:cxn>
                <a:cxn ang="0">
                  <a:pos x="3" y="42"/>
                </a:cxn>
                <a:cxn ang="0">
                  <a:pos x="1" y="41"/>
                </a:cxn>
                <a:cxn ang="0">
                  <a:pos x="0" y="42"/>
                </a:cxn>
              </a:cxnLst>
              <a:rect l="0" t="0" r="r" b="b"/>
              <a:pathLst>
                <a:path w="49" h="79">
                  <a:moveTo>
                    <a:pt x="0" y="42"/>
                  </a:moveTo>
                  <a:lnTo>
                    <a:pt x="10" y="71"/>
                  </a:lnTo>
                  <a:lnTo>
                    <a:pt x="10" y="72"/>
                  </a:lnTo>
                  <a:lnTo>
                    <a:pt x="10" y="73"/>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8" y="37"/>
                  </a:lnTo>
                  <a:lnTo>
                    <a:pt x="47" y="36"/>
                  </a:lnTo>
                  <a:lnTo>
                    <a:pt x="48" y="35"/>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1" y="26"/>
                  </a:lnTo>
                  <a:lnTo>
                    <a:pt x="40"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lnTo>
                    <a:pt x="0" y="42"/>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337045" name="Group 149"/>
            <p:cNvGrpSpPr>
              <a:grpSpLocks/>
            </p:cNvGrpSpPr>
            <p:nvPr/>
          </p:nvGrpSpPr>
          <p:grpSpPr bwMode="auto">
            <a:xfrm>
              <a:off x="2038" y="2920"/>
              <a:ext cx="609" cy="371"/>
              <a:chOff x="1991" y="3321"/>
              <a:chExt cx="361" cy="231"/>
            </a:xfrm>
          </p:grpSpPr>
          <p:sp>
            <p:nvSpPr>
              <p:cNvPr id="337046" name="Freeform 150"/>
              <p:cNvSpPr>
                <a:spLocks/>
              </p:cNvSpPr>
              <p:nvPr/>
            </p:nvSpPr>
            <p:spPr bwMode="auto">
              <a:xfrm>
                <a:off x="2274" y="3459"/>
                <a:ext cx="78" cy="93"/>
              </a:xfrm>
              <a:custGeom>
                <a:avLst/>
                <a:gdLst/>
                <a:ahLst/>
                <a:cxnLst>
                  <a:cxn ang="0">
                    <a:pos x="0" y="7"/>
                  </a:cxn>
                  <a:cxn ang="0">
                    <a:pos x="1" y="13"/>
                  </a:cxn>
                  <a:cxn ang="0">
                    <a:pos x="1" y="16"/>
                  </a:cxn>
                  <a:cxn ang="0">
                    <a:pos x="6" y="19"/>
                  </a:cxn>
                  <a:cxn ang="0">
                    <a:pos x="8" y="16"/>
                  </a:cxn>
                  <a:cxn ang="0">
                    <a:pos x="16" y="11"/>
                  </a:cxn>
                  <a:cxn ang="0">
                    <a:pos x="13" y="5"/>
                  </a:cxn>
                  <a:cxn ang="0">
                    <a:pos x="3" y="0"/>
                  </a:cxn>
                  <a:cxn ang="0">
                    <a:pos x="3" y="5"/>
                  </a:cxn>
                  <a:cxn ang="0">
                    <a:pos x="0" y="7"/>
                  </a:cxn>
                  <a:cxn ang="0">
                    <a:pos x="0" y="7"/>
                  </a:cxn>
                </a:cxnLst>
                <a:rect l="0" t="0" r="r" b="b"/>
                <a:pathLst>
                  <a:path w="16" h="19">
                    <a:moveTo>
                      <a:pt x="0" y="7"/>
                    </a:moveTo>
                    <a:lnTo>
                      <a:pt x="1" y="13"/>
                    </a:lnTo>
                    <a:lnTo>
                      <a:pt x="1" y="16"/>
                    </a:lnTo>
                    <a:lnTo>
                      <a:pt x="6" y="19"/>
                    </a:lnTo>
                    <a:lnTo>
                      <a:pt x="8" y="16"/>
                    </a:lnTo>
                    <a:lnTo>
                      <a:pt x="16" y="11"/>
                    </a:lnTo>
                    <a:lnTo>
                      <a:pt x="13" y="5"/>
                    </a:lnTo>
                    <a:lnTo>
                      <a:pt x="3" y="0"/>
                    </a:lnTo>
                    <a:lnTo>
                      <a:pt x="3" y="5"/>
                    </a:lnTo>
                    <a:lnTo>
                      <a:pt x="0" y="7"/>
                    </a:lnTo>
                    <a:lnTo>
                      <a:pt x="0" y="7"/>
                    </a:lnTo>
                    <a:close/>
                  </a:path>
                </a:pathLst>
              </a:custGeom>
              <a:solidFill>
                <a:srgbClr val="6487EB"/>
              </a:solidFill>
              <a:ln w="12700" cmpd="sng">
                <a:solidFill>
                  <a:schemeClr val="tx1"/>
                </a:solidFill>
                <a:prstDash val="solid"/>
                <a:round/>
                <a:headEnd/>
                <a:tailEnd/>
              </a:ln>
            </p:spPr>
            <p:txBody>
              <a:bodyPr/>
              <a:lstStyle/>
              <a:p>
                <a:endParaRPr lang="en-US"/>
              </a:p>
            </p:txBody>
          </p:sp>
          <p:sp>
            <p:nvSpPr>
              <p:cNvPr id="337047" name="Freeform 151"/>
              <p:cNvSpPr>
                <a:spLocks/>
              </p:cNvSpPr>
              <p:nvPr/>
            </p:nvSpPr>
            <p:spPr bwMode="auto">
              <a:xfrm>
                <a:off x="2235" y="3409"/>
                <a:ext cx="44" cy="29"/>
              </a:xfrm>
              <a:custGeom>
                <a:avLst/>
                <a:gdLst/>
                <a:ahLst/>
                <a:cxnLst>
                  <a:cxn ang="0">
                    <a:pos x="3" y="6"/>
                  </a:cxn>
                  <a:cxn ang="0">
                    <a:pos x="8" y="6"/>
                  </a:cxn>
                  <a:cxn ang="0">
                    <a:pos x="9" y="3"/>
                  </a:cxn>
                  <a:cxn ang="0">
                    <a:pos x="5" y="2"/>
                  </a:cxn>
                  <a:cxn ang="0">
                    <a:pos x="3" y="2"/>
                  </a:cxn>
                  <a:cxn ang="0">
                    <a:pos x="2" y="0"/>
                  </a:cxn>
                  <a:cxn ang="0">
                    <a:pos x="0" y="2"/>
                  </a:cxn>
                  <a:cxn ang="0">
                    <a:pos x="2" y="5"/>
                  </a:cxn>
                  <a:cxn ang="0">
                    <a:pos x="3" y="6"/>
                  </a:cxn>
                  <a:cxn ang="0">
                    <a:pos x="3" y="6"/>
                  </a:cxn>
                </a:cxnLst>
                <a:rect l="0" t="0" r="r" b="b"/>
                <a:pathLst>
                  <a:path w="9" h="6">
                    <a:moveTo>
                      <a:pt x="3" y="6"/>
                    </a:moveTo>
                    <a:lnTo>
                      <a:pt x="8" y="6"/>
                    </a:lnTo>
                    <a:lnTo>
                      <a:pt x="9" y="3"/>
                    </a:lnTo>
                    <a:lnTo>
                      <a:pt x="5" y="2"/>
                    </a:lnTo>
                    <a:lnTo>
                      <a:pt x="3" y="2"/>
                    </a:lnTo>
                    <a:lnTo>
                      <a:pt x="2" y="0"/>
                    </a:lnTo>
                    <a:lnTo>
                      <a:pt x="0" y="2"/>
                    </a:lnTo>
                    <a:lnTo>
                      <a:pt x="2" y="5"/>
                    </a:lnTo>
                    <a:lnTo>
                      <a:pt x="3" y="6"/>
                    </a:lnTo>
                    <a:lnTo>
                      <a:pt x="3" y="6"/>
                    </a:lnTo>
                    <a:close/>
                  </a:path>
                </a:pathLst>
              </a:custGeom>
              <a:solidFill>
                <a:srgbClr val="6487EB"/>
              </a:solidFill>
              <a:ln w="12700" cmpd="sng">
                <a:solidFill>
                  <a:schemeClr val="tx1"/>
                </a:solidFill>
                <a:prstDash val="solid"/>
                <a:round/>
                <a:headEnd/>
                <a:tailEnd/>
              </a:ln>
            </p:spPr>
            <p:txBody>
              <a:bodyPr/>
              <a:lstStyle/>
              <a:p>
                <a:endParaRPr lang="en-US"/>
              </a:p>
            </p:txBody>
          </p:sp>
          <p:sp>
            <p:nvSpPr>
              <p:cNvPr id="337048" name="Freeform 152"/>
              <p:cNvSpPr>
                <a:spLocks/>
              </p:cNvSpPr>
              <p:nvPr/>
            </p:nvSpPr>
            <p:spPr bwMode="auto">
              <a:xfrm>
                <a:off x="2225" y="3438"/>
                <a:ext cx="20" cy="10"/>
              </a:xfrm>
              <a:custGeom>
                <a:avLst/>
                <a:gdLst/>
                <a:ahLst/>
                <a:cxnLst>
                  <a:cxn ang="0">
                    <a:pos x="0" y="2"/>
                  </a:cxn>
                  <a:cxn ang="0">
                    <a:pos x="4" y="0"/>
                  </a:cxn>
                  <a:cxn ang="0">
                    <a:pos x="4" y="2"/>
                  </a:cxn>
                  <a:cxn ang="0">
                    <a:pos x="0" y="2"/>
                  </a:cxn>
                  <a:cxn ang="0">
                    <a:pos x="0" y="2"/>
                  </a:cxn>
                </a:cxnLst>
                <a:rect l="0" t="0" r="r" b="b"/>
                <a:pathLst>
                  <a:path w="4" h="2">
                    <a:moveTo>
                      <a:pt x="0" y="2"/>
                    </a:moveTo>
                    <a:lnTo>
                      <a:pt x="4" y="0"/>
                    </a:lnTo>
                    <a:lnTo>
                      <a:pt x="4" y="2"/>
                    </a:lnTo>
                    <a:lnTo>
                      <a:pt x="0" y="2"/>
                    </a:lnTo>
                    <a:lnTo>
                      <a:pt x="0" y="2"/>
                    </a:lnTo>
                    <a:close/>
                  </a:path>
                </a:pathLst>
              </a:custGeom>
              <a:solidFill>
                <a:srgbClr val="6487EB"/>
              </a:solidFill>
              <a:ln w="12700" cmpd="sng">
                <a:solidFill>
                  <a:schemeClr val="tx1"/>
                </a:solidFill>
                <a:prstDash val="solid"/>
                <a:round/>
                <a:headEnd/>
                <a:tailEnd/>
              </a:ln>
            </p:spPr>
            <p:txBody>
              <a:bodyPr/>
              <a:lstStyle/>
              <a:p>
                <a:endParaRPr lang="en-US"/>
              </a:p>
            </p:txBody>
          </p:sp>
          <p:sp>
            <p:nvSpPr>
              <p:cNvPr id="337049" name="Freeform 153"/>
              <p:cNvSpPr>
                <a:spLocks/>
              </p:cNvSpPr>
              <p:nvPr/>
            </p:nvSpPr>
            <p:spPr bwMode="auto">
              <a:xfrm>
                <a:off x="2211" y="3419"/>
                <a:ext cx="19" cy="14"/>
              </a:xfrm>
              <a:custGeom>
                <a:avLst/>
                <a:gdLst/>
                <a:ahLst/>
                <a:cxnLst>
                  <a:cxn ang="0">
                    <a:pos x="2" y="0"/>
                  </a:cxn>
                  <a:cxn ang="0">
                    <a:pos x="2" y="0"/>
                  </a:cxn>
                  <a:cxn ang="0">
                    <a:pos x="3" y="0"/>
                  </a:cxn>
                  <a:cxn ang="0">
                    <a:pos x="3" y="0"/>
                  </a:cxn>
                  <a:cxn ang="0">
                    <a:pos x="3" y="0"/>
                  </a:cxn>
                  <a:cxn ang="0">
                    <a:pos x="3" y="1"/>
                  </a:cxn>
                  <a:cxn ang="0">
                    <a:pos x="3" y="1"/>
                  </a:cxn>
                  <a:cxn ang="0">
                    <a:pos x="3" y="1"/>
                  </a:cxn>
                  <a:cxn ang="0">
                    <a:pos x="4" y="1"/>
                  </a:cxn>
                  <a:cxn ang="0">
                    <a:pos x="3" y="2"/>
                  </a:cxn>
                  <a:cxn ang="0">
                    <a:pos x="3" y="2"/>
                  </a:cxn>
                  <a:cxn ang="0">
                    <a:pos x="3" y="2"/>
                  </a:cxn>
                  <a:cxn ang="0">
                    <a:pos x="3" y="3"/>
                  </a:cxn>
                  <a:cxn ang="0">
                    <a:pos x="3" y="3"/>
                  </a:cxn>
                  <a:cxn ang="0">
                    <a:pos x="3" y="3"/>
                  </a:cxn>
                  <a:cxn ang="0">
                    <a:pos x="2" y="3"/>
                  </a:cxn>
                  <a:cxn ang="0">
                    <a:pos x="2" y="3"/>
                  </a:cxn>
                  <a:cxn ang="0">
                    <a:pos x="2" y="3"/>
                  </a:cxn>
                  <a:cxn ang="0">
                    <a:pos x="1" y="3"/>
                  </a:cxn>
                  <a:cxn ang="0">
                    <a:pos x="1" y="3"/>
                  </a:cxn>
                  <a:cxn ang="0">
                    <a:pos x="1" y="3"/>
                  </a:cxn>
                  <a:cxn ang="0">
                    <a:pos x="1" y="2"/>
                  </a:cxn>
                  <a:cxn ang="0">
                    <a:pos x="0" y="2"/>
                  </a:cxn>
                  <a:cxn ang="0">
                    <a:pos x="0" y="2"/>
                  </a:cxn>
                  <a:cxn ang="0">
                    <a:pos x="0" y="1"/>
                  </a:cxn>
                  <a:cxn ang="0">
                    <a:pos x="0" y="1"/>
                  </a:cxn>
                  <a:cxn ang="0">
                    <a:pos x="0" y="1"/>
                  </a:cxn>
                  <a:cxn ang="0">
                    <a:pos x="1" y="1"/>
                  </a:cxn>
                  <a:cxn ang="0">
                    <a:pos x="1" y="0"/>
                  </a:cxn>
                  <a:cxn ang="0">
                    <a:pos x="1" y="0"/>
                  </a:cxn>
                  <a:cxn ang="0">
                    <a:pos x="1" y="0"/>
                  </a:cxn>
                  <a:cxn ang="0">
                    <a:pos x="2" y="0"/>
                  </a:cxn>
                  <a:cxn ang="0">
                    <a:pos x="2" y="0"/>
                  </a:cxn>
                  <a:cxn ang="0">
                    <a:pos x="2" y="0"/>
                  </a:cxn>
                </a:cxnLst>
                <a:rect l="0" t="0" r="r" b="b"/>
                <a:pathLst>
                  <a:path w="4" h="3">
                    <a:moveTo>
                      <a:pt x="2" y="0"/>
                    </a:moveTo>
                    <a:lnTo>
                      <a:pt x="2" y="0"/>
                    </a:lnTo>
                    <a:lnTo>
                      <a:pt x="3" y="0"/>
                    </a:lnTo>
                    <a:lnTo>
                      <a:pt x="3" y="0"/>
                    </a:lnTo>
                    <a:lnTo>
                      <a:pt x="3" y="0"/>
                    </a:lnTo>
                    <a:lnTo>
                      <a:pt x="3" y="1"/>
                    </a:lnTo>
                    <a:lnTo>
                      <a:pt x="3" y="1"/>
                    </a:lnTo>
                    <a:lnTo>
                      <a:pt x="3" y="1"/>
                    </a:lnTo>
                    <a:lnTo>
                      <a:pt x="4" y="1"/>
                    </a:lnTo>
                    <a:lnTo>
                      <a:pt x="3" y="2"/>
                    </a:lnTo>
                    <a:lnTo>
                      <a:pt x="3" y="2"/>
                    </a:lnTo>
                    <a:lnTo>
                      <a:pt x="3" y="2"/>
                    </a:lnTo>
                    <a:lnTo>
                      <a:pt x="3" y="3"/>
                    </a:lnTo>
                    <a:lnTo>
                      <a:pt x="3" y="3"/>
                    </a:lnTo>
                    <a:lnTo>
                      <a:pt x="3" y="3"/>
                    </a:lnTo>
                    <a:lnTo>
                      <a:pt x="2" y="3"/>
                    </a:lnTo>
                    <a:lnTo>
                      <a:pt x="2" y="3"/>
                    </a:lnTo>
                    <a:lnTo>
                      <a:pt x="2" y="3"/>
                    </a:lnTo>
                    <a:lnTo>
                      <a:pt x="1" y="3"/>
                    </a:lnTo>
                    <a:lnTo>
                      <a:pt x="1" y="3"/>
                    </a:lnTo>
                    <a:lnTo>
                      <a:pt x="1" y="3"/>
                    </a:lnTo>
                    <a:lnTo>
                      <a:pt x="1" y="2"/>
                    </a:lnTo>
                    <a:lnTo>
                      <a:pt x="0" y="2"/>
                    </a:lnTo>
                    <a:lnTo>
                      <a:pt x="0" y="2"/>
                    </a:lnTo>
                    <a:lnTo>
                      <a:pt x="0" y="1"/>
                    </a:lnTo>
                    <a:lnTo>
                      <a:pt x="0" y="1"/>
                    </a:lnTo>
                    <a:lnTo>
                      <a:pt x="0" y="1"/>
                    </a:lnTo>
                    <a:lnTo>
                      <a:pt x="1" y="1"/>
                    </a:lnTo>
                    <a:lnTo>
                      <a:pt x="1" y="0"/>
                    </a:lnTo>
                    <a:lnTo>
                      <a:pt x="1" y="0"/>
                    </a:lnTo>
                    <a:lnTo>
                      <a:pt x="1" y="0"/>
                    </a:lnTo>
                    <a:lnTo>
                      <a:pt x="2" y="0"/>
                    </a:lnTo>
                    <a:lnTo>
                      <a:pt x="2" y="0"/>
                    </a:lnTo>
                    <a:lnTo>
                      <a:pt x="2" y="0"/>
                    </a:lnTo>
                    <a:close/>
                  </a:path>
                </a:pathLst>
              </a:custGeom>
              <a:solidFill>
                <a:srgbClr val="6487EB"/>
              </a:solidFill>
              <a:ln w="12700" cmpd="sng">
                <a:solidFill>
                  <a:schemeClr val="tx1"/>
                </a:solidFill>
                <a:prstDash val="solid"/>
                <a:round/>
                <a:headEnd/>
                <a:tailEnd/>
              </a:ln>
            </p:spPr>
            <p:txBody>
              <a:bodyPr/>
              <a:lstStyle/>
              <a:p>
                <a:endParaRPr lang="en-US"/>
              </a:p>
            </p:txBody>
          </p:sp>
          <p:sp>
            <p:nvSpPr>
              <p:cNvPr id="337050" name="Freeform 154"/>
              <p:cNvSpPr>
                <a:spLocks/>
              </p:cNvSpPr>
              <p:nvPr/>
            </p:nvSpPr>
            <p:spPr bwMode="auto">
              <a:xfrm>
                <a:off x="2186" y="3394"/>
                <a:ext cx="39" cy="15"/>
              </a:xfrm>
              <a:custGeom>
                <a:avLst/>
                <a:gdLst/>
                <a:ahLst/>
                <a:cxnLst>
                  <a:cxn ang="0">
                    <a:pos x="0" y="3"/>
                  </a:cxn>
                  <a:cxn ang="0">
                    <a:pos x="7" y="3"/>
                  </a:cxn>
                  <a:cxn ang="0">
                    <a:pos x="8" y="0"/>
                  </a:cxn>
                  <a:cxn ang="0">
                    <a:pos x="2" y="0"/>
                  </a:cxn>
                  <a:cxn ang="0">
                    <a:pos x="0" y="3"/>
                  </a:cxn>
                  <a:cxn ang="0">
                    <a:pos x="0" y="3"/>
                  </a:cxn>
                </a:cxnLst>
                <a:rect l="0" t="0" r="r" b="b"/>
                <a:pathLst>
                  <a:path w="8" h="3">
                    <a:moveTo>
                      <a:pt x="0" y="3"/>
                    </a:moveTo>
                    <a:lnTo>
                      <a:pt x="7" y="3"/>
                    </a:lnTo>
                    <a:lnTo>
                      <a:pt x="8" y="0"/>
                    </a:lnTo>
                    <a:lnTo>
                      <a:pt x="2" y="0"/>
                    </a:lnTo>
                    <a:lnTo>
                      <a:pt x="0" y="3"/>
                    </a:lnTo>
                    <a:lnTo>
                      <a:pt x="0" y="3"/>
                    </a:lnTo>
                    <a:close/>
                  </a:path>
                </a:pathLst>
              </a:custGeom>
              <a:solidFill>
                <a:srgbClr val="6487EB"/>
              </a:solidFill>
              <a:ln w="12700" cmpd="sng">
                <a:solidFill>
                  <a:schemeClr val="tx1"/>
                </a:solidFill>
                <a:prstDash val="solid"/>
                <a:round/>
                <a:headEnd/>
                <a:tailEnd/>
              </a:ln>
            </p:spPr>
            <p:txBody>
              <a:bodyPr/>
              <a:lstStyle/>
              <a:p>
                <a:endParaRPr lang="en-US"/>
              </a:p>
            </p:txBody>
          </p:sp>
          <p:sp>
            <p:nvSpPr>
              <p:cNvPr id="337051" name="Freeform 155"/>
              <p:cNvSpPr>
                <a:spLocks/>
              </p:cNvSpPr>
              <p:nvPr/>
            </p:nvSpPr>
            <p:spPr bwMode="auto">
              <a:xfrm>
                <a:off x="2026" y="3321"/>
                <a:ext cx="38" cy="24"/>
              </a:xfrm>
              <a:custGeom>
                <a:avLst/>
                <a:gdLst/>
                <a:ahLst/>
                <a:cxnLst>
                  <a:cxn ang="0">
                    <a:pos x="0" y="4"/>
                  </a:cxn>
                  <a:cxn ang="0">
                    <a:pos x="3" y="5"/>
                  </a:cxn>
                  <a:cxn ang="0">
                    <a:pos x="6" y="5"/>
                  </a:cxn>
                  <a:cxn ang="0">
                    <a:pos x="8" y="2"/>
                  </a:cxn>
                  <a:cxn ang="0">
                    <a:pos x="5" y="0"/>
                  </a:cxn>
                  <a:cxn ang="0">
                    <a:pos x="1" y="2"/>
                  </a:cxn>
                  <a:cxn ang="0">
                    <a:pos x="0" y="4"/>
                  </a:cxn>
                  <a:cxn ang="0">
                    <a:pos x="0" y="4"/>
                  </a:cxn>
                </a:cxnLst>
                <a:rect l="0" t="0" r="r" b="b"/>
                <a:pathLst>
                  <a:path w="8" h="5">
                    <a:moveTo>
                      <a:pt x="0" y="4"/>
                    </a:moveTo>
                    <a:lnTo>
                      <a:pt x="3" y="5"/>
                    </a:lnTo>
                    <a:lnTo>
                      <a:pt x="6" y="5"/>
                    </a:lnTo>
                    <a:lnTo>
                      <a:pt x="8" y="2"/>
                    </a:lnTo>
                    <a:lnTo>
                      <a:pt x="5" y="0"/>
                    </a:lnTo>
                    <a:lnTo>
                      <a:pt x="1" y="2"/>
                    </a:lnTo>
                    <a:lnTo>
                      <a:pt x="0" y="4"/>
                    </a:lnTo>
                    <a:lnTo>
                      <a:pt x="0" y="4"/>
                    </a:lnTo>
                    <a:close/>
                  </a:path>
                </a:pathLst>
              </a:custGeom>
              <a:solidFill>
                <a:srgbClr val="6487EB"/>
              </a:solidFill>
              <a:ln w="12700" cmpd="sng">
                <a:solidFill>
                  <a:schemeClr val="tx1"/>
                </a:solidFill>
                <a:prstDash val="solid"/>
                <a:round/>
                <a:headEnd/>
                <a:tailEnd/>
              </a:ln>
            </p:spPr>
            <p:txBody>
              <a:bodyPr/>
              <a:lstStyle/>
              <a:p>
                <a:endParaRPr lang="en-US"/>
              </a:p>
            </p:txBody>
          </p:sp>
          <p:sp>
            <p:nvSpPr>
              <p:cNvPr id="337052" name="Freeform 156"/>
              <p:cNvSpPr>
                <a:spLocks/>
              </p:cNvSpPr>
              <p:nvPr/>
            </p:nvSpPr>
            <p:spPr bwMode="auto">
              <a:xfrm>
                <a:off x="1991" y="3321"/>
                <a:ext cx="20" cy="24"/>
              </a:xfrm>
              <a:custGeom>
                <a:avLst/>
                <a:gdLst/>
                <a:ahLst/>
                <a:cxnLst>
                  <a:cxn ang="0">
                    <a:pos x="0" y="5"/>
                  </a:cxn>
                  <a:cxn ang="0">
                    <a:pos x="4" y="2"/>
                  </a:cxn>
                  <a:cxn ang="0">
                    <a:pos x="4" y="0"/>
                  </a:cxn>
                  <a:cxn ang="0">
                    <a:pos x="0" y="4"/>
                  </a:cxn>
                  <a:cxn ang="0">
                    <a:pos x="0" y="5"/>
                  </a:cxn>
                  <a:cxn ang="0">
                    <a:pos x="0" y="5"/>
                  </a:cxn>
                </a:cxnLst>
                <a:rect l="0" t="0" r="r" b="b"/>
                <a:pathLst>
                  <a:path w="4" h="5">
                    <a:moveTo>
                      <a:pt x="0" y="5"/>
                    </a:moveTo>
                    <a:lnTo>
                      <a:pt x="4" y="2"/>
                    </a:lnTo>
                    <a:lnTo>
                      <a:pt x="4" y="0"/>
                    </a:lnTo>
                    <a:lnTo>
                      <a:pt x="0" y="4"/>
                    </a:lnTo>
                    <a:lnTo>
                      <a:pt x="0" y="5"/>
                    </a:lnTo>
                    <a:lnTo>
                      <a:pt x="0" y="5"/>
                    </a:lnTo>
                    <a:close/>
                  </a:path>
                </a:pathLst>
              </a:custGeom>
              <a:solidFill>
                <a:srgbClr val="6487EB"/>
              </a:solidFill>
              <a:ln w="12700" cmpd="sng">
                <a:solidFill>
                  <a:schemeClr val="tx1"/>
                </a:solidFill>
                <a:prstDash val="solid"/>
                <a:round/>
                <a:headEnd/>
                <a:tailEnd/>
              </a:ln>
            </p:spPr>
            <p:txBody>
              <a:bodyPr/>
              <a:lstStyle/>
              <a:p>
                <a:endParaRPr lang="en-US"/>
              </a:p>
            </p:txBody>
          </p:sp>
          <p:sp>
            <p:nvSpPr>
              <p:cNvPr id="337053" name="Freeform 157"/>
              <p:cNvSpPr>
                <a:spLocks/>
              </p:cNvSpPr>
              <p:nvPr/>
            </p:nvSpPr>
            <p:spPr bwMode="auto">
              <a:xfrm>
                <a:off x="2128" y="3360"/>
                <a:ext cx="39" cy="34"/>
              </a:xfrm>
              <a:custGeom>
                <a:avLst/>
                <a:gdLst/>
                <a:ahLst/>
                <a:cxnLst>
                  <a:cxn ang="0">
                    <a:pos x="3" y="7"/>
                  </a:cxn>
                  <a:cxn ang="0">
                    <a:pos x="8" y="7"/>
                  </a:cxn>
                  <a:cxn ang="0">
                    <a:pos x="8" y="4"/>
                  </a:cxn>
                  <a:cxn ang="0">
                    <a:pos x="4" y="0"/>
                  </a:cxn>
                  <a:cxn ang="0">
                    <a:pos x="0" y="2"/>
                  </a:cxn>
                  <a:cxn ang="0">
                    <a:pos x="3" y="7"/>
                  </a:cxn>
                  <a:cxn ang="0">
                    <a:pos x="3" y="7"/>
                  </a:cxn>
                </a:cxnLst>
                <a:rect l="0" t="0" r="r" b="b"/>
                <a:pathLst>
                  <a:path w="8" h="7">
                    <a:moveTo>
                      <a:pt x="3" y="7"/>
                    </a:moveTo>
                    <a:lnTo>
                      <a:pt x="8" y="7"/>
                    </a:lnTo>
                    <a:lnTo>
                      <a:pt x="8" y="4"/>
                    </a:lnTo>
                    <a:lnTo>
                      <a:pt x="4" y="0"/>
                    </a:lnTo>
                    <a:lnTo>
                      <a:pt x="0" y="2"/>
                    </a:lnTo>
                    <a:lnTo>
                      <a:pt x="3" y="7"/>
                    </a:lnTo>
                    <a:lnTo>
                      <a:pt x="3" y="7"/>
                    </a:lnTo>
                    <a:close/>
                  </a:path>
                </a:pathLst>
              </a:custGeom>
              <a:solidFill>
                <a:srgbClr val="6487EB"/>
              </a:solidFill>
              <a:ln w="12700" cmpd="sng">
                <a:solidFill>
                  <a:schemeClr val="tx1"/>
                </a:solidFill>
                <a:prstDash val="solid"/>
                <a:round/>
                <a:headEnd/>
                <a:tailEnd/>
              </a:ln>
            </p:spPr>
            <p:txBody>
              <a:bodyPr/>
              <a:lstStyle/>
              <a:p>
                <a:endParaRPr lang="en-US"/>
              </a:p>
            </p:txBody>
          </p:sp>
        </p:grpSp>
      </p:grpSp>
      <p:sp>
        <p:nvSpPr>
          <p:cNvPr id="337054" name="Text Box 158"/>
          <p:cNvSpPr txBox="1">
            <a:spLocks noChangeArrowheads="1"/>
          </p:cNvSpPr>
          <p:nvPr/>
        </p:nvSpPr>
        <p:spPr bwMode="auto">
          <a:xfrm>
            <a:off x="1935163" y="1390650"/>
            <a:ext cx="614362" cy="304800"/>
          </a:xfrm>
          <a:prstGeom prst="rect">
            <a:avLst/>
          </a:prstGeom>
          <a:noFill/>
          <a:ln w="9525">
            <a:noFill/>
            <a:miter lim="800000"/>
            <a:headEnd/>
            <a:tailEnd/>
          </a:ln>
          <a:effectLst/>
        </p:spPr>
        <p:txBody>
          <a:bodyPr wrap="none">
            <a:spAutoFit/>
          </a:bodyPr>
          <a:lstStyle/>
          <a:p>
            <a:pPr eaLnBrk="0" hangingPunct="0"/>
            <a:r>
              <a:rPr lang="en-US" sz="1400">
                <a:latin typeface="Verdana" pitchFamily="34" charset="0"/>
              </a:rPr>
              <a:t>1990</a:t>
            </a:r>
          </a:p>
        </p:txBody>
      </p:sp>
      <p:sp>
        <p:nvSpPr>
          <p:cNvPr id="337055" name="Text Box 159"/>
          <p:cNvSpPr txBox="1">
            <a:spLocks noChangeArrowheads="1"/>
          </p:cNvSpPr>
          <p:nvPr/>
        </p:nvSpPr>
        <p:spPr bwMode="auto">
          <a:xfrm>
            <a:off x="654050" y="5894388"/>
            <a:ext cx="7239000" cy="304800"/>
          </a:xfrm>
          <a:prstGeom prst="rect">
            <a:avLst/>
          </a:prstGeom>
          <a:noFill/>
          <a:ln w="9525">
            <a:noFill/>
            <a:miter lim="800000"/>
            <a:headEnd/>
            <a:tailEnd/>
          </a:ln>
          <a:effectLst/>
        </p:spPr>
        <p:txBody>
          <a:bodyPr>
            <a:spAutoFit/>
          </a:bodyPr>
          <a:lstStyle/>
          <a:p>
            <a:pPr eaLnBrk="0" hangingPunct="0"/>
            <a:r>
              <a:rPr lang="en-US" sz="1400">
                <a:latin typeface="Arial Narrow" pitchFamily="34" charset="0"/>
              </a:rPr>
              <a:t>No Data          &lt;10%           10%–14%	    15%–19%           20%–24%          25%–29%           ≥30%</a:t>
            </a:r>
            <a:r>
              <a:rPr lang="en-US" sz="1400" b="0">
                <a:latin typeface="Arial Narrow" pitchFamily="34" charset="0"/>
              </a:rPr>
              <a:t>  </a:t>
            </a:r>
          </a:p>
        </p:txBody>
      </p:sp>
      <p:sp>
        <p:nvSpPr>
          <p:cNvPr id="337056" name="Rectangle 160"/>
          <p:cNvSpPr>
            <a:spLocks noChangeArrowheads="1"/>
          </p:cNvSpPr>
          <p:nvPr/>
        </p:nvSpPr>
        <p:spPr bwMode="auto">
          <a:xfrm>
            <a:off x="488950" y="5956300"/>
            <a:ext cx="207963" cy="23495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337057" name="Rectangle 161"/>
          <p:cNvSpPr>
            <a:spLocks noChangeArrowheads="1"/>
          </p:cNvSpPr>
          <p:nvPr/>
        </p:nvSpPr>
        <p:spPr bwMode="auto">
          <a:xfrm>
            <a:off x="1447800" y="5943600"/>
            <a:ext cx="207963" cy="234950"/>
          </a:xfrm>
          <a:prstGeom prst="rect">
            <a:avLst/>
          </a:prstGeom>
          <a:solidFill>
            <a:srgbClr val="99CCFF"/>
          </a:solidFill>
          <a:ln w="9525">
            <a:solidFill>
              <a:schemeClr val="tx1"/>
            </a:solidFill>
            <a:miter lim="800000"/>
            <a:headEnd/>
            <a:tailEnd/>
          </a:ln>
          <a:effectLst/>
        </p:spPr>
        <p:txBody>
          <a:bodyPr wrap="none" anchor="ctr"/>
          <a:lstStyle/>
          <a:p>
            <a:endParaRPr lang="en-US"/>
          </a:p>
        </p:txBody>
      </p:sp>
      <p:sp>
        <p:nvSpPr>
          <p:cNvPr id="337058" name="Rectangle 162"/>
          <p:cNvSpPr>
            <a:spLocks noChangeArrowheads="1"/>
          </p:cNvSpPr>
          <p:nvPr/>
        </p:nvSpPr>
        <p:spPr bwMode="auto">
          <a:xfrm>
            <a:off x="2286000" y="5943600"/>
            <a:ext cx="209550" cy="234950"/>
          </a:xfrm>
          <a:prstGeom prst="rect">
            <a:avLst/>
          </a:prstGeom>
          <a:solidFill>
            <a:srgbClr val="6699FF"/>
          </a:solidFill>
          <a:ln w="9525">
            <a:solidFill>
              <a:schemeClr val="tx1"/>
            </a:solidFill>
            <a:miter lim="800000"/>
            <a:headEnd/>
            <a:tailEnd/>
          </a:ln>
          <a:effectLst/>
        </p:spPr>
        <p:txBody>
          <a:bodyPr wrap="none" anchor="ctr"/>
          <a:lstStyle/>
          <a:p>
            <a:pPr algn="ctr" eaLnBrk="0" hangingPunct="0"/>
            <a:endParaRPr lang="en-US" sz="2400" b="0">
              <a:latin typeface="Times New Roman" pitchFamily="18" charset="0"/>
            </a:endParaRPr>
          </a:p>
        </p:txBody>
      </p:sp>
      <p:sp>
        <p:nvSpPr>
          <p:cNvPr id="337059" name="Rectangle 163"/>
          <p:cNvSpPr>
            <a:spLocks noChangeArrowheads="1"/>
          </p:cNvSpPr>
          <p:nvPr/>
        </p:nvSpPr>
        <p:spPr bwMode="auto">
          <a:xfrm>
            <a:off x="3352800" y="5943600"/>
            <a:ext cx="209550" cy="234950"/>
          </a:xfrm>
          <a:prstGeom prst="rect">
            <a:avLst/>
          </a:prstGeom>
          <a:solidFill>
            <a:srgbClr val="0000A0"/>
          </a:solidFill>
          <a:ln w="9525">
            <a:solidFill>
              <a:schemeClr val="tx1"/>
            </a:solidFill>
            <a:miter lim="800000"/>
            <a:headEnd/>
            <a:tailEnd/>
          </a:ln>
          <a:effectLst/>
        </p:spPr>
        <p:txBody>
          <a:bodyPr wrap="none" anchor="ctr"/>
          <a:lstStyle/>
          <a:p>
            <a:endParaRPr lang="en-US"/>
          </a:p>
        </p:txBody>
      </p:sp>
      <p:sp>
        <p:nvSpPr>
          <p:cNvPr id="337060" name="Rectangle 164"/>
          <p:cNvSpPr>
            <a:spLocks noChangeArrowheads="1"/>
          </p:cNvSpPr>
          <p:nvPr/>
        </p:nvSpPr>
        <p:spPr bwMode="auto">
          <a:xfrm>
            <a:off x="5562600" y="5943600"/>
            <a:ext cx="207963" cy="234950"/>
          </a:xfrm>
          <a:prstGeom prst="rect">
            <a:avLst/>
          </a:prstGeom>
          <a:solidFill>
            <a:srgbClr val="ED4213"/>
          </a:solidFill>
          <a:ln w="9525">
            <a:solidFill>
              <a:schemeClr val="tx1"/>
            </a:solidFill>
            <a:miter lim="800000"/>
            <a:headEnd/>
            <a:tailEnd/>
          </a:ln>
          <a:effectLst/>
        </p:spPr>
        <p:txBody>
          <a:bodyPr wrap="none" anchor="ctr"/>
          <a:lstStyle/>
          <a:p>
            <a:endParaRPr lang="en-US"/>
          </a:p>
        </p:txBody>
      </p:sp>
      <p:sp>
        <p:nvSpPr>
          <p:cNvPr id="337061" name="Rectangle 165"/>
          <p:cNvSpPr>
            <a:spLocks noChangeArrowheads="1"/>
          </p:cNvSpPr>
          <p:nvPr/>
        </p:nvSpPr>
        <p:spPr bwMode="auto">
          <a:xfrm>
            <a:off x="4495800" y="5943600"/>
            <a:ext cx="209550" cy="234950"/>
          </a:xfrm>
          <a:prstGeom prst="rect">
            <a:avLst/>
          </a:prstGeom>
          <a:solidFill>
            <a:srgbClr val="FFC66D"/>
          </a:solidFill>
          <a:ln w="9525">
            <a:solidFill>
              <a:schemeClr val="tx1"/>
            </a:solidFill>
            <a:miter lim="800000"/>
            <a:headEnd/>
            <a:tailEnd/>
          </a:ln>
          <a:effectLst/>
        </p:spPr>
        <p:txBody>
          <a:bodyPr wrap="none" anchor="ctr"/>
          <a:lstStyle/>
          <a:p>
            <a:endParaRPr lang="en-US"/>
          </a:p>
        </p:txBody>
      </p:sp>
      <p:sp>
        <p:nvSpPr>
          <p:cNvPr id="337062" name="Rectangle 166"/>
          <p:cNvSpPr>
            <a:spLocks noChangeArrowheads="1"/>
          </p:cNvSpPr>
          <p:nvPr/>
        </p:nvSpPr>
        <p:spPr bwMode="auto">
          <a:xfrm>
            <a:off x="304800" y="5867400"/>
            <a:ext cx="7162800" cy="350838"/>
          </a:xfrm>
          <a:prstGeom prst="rect">
            <a:avLst/>
          </a:prstGeom>
          <a:noFill/>
          <a:ln w="9525">
            <a:solidFill>
              <a:schemeClr val="tx1"/>
            </a:solidFill>
            <a:miter lim="800000"/>
            <a:headEnd/>
            <a:tailEnd/>
          </a:ln>
          <a:effectLst/>
        </p:spPr>
        <p:txBody>
          <a:bodyPr wrap="none" anchor="ctr"/>
          <a:lstStyle/>
          <a:p>
            <a:endParaRPr lang="en-US"/>
          </a:p>
        </p:txBody>
      </p:sp>
      <p:sp>
        <p:nvSpPr>
          <p:cNvPr id="337063" name="Rectangle 167" descr="20%"/>
          <p:cNvSpPr>
            <a:spLocks noChangeArrowheads="1"/>
          </p:cNvSpPr>
          <p:nvPr/>
        </p:nvSpPr>
        <p:spPr bwMode="auto">
          <a:xfrm>
            <a:off x="6705600" y="5943600"/>
            <a:ext cx="209550" cy="234950"/>
          </a:xfrm>
          <a:prstGeom prst="rect">
            <a:avLst/>
          </a:prstGeom>
          <a:pattFill prst="pct20">
            <a:fgClr>
              <a:schemeClr val="tx2"/>
            </a:fgClr>
            <a:bgClr>
              <a:srgbClr val="AA1202"/>
            </a:bgClr>
          </a:pattFill>
          <a:ln w="9525">
            <a:solidFill>
              <a:schemeClr val="tx1"/>
            </a:solidFill>
            <a:miter lim="800000"/>
            <a:headEnd/>
            <a:tailEnd/>
          </a:ln>
          <a:effectLst/>
        </p:spPr>
        <p:txBody>
          <a:bodyPr wrap="none" anchor="ctr"/>
          <a:lstStyle/>
          <a:p>
            <a:endParaRPr lang="en-US"/>
          </a:p>
        </p:txBody>
      </p:sp>
      <p:grpSp>
        <p:nvGrpSpPr>
          <p:cNvPr id="337064" name="Group 168"/>
          <p:cNvGrpSpPr>
            <a:grpSpLocks/>
          </p:cNvGrpSpPr>
          <p:nvPr/>
        </p:nvGrpSpPr>
        <p:grpSpPr bwMode="auto">
          <a:xfrm>
            <a:off x="5372100" y="1527175"/>
            <a:ext cx="3284538" cy="1911350"/>
            <a:chOff x="728" y="1077"/>
            <a:chExt cx="4371" cy="2247"/>
          </a:xfrm>
        </p:grpSpPr>
        <p:sp>
          <p:nvSpPr>
            <p:cNvPr id="337065" name="Freeform 169"/>
            <p:cNvSpPr>
              <a:spLocks/>
            </p:cNvSpPr>
            <p:nvPr/>
          </p:nvSpPr>
          <p:spPr bwMode="auto">
            <a:xfrm>
              <a:off x="4372" y="1453"/>
              <a:ext cx="522" cy="380"/>
            </a:xfrm>
            <a:custGeom>
              <a:avLst/>
              <a:gdLst/>
              <a:ahLst/>
              <a:cxnLst>
                <a:cxn ang="0">
                  <a:pos x="78" y="70"/>
                </a:cxn>
                <a:cxn ang="0">
                  <a:pos x="76" y="73"/>
                </a:cxn>
                <a:cxn ang="0">
                  <a:pos x="75" y="75"/>
                </a:cxn>
                <a:cxn ang="0">
                  <a:pos x="75" y="78"/>
                </a:cxn>
                <a:cxn ang="0">
                  <a:pos x="77" y="76"/>
                </a:cxn>
                <a:cxn ang="0">
                  <a:pos x="81" y="75"/>
                </a:cxn>
                <a:cxn ang="0">
                  <a:pos x="87" y="73"/>
                </a:cxn>
                <a:cxn ang="0">
                  <a:pos x="96" y="66"/>
                </a:cxn>
                <a:cxn ang="0">
                  <a:pos x="99" y="64"/>
                </a:cxn>
                <a:cxn ang="0">
                  <a:pos x="102" y="61"/>
                </a:cxn>
                <a:cxn ang="0">
                  <a:pos x="100" y="62"/>
                </a:cxn>
                <a:cxn ang="0">
                  <a:pos x="97" y="64"/>
                </a:cxn>
                <a:cxn ang="0">
                  <a:pos x="94" y="65"/>
                </a:cxn>
                <a:cxn ang="0">
                  <a:pos x="97" y="61"/>
                </a:cxn>
                <a:cxn ang="0">
                  <a:pos x="95" y="62"/>
                </a:cxn>
                <a:cxn ang="0">
                  <a:pos x="86" y="67"/>
                </a:cxn>
                <a:cxn ang="0">
                  <a:pos x="80" y="72"/>
                </a:cxn>
                <a:cxn ang="0">
                  <a:pos x="79" y="68"/>
                </a:cxn>
                <a:cxn ang="0">
                  <a:pos x="81" y="64"/>
                </a:cxn>
                <a:cxn ang="0">
                  <a:pos x="79" y="49"/>
                </a:cxn>
                <a:cxn ang="0">
                  <a:pos x="77" y="34"/>
                </a:cxn>
                <a:cxn ang="0">
                  <a:pos x="75" y="25"/>
                </a:cxn>
                <a:cxn ang="0">
                  <a:pos x="74" y="24"/>
                </a:cxn>
                <a:cxn ang="0">
                  <a:pos x="73" y="21"/>
                </a:cxn>
                <a:cxn ang="0">
                  <a:pos x="72" y="12"/>
                </a:cxn>
                <a:cxn ang="0">
                  <a:pos x="69" y="3"/>
                </a:cxn>
                <a:cxn ang="0">
                  <a:pos x="68" y="0"/>
                </a:cxn>
                <a:cxn ang="0">
                  <a:pos x="51" y="4"/>
                </a:cxn>
                <a:cxn ang="0">
                  <a:pos x="42" y="14"/>
                </a:cxn>
                <a:cxn ang="0">
                  <a:pos x="41" y="18"/>
                </a:cxn>
                <a:cxn ang="0">
                  <a:pos x="36" y="23"/>
                </a:cxn>
                <a:cxn ang="0">
                  <a:pos x="38" y="25"/>
                </a:cxn>
                <a:cxn ang="0">
                  <a:pos x="38" y="27"/>
                </a:cxn>
                <a:cxn ang="0">
                  <a:pos x="39" y="32"/>
                </a:cxn>
                <a:cxn ang="0">
                  <a:pos x="30" y="39"/>
                </a:cxn>
                <a:cxn ang="0">
                  <a:pos x="19" y="39"/>
                </a:cxn>
                <a:cxn ang="0">
                  <a:pos x="9" y="42"/>
                </a:cxn>
                <a:cxn ang="0">
                  <a:pos x="6" y="46"/>
                </a:cxn>
                <a:cxn ang="0">
                  <a:pos x="9" y="52"/>
                </a:cxn>
                <a:cxn ang="0">
                  <a:pos x="2" y="60"/>
                </a:cxn>
                <a:cxn ang="0">
                  <a:pos x="56" y="55"/>
                </a:cxn>
                <a:cxn ang="0">
                  <a:pos x="57" y="57"/>
                </a:cxn>
                <a:cxn ang="0">
                  <a:pos x="59" y="58"/>
                </a:cxn>
                <a:cxn ang="0">
                  <a:pos x="62" y="63"/>
                </a:cxn>
                <a:cxn ang="0">
                  <a:pos x="66" y="64"/>
                </a:cxn>
              </a:cxnLst>
              <a:rect l="0" t="0" r="r" b="b"/>
              <a:pathLst>
                <a:path w="102" h="78">
                  <a:moveTo>
                    <a:pt x="66" y="64"/>
                  </a:moveTo>
                  <a:lnTo>
                    <a:pt x="77" y="68"/>
                  </a:lnTo>
                  <a:lnTo>
                    <a:pt x="78" y="70"/>
                  </a:lnTo>
                  <a:lnTo>
                    <a:pt x="77" y="71"/>
                  </a:lnTo>
                  <a:lnTo>
                    <a:pt x="77" y="72"/>
                  </a:lnTo>
                  <a:lnTo>
                    <a:pt x="76" y="73"/>
                  </a:lnTo>
                  <a:lnTo>
                    <a:pt x="76" y="75"/>
                  </a:lnTo>
                  <a:lnTo>
                    <a:pt x="76" y="75"/>
                  </a:lnTo>
                  <a:lnTo>
                    <a:pt x="75" y="75"/>
                  </a:lnTo>
                  <a:lnTo>
                    <a:pt x="74" y="77"/>
                  </a:lnTo>
                  <a:lnTo>
                    <a:pt x="74" y="78"/>
                  </a:lnTo>
                  <a:lnTo>
                    <a:pt x="75"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2" y="61"/>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7" y="57"/>
                  </a:lnTo>
                  <a:lnTo>
                    <a:pt x="58" y="57"/>
                  </a:lnTo>
                  <a:lnTo>
                    <a:pt x="58" y="58"/>
                  </a:lnTo>
                  <a:lnTo>
                    <a:pt x="59" y="58"/>
                  </a:lnTo>
                  <a:lnTo>
                    <a:pt x="61" y="61"/>
                  </a:lnTo>
                  <a:lnTo>
                    <a:pt x="61" y="62"/>
                  </a:lnTo>
                  <a:lnTo>
                    <a:pt x="62" y="63"/>
                  </a:lnTo>
                  <a:lnTo>
                    <a:pt x="62" y="63"/>
                  </a:lnTo>
                  <a:lnTo>
                    <a:pt x="65" y="64"/>
                  </a:lnTo>
                  <a:lnTo>
                    <a:pt x="66" y="64"/>
                  </a:lnTo>
                  <a:lnTo>
                    <a:pt x="66" y="6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37066" name="Freeform 170"/>
            <p:cNvSpPr>
              <a:spLocks/>
            </p:cNvSpPr>
            <p:nvPr/>
          </p:nvSpPr>
          <p:spPr bwMode="auto">
            <a:xfrm>
              <a:off x="4720" y="1428"/>
              <a:ext cx="118" cy="205"/>
            </a:xfrm>
            <a:custGeom>
              <a:avLst/>
              <a:gdLst/>
              <a:ahLst/>
              <a:cxnLst>
                <a:cxn ang="0">
                  <a:pos x="0" y="5"/>
                </a:cxn>
                <a:cxn ang="0">
                  <a:pos x="1" y="7"/>
                </a:cxn>
                <a:cxn ang="0">
                  <a:pos x="0" y="8"/>
                </a:cxn>
                <a:cxn ang="0">
                  <a:pos x="1" y="8"/>
                </a:cxn>
                <a:cxn ang="0">
                  <a:pos x="1" y="9"/>
                </a:cxn>
                <a:cxn ang="0">
                  <a:pos x="3" y="14"/>
                </a:cxn>
                <a:cxn ang="0">
                  <a:pos x="4" y="17"/>
                </a:cxn>
                <a:cxn ang="0">
                  <a:pos x="3" y="19"/>
                </a:cxn>
                <a:cxn ang="0">
                  <a:pos x="3" y="21"/>
                </a:cxn>
                <a:cxn ang="0">
                  <a:pos x="5" y="26"/>
                </a:cxn>
                <a:cxn ang="0">
                  <a:pos x="5" y="28"/>
                </a:cxn>
                <a:cxn ang="0">
                  <a:pos x="5" y="29"/>
                </a:cxn>
                <a:cxn ang="0">
                  <a:pos x="6" y="29"/>
                </a:cxn>
                <a:cxn ang="0">
                  <a:pos x="5" y="28"/>
                </a:cxn>
                <a:cxn ang="0">
                  <a:pos x="6" y="28"/>
                </a:cxn>
                <a:cxn ang="0">
                  <a:pos x="7" y="30"/>
                </a:cxn>
                <a:cxn ang="0">
                  <a:pos x="8" y="34"/>
                </a:cxn>
                <a:cxn ang="0">
                  <a:pos x="8" y="37"/>
                </a:cxn>
                <a:cxn ang="0">
                  <a:pos x="9" y="39"/>
                </a:cxn>
                <a:cxn ang="0">
                  <a:pos x="10" y="42"/>
                </a:cxn>
                <a:cxn ang="0">
                  <a:pos x="20" y="40"/>
                </a:cxn>
                <a:cxn ang="0">
                  <a:pos x="19" y="39"/>
                </a:cxn>
                <a:cxn ang="0">
                  <a:pos x="18" y="38"/>
                </a:cxn>
                <a:cxn ang="0">
                  <a:pos x="18" y="37"/>
                </a:cxn>
                <a:cxn ang="0">
                  <a:pos x="19" y="36"/>
                </a:cxn>
                <a:cxn ang="0">
                  <a:pos x="18" y="34"/>
                </a:cxn>
                <a:cxn ang="0">
                  <a:pos x="18" y="27"/>
                </a:cxn>
                <a:cxn ang="0">
                  <a:pos x="18" y="25"/>
                </a:cxn>
                <a:cxn ang="0">
                  <a:pos x="19" y="21"/>
                </a:cxn>
                <a:cxn ang="0">
                  <a:pos x="19" y="19"/>
                </a:cxn>
                <a:cxn ang="0">
                  <a:pos x="19" y="17"/>
                </a:cxn>
                <a:cxn ang="0">
                  <a:pos x="19" y="15"/>
                </a:cxn>
                <a:cxn ang="0">
                  <a:pos x="19" y="14"/>
                </a:cxn>
                <a:cxn ang="0">
                  <a:pos x="19" y="13"/>
                </a:cxn>
                <a:cxn ang="0">
                  <a:pos x="22" y="11"/>
                </a:cxn>
                <a:cxn ang="0">
                  <a:pos x="23" y="7"/>
                </a:cxn>
                <a:cxn ang="0">
                  <a:pos x="22" y="5"/>
                </a:cxn>
                <a:cxn ang="0">
                  <a:pos x="22" y="3"/>
                </a:cxn>
                <a:cxn ang="0">
                  <a:pos x="22" y="3"/>
                </a:cxn>
                <a:cxn ang="0">
                  <a:pos x="22" y="2"/>
                </a:cxn>
                <a:cxn ang="0">
                  <a:pos x="21" y="0"/>
                </a:cxn>
                <a:cxn ang="0">
                  <a:pos x="0" y="5"/>
                </a:cxn>
                <a:cxn ang="0">
                  <a:pos x="0" y="5"/>
                </a:cxn>
              </a:cxnLst>
              <a:rect l="0" t="0" r="r" b="b"/>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3"/>
                  </a:lnTo>
                  <a:lnTo>
                    <a:pt x="22" y="2"/>
                  </a:lnTo>
                  <a:lnTo>
                    <a:pt x="21" y="0"/>
                  </a:lnTo>
                  <a:lnTo>
                    <a:pt x="0" y="5"/>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37067" name="Freeform 171"/>
            <p:cNvSpPr>
              <a:spLocks/>
            </p:cNvSpPr>
            <p:nvPr/>
          </p:nvSpPr>
          <p:spPr bwMode="auto">
            <a:xfrm>
              <a:off x="4689" y="1765"/>
              <a:ext cx="98" cy="205"/>
            </a:xfrm>
            <a:custGeom>
              <a:avLst/>
              <a:gdLst/>
              <a:ahLst/>
              <a:cxnLst>
                <a:cxn ang="0">
                  <a:pos x="0" y="31"/>
                </a:cxn>
                <a:cxn ang="0">
                  <a:pos x="0" y="32"/>
                </a:cxn>
                <a:cxn ang="0">
                  <a:pos x="2" y="34"/>
                </a:cxn>
                <a:cxn ang="0">
                  <a:pos x="6" y="37"/>
                </a:cxn>
                <a:cxn ang="0">
                  <a:pos x="9" y="38"/>
                </a:cxn>
                <a:cxn ang="0">
                  <a:pos x="10" y="40"/>
                </a:cxn>
                <a:cxn ang="0">
                  <a:pos x="11" y="42"/>
                </a:cxn>
                <a:cxn ang="0">
                  <a:pos x="13" y="39"/>
                </a:cxn>
                <a:cxn ang="0">
                  <a:pos x="14" y="35"/>
                </a:cxn>
                <a:cxn ang="0">
                  <a:pos x="17" y="30"/>
                </a:cxn>
                <a:cxn ang="0">
                  <a:pos x="19" y="26"/>
                </a:cxn>
                <a:cxn ang="0">
                  <a:pos x="18" y="19"/>
                </a:cxn>
                <a:cxn ang="0">
                  <a:pos x="17" y="13"/>
                </a:cxn>
                <a:cxn ang="0">
                  <a:pos x="14" y="14"/>
                </a:cxn>
                <a:cxn ang="0">
                  <a:pos x="13" y="14"/>
                </a:cxn>
                <a:cxn ang="0">
                  <a:pos x="12" y="14"/>
                </a:cxn>
                <a:cxn ang="0">
                  <a:pos x="13" y="11"/>
                </a:cxn>
                <a:cxn ang="0">
                  <a:pos x="14" y="11"/>
                </a:cxn>
                <a:cxn ang="0">
                  <a:pos x="15" y="8"/>
                </a:cxn>
                <a:cxn ang="0">
                  <a:pos x="16" y="6"/>
                </a:cxn>
                <a:cxn ang="0">
                  <a:pos x="4" y="0"/>
                </a:cxn>
                <a:cxn ang="0">
                  <a:pos x="3" y="2"/>
                </a:cxn>
                <a:cxn ang="0">
                  <a:pos x="2" y="6"/>
                </a:cxn>
                <a:cxn ang="0">
                  <a:pos x="0" y="8"/>
                </a:cxn>
                <a:cxn ang="0">
                  <a:pos x="1" y="9"/>
                </a:cxn>
                <a:cxn ang="0">
                  <a:pos x="1" y="11"/>
                </a:cxn>
                <a:cxn ang="0">
                  <a:pos x="1" y="15"/>
                </a:cxn>
                <a:cxn ang="0">
                  <a:pos x="3" y="17"/>
                </a:cxn>
                <a:cxn ang="0">
                  <a:pos x="5" y="18"/>
                </a:cxn>
                <a:cxn ang="0">
                  <a:pos x="7" y="19"/>
                </a:cxn>
                <a:cxn ang="0">
                  <a:pos x="9" y="21"/>
                </a:cxn>
                <a:cxn ang="0">
                  <a:pos x="4" y="24"/>
                </a:cxn>
                <a:cxn ang="0">
                  <a:pos x="1" y="28"/>
                </a:cxn>
              </a:cxnLst>
              <a:rect l="0" t="0" r="r" b="b"/>
              <a:pathLst>
                <a:path w="19" h="42">
                  <a:moveTo>
                    <a:pt x="1" y="28"/>
                  </a:moveTo>
                  <a:lnTo>
                    <a:pt x="0" y="31"/>
                  </a:lnTo>
                  <a:lnTo>
                    <a:pt x="0" y="32"/>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3" y="14"/>
                  </a:lnTo>
                  <a:lnTo>
                    <a:pt x="13" y="14"/>
                  </a:lnTo>
                  <a:lnTo>
                    <a:pt x="12" y="14"/>
                  </a:lnTo>
                  <a:lnTo>
                    <a:pt x="12" y="13"/>
                  </a:lnTo>
                  <a:lnTo>
                    <a:pt x="13" y="11"/>
                  </a:lnTo>
                  <a:lnTo>
                    <a:pt x="14"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lnTo>
                    <a:pt x="1" y="2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37068" name="Freeform 172"/>
            <p:cNvSpPr>
              <a:spLocks/>
            </p:cNvSpPr>
            <p:nvPr/>
          </p:nvSpPr>
          <p:spPr bwMode="auto">
            <a:xfrm>
              <a:off x="4776" y="1672"/>
              <a:ext cx="118" cy="107"/>
            </a:xfrm>
            <a:custGeom>
              <a:avLst/>
              <a:gdLst/>
              <a:ahLst/>
              <a:cxnLst>
                <a:cxn ang="0">
                  <a:pos x="0" y="4"/>
                </a:cxn>
                <a:cxn ang="0">
                  <a:pos x="8" y="2"/>
                </a:cxn>
                <a:cxn ang="0">
                  <a:pos x="8" y="3"/>
                </a:cxn>
                <a:cxn ang="0">
                  <a:pos x="9" y="3"/>
                </a:cxn>
                <a:cxn ang="0">
                  <a:pos x="9" y="3"/>
                </a:cxn>
                <a:cxn ang="0">
                  <a:pos x="20" y="0"/>
                </a:cxn>
                <a:cxn ang="0">
                  <a:pos x="23" y="9"/>
                </a:cxn>
                <a:cxn ang="0">
                  <a:pos x="23" y="10"/>
                </a:cxn>
                <a:cxn ang="0">
                  <a:pos x="22" y="10"/>
                </a:cxn>
                <a:cxn ang="0">
                  <a:pos x="23" y="11"/>
                </a:cxn>
                <a:cxn ang="0">
                  <a:pos x="23" y="11"/>
                </a:cxn>
                <a:cxn ang="0">
                  <a:pos x="21" y="12"/>
                </a:cxn>
                <a:cxn ang="0">
                  <a:pos x="17" y="13"/>
                </a:cxn>
                <a:cxn ang="0">
                  <a:pos x="16" y="13"/>
                </a:cxn>
                <a:cxn ang="0">
                  <a:pos x="16" y="13"/>
                </a:cxn>
                <a:cxn ang="0">
                  <a:pos x="16" y="14"/>
                </a:cxn>
                <a:cxn ang="0">
                  <a:pos x="16" y="14"/>
                </a:cxn>
                <a:cxn ang="0">
                  <a:pos x="13" y="15"/>
                </a:cxn>
                <a:cxn ang="0">
                  <a:pos x="10" y="16"/>
                </a:cxn>
                <a:cxn ang="0">
                  <a:pos x="10" y="16"/>
                </a:cxn>
                <a:cxn ang="0">
                  <a:pos x="8" y="18"/>
                </a:cxn>
                <a:cxn ang="0">
                  <a:pos x="3" y="21"/>
                </a:cxn>
                <a:cxn ang="0">
                  <a:pos x="2" y="22"/>
                </a:cxn>
                <a:cxn ang="0">
                  <a:pos x="0" y="21"/>
                </a:cxn>
                <a:cxn ang="0">
                  <a:pos x="2" y="19"/>
                </a:cxn>
                <a:cxn ang="0">
                  <a:pos x="2" y="18"/>
                </a:cxn>
                <a:cxn ang="0">
                  <a:pos x="2" y="17"/>
                </a:cxn>
                <a:cxn ang="0">
                  <a:pos x="0" y="4"/>
                </a:cxn>
                <a:cxn ang="0">
                  <a:pos x="0" y="4"/>
                </a:cxn>
              </a:cxnLst>
              <a:rect l="0" t="0" r="r" b="b"/>
              <a:pathLst>
                <a:path w="23" h="22">
                  <a:moveTo>
                    <a:pt x="0" y="4"/>
                  </a:moveTo>
                  <a:lnTo>
                    <a:pt x="8" y="2"/>
                  </a:lnTo>
                  <a:lnTo>
                    <a:pt x="8" y="3"/>
                  </a:lnTo>
                  <a:lnTo>
                    <a:pt x="9" y="3"/>
                  </a:lnTo>
                  <a:lnTo>
                    <a:pt x="9" y="3"/>
                  </a:lnTo>
                  <a:lnTo>
                    <a:pt x="20" y="0"/>
                  </a:lnTo>
                  <a:lnTo>
                    <a:pt x="23" y="9"/>
                  </a:lnTo>
                  <a:lnTo>
                    <a:pt x="23" y="10"/>
                  </a:lnTo>
                  <a:lnTo>
                    <a:pt x="22" y="10"/>
                  </a:lnTo>
                  <a:lnTo>
                    <a:pt x="23" y="11"/>
                  </a:lnTo>
                  <a:lnTo>
                    <a:pt x="23" y="11"/>
                  </a:lnTo>
                  <a:lnTo>
                    <a:pt x="21" y="12"/>
                  </a:lnTo>
                  <a:lnTo>
                    <a:pt x="17" y="13"/>
                  </a:lnTo>
                  <a:lnTo>
                    <a:pt x="16" y="13"/>
                  </a:lnTo>
                  <a:lnTo>
                    <a:pt x="16" y="13"/>
                  </a:lnTo>
                  <a:lnTo>
                    <a:pt x="16" y="14"/>
                  </a:lnTo>
                  <a:lnTo>
                    <a:pt x="16" y="14"/>
                  </a:lnTo>
                  <a:lnTo>
                    <a:pt x="13" y="15"/>
                  </a:lnTo>
                  <a:lnTo>
                    <a:pt x="10" y="16"/>
                  </a:lnTo>
                  <a:lnTo>
                    <a:pt x="10" y="16"/>
                  </a:lnTo>
                  <a:lnTo>
                    <a:pt x="8" y="18"/>
                  </a:lnTo>
                  <a:lnTo>
                    <a:pt x="3" y="21"/>
                  </a:lnTo>
                  <a:lnTo>
                    <a:pt x="2" y="22"/>
                  </a:lnTo>
                  <a:lnTo>
                    <a:pt x="0" y="21"/>
                  </a:lnTo>
                  <a:lnTo>
                    <a:pt x="2" y="19"/>
                  </a:lnTo>
                  <a:lnTo>
                    <a:pt x="2" y="18"/>
                  </a:lnTo>
                  <a:lnTo>
                    <a:pt x="2" y="17"/>
                  </a:lnTo>
                  <a:lnTo>
                    <a:pt x="0" y="4"/>
                  </a:lnTo>
                  <a:lnTo>
                    <a:pt x="0" y="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37069" name="Freeform 173"/>
            <p:cNvSpPr>
              <a:spLocks/>
            </p:cNvSpPr>
            <p:nvPr/>
          </p:nvSpPr>
          <p:spPr bwMode="auto">
            <a:xfrm>
              <a:off x="4771" y="1589"/>
              <a:ext cx="232" cy="112"/>
            </a:xfrm>
            <a:custGeom>
              <a:avLst/>
              <a:gdLst/>
              <a:ahLst/>
              <a:cxnLst>
                <a:cxn ang="0">
                  <a:pos x="10" y="7"/>
                </a:cxn>
                <a:cxn ang="0">
                  <a:pos x="24" y="3"/>
                </a:cxn>
                <a:cxn ang="0">
                  <a:pos x="25" y="3"/>
                </a:cxn>
                <a:cxn ang="0">
                  <a:pos x="25" y="2"/>
                </a:cxn>
                <a:cxn ang="0">
                  <a:pos x="27" y="0"/>
                </a:cxn>
                <a:cxn ang="0">
                  <a:pos x="29" y="0"/>
                </a:cxn>
                <a:cxn ang="0">
                  <a:pos x="31" y="3"/>
                </a:cxn>
                <a:cxn ang="0">
                  <a:pos x="32" y="5"/>
                </a:cxn>
                <a:cxn ang="0">
                  <a:pos x="30" y="7"/>
                </a:cxn>
                <a:cxn ang="0">
                  <a:pos x="29" y="10"/>
                </a:cxn>
                <a:cxn ang="0">
                  <a:pos x="33" y="10"/>
                </a:cxn>
                <a:cxn ang="0">
                  <a:pos x="36" y="15"/>
                </a:cxn>
                <a:cxn ang="0">
                  <a:pos x="41" y="16"/>
                </a:cxn>
                <a:cxn ang="0">
                  <a:pos x="43" y="14"/>
                </a:cxn>
                <a:cxn ang="0">
                  <a:pos x="42" y="12"/>
                </a:cxn>
                <a:cxn ang="0">
                  <a:pos x="40" y="10"/>
                </a:cxn>
                <a:cxn ang="0">
                  <a:pos x="42" y="11"/>
                </a:cxn>
                <a:cxn ang="0">
                  <a:pos x="45" y="16"/>
                </a:cxn>
                <a:cxn ang="0">
                  <a:pos x="44" y="17"/>
                </a:cxn>
                <a:cxn ang="0">
                  <a:pos x="40" y="19"/>
                </a:cxn>
                <a:cxn ang="0">
                  <a:pos x="37" y="21"/>
                </a:cxn>
                <a:cxn ang="0">
                  <a:pos x="37" y="20"/>
                </a:cxn>
                <a:cxn ang="0">
                  <a:pos x="36" y="18"/>
                </a:cxn>
                <a:cxn ang="0">
                  <a:pos x="34" y="22"/>
                </a:cxn>
                <a:cxn ang="0">
                  <a:pos x="32" y="22"/>
                </a:cxn>
                <a:cxn ang="0">
                  <a:pos x="32" y="21"/>
                </a:cxn>
                <a:cxn ang="0">
                  <a:pos x="30" y="20"/>
                </a:cxn>
                <a:cxn ang="0">
                  <a:pos x="28" y="19"/>
                </a:cxn>
                <a:cxn ang="0">
                  <a:pos x="27" y="17"/>
                </a:cxn>
                <a:cxn ang="0">
                  <a:pos x="21" y="17"/>
                </a:cxn>
                <a:cxn ang="0">
                  <a:pos x="10" y="20"/>
                </a:cxn>
                <a:cxn ang="0">
                  <a:pos x="9" y="19"/>
                </a:cxn>
                <a:cxn ang="0">
                  <a:pos x="0" y="21"/>
                </a:cxn>
                <a:cxn ang="0">
                  <a:pos x="0" y="9"/>
                </a:cxn>
              </a:cxnLst>
              <a:rect l="0" t="0" r="r" b="b"/>
              <a:pathLst>
                <a:path w="45" h="23">
                  <a:moveTo>
                    <a:pt x="0" y="9"/>
                  </a:moveTo>
                  <a:lnTo>
                    <a:pt x="10" y="7"/>
                  </a:lnTo>
                  <a:lnTo>
                    <a:pt x="24" y="4"/>
                  </a:lnTo>
                  <a:lnTo>
                    <a:pt x="24" y="3"/>
                  </a:lnTo>
                  <a:lnTo>
                    <a:pt x="25" y="3"/>
                  </a:lnTo>
                  <a:lnTo>
                    <a:pt x="25"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20"/>
                  </a:lnTo>
                  <a:lnTo>
                    <a:pt x="37" y="18"/>
                  </a:lnTo>
                  <a:lnTo>
                    <a:pt x="36" y="18"/>
                  </a:lnTo>
                  <a:lnTo>
                    <a:pt x="35" y="20"/>
                  </a:lnTo>
                  <a:lnTo>
                    <a:pt x="34" y="22"/>
                  </a:lnTo>
                  <a:lnTo>
                    <a:pt x="33" y="23"/>
                  </a:lnTo>
                  <a:lnTo>
                    <a:pt x="32" y="22"/>
                  </a:lnTo>
                  <a:lnTo>
                    <a:pt x="32" y="21"/>
                  </a:lnTo>
                  <a:lnTo>
                    <a:pt x="32" y="21"/>
                  </a:lnTo>
                  <a:lnTo>
                    <a:pt x="31" y="21"/>
                  </a:lnTo>
                  <a:lnTo>
                    <a:pt x="30" y="20"/>
                  </a:lnTo>
                  <a:lnTo>
                    <a:pt x="30" y="20"/>
                  </a:lnTo>
                  <a:lnTo>
                    <a:pt x="28" y="19"/>
                  </a:lnTo>
                  <a:lnTo>
                    <a:pt x="27" y="17"/>
                  </a:lnTo>
                  <a:lnTo>
                    <a:pt x="27" y="17"/>
                  </a:lnTo>
                  <a:lnTo>
                    <a:pt x="26" y="15"/>
                  </a:lnTo>
                  <a:lnTo>
                    <a:pt x="21" y="17"/>
                  </a:lnTo>
                  <a:lnTo>
                    <a:pt x="10" y="20"/>
                  </a:lnTo>
                  <a:lnTo>
                    <a:pt x="10" y="20"/>
                  </a:lnTo>
                  <a:lnTo>
                    <a:pt x="9" y="20"/>
                  </a:lnTo>
                  <a:lnTo>
                    <a:pt x="9" y="19"/>
                  </a:lnTo>
                  <a:lnTo>
                    <a:pt x="1" y="21"/>
                  </a:lnTo>
                  <a:lnTo>
                    <a:pt x="0" y="21"/>
                  </a:lnTo>
                  <a:lnTo>
                    <a:pt x="0" y="9"/>
                  </a:lnTo>
                  <a:lnTo>
                    <a:pt x="0" y="9"/>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37070" name="Freeform 174"/>
            <p:cNvSpPr>
              <a:spLocks/>
            </p:cNvSpPr>
            <p:nvPr/>
          </p:nvSpPr>
          <p:spPr bwMode="auto">
            <a:xfrm>
              <a:off x="4879" y="1662"/>
              <a:ext cx="61" cy="64"/>
            </a:xfrm>
            <a:custGeom>
              <a:avLst/>
              <a:gdLst/>
              <a:ahLst/>
              <a:cxnLst>
                <a:cxn ang="0">
                  <a:pos x="0" y="2"/>
                </a:cxn>
                <a:cxn ang="0">
                  <a:pos x="3" y="11"/>
                </a:cxn>
                <a:cxn ang="0">
                  <a:pos x="3" y="12"/>
                </a:cxn>
                <a:cxn ang="0">
                  <a:pos x="2" y="12"/>
                </a:cxn>
                <a:cxn ang="0">
                  <a:pos x="3" y="13"/>
                </a:cxn>
                <a:cxn ang="0">
                  <a:pos x="3" y="13"/>
                </a:cxn>
                <a:cxn ang="0">
                  <a:pos x="3" y="13"/>
                </a:cxn>
                <a:cxn ang="0">
                  <a:pos x="6" y="12"/>
                </a:cxn>
                <a:cxn ang="0">
                  <a:pos x="7" y="11"/>
                </a:cxn>
                <a:cxn ang="0">
                  <a:pos x="7" y="10"/>
                </a:cxn>
                <a:cxn ang="0">
                  <a:pos x="7" y="9"/>
                </a:cxn>
                <a:cxn ang="0">
                  <a:pos x="7" y="7"/>
                </a:cxn>
                <a:cxn ang="0">
                  <a:pos x="8" y="6"/>
                </a:cxn>
                <a:cxn ang="0">
                  <a:pos x="8" y="7"/>
                </a:cxn>
                <a:cxn ang="0">
                  <a:pos x="8" y="8"/>
                </a:cxn>
                <a:cxn ang="0">
                  <a:pos x="8" y="10"/>
                </a:cxn>
                <a:cxn ang="0">
                  <a:pos x="9" y="10"/>
                </a:cxn>
                <a:cxn ang="0">
                  <a:pos x="9" y="10"/>
                </a:cxn>
                <a:cxn ang="0">
                  <a:pos x="9" y="9"/>
                </a:cxn>
                <a:cxn ang="0">
                  <a:pos x="10" y="9"/>
                </a:cxn>
                <a:cxn ang="0">
                  <a:pos x="11" y="8"/>
                </a:cxn>
                <a:cxn ang="0">
                  <a:pos x="12" y="8"/>
                </a:cxn>
                <a:cxn ang="0">
                  <a:pos x="12" y="8"/>
                </a:cxn>
                <a:cxn ang="0">
                  <a:pos x="11" y="7"/>
                </a:cxn>
                <a:cxn ang="0">
                  <a:pos x="11" y="6"/>
                </a:cxn>
                <a:cxn ang="0">
                  <a:pos x="11" y="6"/>
                </a:cxn>
                <a:cxn ang="0">
                  <a:pos x="10" y="6"/>
                </a:cxn>
                <a:cxn ang="0">
                  <a:pos x="9" y="5"/>
                </a:cxn>
                <a:cxn ang="0">
                  <a:pos x="9" y="5"/>
                </a:cxn>
                <a:cxn ang="0">
                  <a:pos x="7" y="4"/>
                </a:cxn>
                <a:cxn ang="0">
                  <a:pos x="6" y="2"/>
                </a:cxn>
                <a:cxn ang="0">
                  <a:pos x="6" y="2"/>
                </a:cxn>
                <a:cxn ang="0">
                  <a:pos x="5" y="0"/>
                </a:cxn>
                <a:cxn ang="0">
                  <a:pos x="0" y="2"/>
                </a:cxn>
                <a:cxn ang="0">
                  <a:pos x="0" y="2"/>
                </a:cxn>
              </a:cxnLst>
              <a:rect l="0" t="0" r="r" b="b"/>
              <a:pathLst>
                <a:path w="12" h="13">
                  <a:moveTo>
                    <a:pt x="0" y="2"/>
                  </a:moveTo>
                  <a:lnTo>
                    <a:pt x="3" y="11"/>
                  </a:lnTo>
                  <a:lnTo>
                    <a:pt x="3" y="12"/>
                  </a:lnTo>
                  <a:lnTo>
                    <a:pt x="2" y="12"/>
                  </a:lnTo>
                  <a:lnTo>
                    <a:pt x="3" y="13"/>
                  </a:lnTo>
                  <a:lnTo>
                    <a:pt x="3" y="13"/>
                  </a:lnTo>
                  <a:lnTo>
                    <a:pt x="3" y="13"/>
                  </a:lnTo>
                  <a:lnTo>
                    <a:pt x="6" y="12"/>
                  </a:lnTo>
                  <a:lnTo>
                    <a:pt x="7" y="11"/>
                  </a:lnTo>
                  <a:lnTo>
                    <a:pt x="7" y="10"/>
                  </a:lnTo>
                  <a:lnTo>
                    <a:pt x="7" y="9"/>
                  </a:lnTo>
                  <a:lnTo>
                    <a:pt x="7" y="7"/>
                  </a:lnTo>
                  <a:lnTo>
                    <a:pt x="8" y="6"/>
                  </a:lnTo>
                  <a:lnTo>
                    <a:pt x="8" y="7"/>
                  </a:lnTo>
                  <a:lnTo>
                    <a:pt x="8" y="8"/>
                  </a:lnTo>
                  <a:lnTo>
                    <a:pt x="8" y="10"/>
                  </a:lnTo>
                  <a:lnTo>
                    <a:pt x="9" y="10"/>
                  </a:lnTo>
                  <a:lnTo>
                    <a:pt x="9" y="10"/>
                  </a:lnTo>
                  <a:lnTo>
                    <a:pt x="9" y="9"/>
                  </a:lnTo>
                  <a:lnTo>
                    <a:pt x="10" y="9"/>
                  </a:lnTo>
                  <a:lnTo>
                    <a:pt x="11" y="8"/>
                  </a:lnTo>
                  <a:lnTo>
                    <a:pt x="12" y="8"/>
                  </a:lnTo>
                  <a:lnTo>
                    <a:pt x="12" y="8"/>
                  </a:lnTo>
                  <a:lnTo>
                    <a:pt x="11" y="7"/>
                  </a:lnTo>
                  <a:lnTo>
                    <a:pt x="11" y="6"/>
                  </a:lnTo>
                  <a:lnTo>
                    <a:pt x="11" y="6"/>
                  </a:lnTo>
                  <a:lnTo>
                    <a:pt x="10" y="6"/>
                  </a:lnTo>
                  <a:lnTo>
                    <a:pt x="9" y="5"/>
                  </a:lnTo>
                  <a:lnTo>
                    <a:pt x="9" y="5"/>
                  </a:lnTo>
                  <a:lnTo>
                    <a:pt x="7" y="4"/>
                  </a:lnTo>
                  <a:lnTo>
                    <a:pt x="6" y="2"/>
                  </a:lnTo>
                  <a:lnTo>
                    <a:pt x="6" y="2"/>
                  </a:lnTo>
                  <a:lnTo>
                    <a:pt x="5" y="0"/>
                  </a:lnTo>
                  <a:lnTo>
                    <a:pt x="0" y="2"/>
                  </a:lnTo>
                  <a:lnTo>
                    <a:pt x="0"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37071" name="Freeform 175"/>
            <p:cNvSpPr>
              <a:spLocks/>
            </p:cNvSpPr>
            <p:nvPr/>
          </p:nvSpPr>
          <p:spPr bwMode="auto">
            <a:xfrm>
              <a:off x="4812" y="1394"/>
              <a:ext cx="108" cy="229"/>
            </a:xfrm>
            <a:custGeom>
              <a:avLst/>
              <a:gdLst/>
              <a:ahLst/>
              <a:cxnLst>
                <a:cxn ang="0">
                  <a:pos x="21" y="40"/>
                </a:cxn>
                <a:cxn ang="0">
                  <a:pos x="20" y="40"/>
                </a:cxn>
                <a:cxn ang="0">
                  <a:pos x="19" y="40"/>
                </a:cxn>
                <a:cxn ang="0">
                  <a:pos x="18" y="42"/>
                </a:cxn>
                <a:cxn ang="0">
                  <a:pos x="17" y="42"/>
                </a:cxn>
                <a:cxn ang="0">
                  <a:pos x="17" y="43"/>
                </a:cxn>
                <a:cxn ang="0">
                  <a:pos x="17" y="43"/>
                </a:cxn>
                <a:cxn ang="0">
                  <a:pos x="17" y="43"/>
                </a:cxn>
                <a:cxn ang="0">
                  <a:pos x="16" y="43"/>
                </a:cxn>
                <a:cxn ang="0">
                  <a:pos x="16" y="44"/>
                </a:cxn>
                <a:cxn ang="0">
                  <a:pos x="2" y="47"/>
                </a:cxn>
                <a:cxn ang="0">
                  <a:pos x="1" y="46"/>
                </a:cxn>
                <a:cxn ang="0">
                  <a:pos x="0" y="45"/>
                </a:cxn>
                <a:cxn ang="0">
                  <a:pos x="0" y="44"/>
                </a:cxn>
                <a:cxn ang="0">
                  <a:pos x="1" y="43"/>
                </a:cxn>
                <a:cxn ang="0">
                  <a:pos x="0" y="41"/>
                </a:cxn>
                <a:cxn ang="0">
                  <a:pos x="0" y="34"/>
                </a:cxn>
                <a:cxn ang="0">
                  <a:pos x="0" y="32"/>
                </a:cxn>
                <a:cxn ang="0">
                  <a:pos x="1" y="28"/>
                </a:cxn>
                <a:cxn ang="0">
                  <a:pos x="1" y="26"/>
                </a:cxn>
                <a:cxn ang="0">
                  <a:pos x="1" y="24"/>
                </a:cxn>
                <a:cxn ang="0">
                  <a:pos x="1" y="22"/>
                </a:cxn>
                <a:cxn ang="0">
                  <a:pos x="1" y="21"/>
                </a:cxn>
                <a:cxn ang="0">
                  <a:pos x="1" y="20"/>
                </a:cxn>
                <a:cxn ang="0">
                  <a:pos x="4" y="18"/>
                </a:cxn>
                <a:cxn ang="0">
                  <a:pos x="5" y="14"/>
                </a:cxn>
                <a:cxn ang="0">
                  <a:pos x="4" y="12"/>
                </a:cxn>
                <a:cxn ang="0">
                  <a:pos x="4" y="10"/>
                </a:cxn>
                <a:cxn ang="0">
                  <a:pos x="4" y="10"/>
                </a:cxn>
                <a:cxn ang="0">
                  <a:pos x="4" y="9"/>
                </a:cxn>
                <a:cxn ang="0">
                  <a:pos x="3" y="7"/>
                </a:cxn>
                <a:cxn ang="0">
                  <a:pos x="4" y="4"/>
                </a:cxn>
                <a:cxn ang="0">
                  <a:pos x="3" y="3"/>
                </a:cxn>
                <a:cxn ang="0">
                  <a:pos x="3" y="2"/>
                </a:cxn>
                <a:cxn ang="0">
                  <a:pos x="4" y="2"/>
                </a:cxn>
                <a:cxn ang="0">
                  <a:pos x="5" y="1"/>
                </a:cxn>
                <a:cxn ang="0">
                  <a:pos x="6" y="1"/>
                </a:cxn>
                <a:cxn ang="0">
                  <a:pos x="6" y="1"/>
                </a:cxn>
                <a:cxn ang="0">
                  <a:pos x="7" y="0"/>
                </a:cxn>
                <a:cxn ang="0">
                  <a:pos x="17" y="29"/>
                </a:cxn>
                <a:cxn ang="0">
                  <a:pos x="17" y="30"/>
                </a:cxn>
                <a:cxn ang="0">
                  <a:pos x="17" y="31"/>
                </a:cxn>
                <a:cxn ang="0">
                  <a:pos x="17" y="31"/>
                </a:cxn>
                <a:cxn ang="0">
                  <a:pos x="19" y="33"/>
                </a:cxn>
                <a:cxn ang="0">
                  <a:pos x="20" y="33"/>
                </a:cxn>
                <a:cxn ang="0">
                  <a:pos x="20" y="34"/>
                </a:cxn>
                <a:cxn ang="0">
                  <a:pos x="20" y="35"/>
                </a:cxn>
                <a:cxn ang="0">
                  <a:pos x="21" y="37"/>
                </a:cxn>
                <a:cxn ang="0">
                  <a:pos x="21" y="38"/>
                </a:cxn>
                <a:cxn ang="0">
                  <a:pos x="21" y="39"/>
                </a:cxn>
                <a:cxn ang="0">
                  <a:pos x="21" y="40"/>
                </a:cxn>
                <a:cxn ang="0">
                  <a:pos x="21" y="40"/>
                </a:cxn>
              </a:cxnLst>
              <a:rect l="0" t="0" r="r" b="b"/>
              <a:pathLst>
                <a:path w="21" h="47">
                  <a:moveTo>
                    <a:pt x="21" y="40"/>
                  </a:moveTo>
                  <a:lnTo>
                    <a:pt x="20" y="40"/>
                  </a:lnTo>
                  <a:lnTo>
                    <a:pt x="19" y="40"/>
                  </a:lnTo>
                  <a:lnTo>
                    <a:pt x="18" y="42"/>
                  </a:lnTo>
                  <a:lnTo>
                    <a:pt x="17" y="42"/>
                  </a:lnTo>
                  <a:lnTo>
                    <a:pt x="17" y="43"/>
                  </a:lnTo>
                  <a:lnTo>
                    <a:pt x="17" y="43"/>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10"/>
                  </a:lnTo>
                  <a:lnTo>
                    <a:pt x="4" y="9"/>
                  </a:lnTo>
                  <a:lnTo>
                    <a:pt x="3" y="7"/>
                  </a:lnTo>
                  <a:lnTo>
                    <a:pt x="4" y="4"/>
                  </a:lnTo>
                  <a:lnTo>
                    <a:pt x="3" y="3"/>
                  </a:lnTo>
                  <a:lnTo>
                    <a:pt x="3" y="2"/>
                  </a:lnTo>
                  <a:lnTo>
                    <a:pt x="4" y="2"/>
                  </a:lnTo>
                  <a:lnTo>
                    <a:pt x="5" y="1"/>
                  </a:lnTo>
                  <a:lnTo>
                    <a:pt x="6" y="1"/>
                  </a:lnTo>
                  <a:lnTo>
                    <a:pt x="6" y="1"/>
                  </a:lnTo>
                  <a:lnTo>
                    <a:pt x="7" y="0"/>
                  </a:lnTo>
                  <a:lnTo>
                    <a:pt x="17" y="29"/>
                  </a:lnTo>
                  <a:lnTo>
                    <a:pt x="17" y="30"/>
                  </a:lnTo>
                  <a:lnTo>
                    <a:pt x="17" y="31"/>
                  </a:lnTo>
                  <a:lnTo>
                    <a:pt x="17" y="31"/>
                  </a:lnTo>
                  <a:lnTo>
                    <a:pt x="19" y="33"/>
                  </a:lnTo>
                  <a:lnTo>
                    <a:pt x="20" y="33"/>
                  </a:lnTo>
                  <a:lnTo>
                    <a:pt x="20" y="34"/>
                  </a:lnTo>
                  <a:lnTo>
                    <a:pt x="20" y="35"/>
                  </a:lnTo>
                  <a:lnTo>
                    <a:pt x="21" y="37"/>
                  </a:lnTo>
                  <a:lnTo>
                    <a:pt x="21" y="38"/>
                  </a:lnTo>
                  <a:lnTo>
                    <a:pt x="21" y="39"/>
                  </a:lnTo>
                  <a:lnTo>
                    <a:pt x="21" y="40"/>
                  </a:lnTo>
                  <a:lnTo>
                    <a:pt x="21" y="40"/>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337072" name="Group 176"/>
            <p:cNvGrpSpPr>
              <a:grpSpLocks/>
            </p:cNvGrpSpPr>
            <p:nvPr/>
          </p:nvGrpSpPr>
          <p:grpSpPr bwMode="auto">
            <a:xfrm>
              <a:off x="728" y="1077"/>
              <a:ext cx="4371" cy="2247"/>
              <a:chOff x="728" y="1077"/>
              <a:chExt cx="4371" cy="2247"/>
            </a:xfrm>
          </p:grpSpPr>
          <p:sp>
            <p:nvSpPr>
              <p:cNvPr id="337073" name="Freeform 177"/>
              <p:cNvSpPr>
                <a:spLocks/>
              </p:cNvSpPr>
              <p:nvPr/>
            </p:nvSpPr>
            <p:spPr bwMode="auto">
              <a:xfrm>
                <a:off x="2843" y="1262"/>
                <a:ext cx="457" cy="269"/>
              </a:xfrm>
              <a:custGeom>
                <a:avLst/>
                <a:gdLst/>
                <a:ahLst/>
                <a:cxnLst>
                  <a:cxn ang="0">
                    <a:pos x="0" y="51"/>
                  </a:cxn>
                  <a:cxn ang="0">
                    <a:pos x="5" y="0"/>
                  </a:cxn>
                  <a:cxn ang="0">
                    <a:pos x="44" y="3"/>
                  </a:cxn>
                  <a:cxn ang="0">
                    <a:pos x="82" y="4"/>
                  </a:cxn>
                  <a:cxn ang="0">
                    <a:pos x="82" y="5"/>
                  </a:cxn>
                  <a:cxn ang="0">
                    <a:pos x="83" y="9"/>
                  </a:cxn>
                  <a:cxn ang="0">
                    <a:pos x="83" y="10"/>
                  </a:cxn>
                  <a:cxn ang="0">
                    <a:pos x="82" y="13"/>
                  </a:cxn>
                  <a:cxn ang="0">
                    <a:pos x="82" y="18"/>
                  </a:cxn>
                  <a:cxn ang="0">
                    <a:pos x="84" y="23"/>
                  </a:cxn>
                  <a:cxn ang="0">
                    <a:pos x="85" y="25"/>
                  </a:cxn>
                  <a:cxn ang="0">
                    <a:pos x="86" y="30"/>
                  </a:cxn>
                  <a:cxn ang="0">
                    <a:pos x="86" y="38"/>
                  </a:cxn>
                  <a:cxn ang="0">
                    <a:pos x="87" y="40"/>
                  </a:cxn>
                  <a:cxn ang="0">
                    <a:pos x="87" y="43"/>
                  </a:cxn>
                  <a:cxn ang="0">
                    <a:pos x="87" y="44"/>
                  </a:cxn>
                  <a:cxn ang="0">
                    <a:pos x="89" y="51"/>
                  </a:cxn>
                  <a:cxn ang="0">
                    <a:pos x="89" y="53"/>
                  </a:cxn>
                  <a:cxn ang="0">
                    <a:pos x="89" y="55"/>
                  </a:cxn>
                  <a:cxn ang="0">
                    <a:pos x="0" y="51"/>
                  </a:cxn>
                  <a:cxn ang="0">
                    <a:pos x="0" y="51"/>
                  </a:cxn>
                </a:cxnLst>
                <a:rect l="0" t="0" r="r" b="b"/>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37074" name="Freeform 178"/>
              <p:cNvSpPr>
                <a:spLocks/>
              </p:cNvSpPr>
              <p:nvPr/>
            </p:nvSpPr>
            <p:spPr bwMode="auto">
              <a:xfrm>
                <a:off x="2823" y="1511"/>
                <a:ext cx="483" cy="312"/>
              </a:xfrm>
              <a:custGeom>
                <a:avLst/>
                <a:gdLst/>
                <a:ahLst/>
                <a:cxnLst>
                  <a:cxn ang="0">
                    <a:pos x="0" y="51"/>
                  </a:cxn>
                  <a:cxn ang="0">
                    <a:pos x="3" y="17"/>
                  </a:cxn>
                  <a:cxn ang="0">
                    <a:pos x="4" y="0"/>
                  </a:cxn>
                  <a:cxn ang="0">
                    <a:pos x="93" y="4"/>
                  </a:cxn>
                  <a:cxn ang="0">
                    <a:pos x="93" y="6"/>
                  </a:cxn>
                  <a:cxn ang="0">
                    <a:pos x="92" y="7"/>
                  </a:cxn>
                  <a:cxn ang="0">
                    <a:pos x="90" y="10"/>
                  </a:cxn>
                  <a:cxn ang="0">
                    <a:pos x="90" y="11"/>
                  </a:cxn>
                  <a:cxn ang="0">
                    <a:pos x="94" y="15"/>
                  </a:cxn>
                  <a:cxn ang="0">
                    <a:pos x="94" y="46"/>
                  </a:cxn>
                  <a:cxn ang="0">
                    <a:pos x="94" y="46"/>
                  </a:cxn>
                  <a:cxn ang="0">
                    <a:pos x="92" y="46"/>
                  </a:cxn>
                  <a:cxn ang="0">
                    <a:pos x="93" y="47"/>
                  </a:cxn>
                  <a:cxn ang="0">
                    <a:pos x="94" y="48"/>
                  </a:cxn>
                  <a:cxn ang="0">
                    <a:pos x="93" y="50"/>
                  </a:cxn>
                  <a:cxn ang="0">
                    <a:pos x="94" y="51"/>
                  </a:cxn>
                  <a:cxn ang="0">
                    <a:pos x="94" y="54"/>
                  </a:cxn>
                  <a:cxn ang="0">
                    <a:pos x="93" y="54"/>
                  </a:cxn>
                  <a:cxn ang="0">
                    <a:pos x="94" y="56"/>
                  </a:cxn>
                  <a:cxn ang="0">
                    <a:pos x="92" y="59"/>
                  </a:cxn>
                  <a:cxn ang="0">
                    <a:pos x="94" y="62"/>
                  </a:cxn>
                  <a:cxn ang="0">
                    <a:pos x="94" y="64"/>
                  </a:cxn>
                  <a:cxn ang="0">
                    <a:pos x="94" y="64"/>
                  </a:cxn>
                  <a:cxn ang="0">
                    <a:pos x="91" y="62"/>
                  </a:cxn>
                  <a:cxn ang="0">
                    <a:pos x="86" y="59"/>
                  </a:cxn>
                  <a:cxn ang="0">
                    <a:pos x="84" y="58"/>
                  </a:cxn>
                  <a:cxn ang="0">
                    <a:pos x="82" y="58"/>
                  </a:cxn>
                  <a:cxn ang="0">
                    <a:pos x="80" y="60"/>
                  </a:cxn>
                  <a:cxn ang="0">
                    <a:pos x="79" y="60"/>
                  </a:cxn>
                  <a:cxn ang="0">
                    <a:pos x="77" y="60"/>
                  </a:cxn>
                  <a:cxn ang="0">
                    <a:pos x="76" y="57"/>
                  </a:cxn>
                  <a:cxn ang="0">
                    <a:pos x="75" y="56"/>
                  </a:cxn>
                  <a:cxn ang="0">
                    <a:pos x="73" y="57"/>
                  </a:cxn>
                  <a:cxn ang="0">
                    <a:pos x="71" y="57"/>
                  </a:cxn>
                  <a:cxn ang="0">
                    <a:pos x="69" y="54"/>
                  </a:cxn>
                  <a:cxn ang="0">
                    <a:pos x="0" y="51"/>
                  </a:cxn>
                  <a:cxn ang="0">
                    <a:pos x="0" y="51"/>
                  </a:cxn>
                </a:cxnLst>
                <a:rect l="0" t="0" r="r" b="b"/>
                <a:pathLst>
                  <a:path w="94" h="64">
                    <a:moveTo>
                      <a:pt x="0" y="51"/>
                    </a:moveTo>
                    <a:lnTo>
                      <a:pt x="3" y="17"/>
                    </a:lnTo>
                    <a:lnTo>
                      <a:pt x="4" y="0"/>
                    </a:lnTo>
                    <a:lnTo>
                      <a:pt x="93" y="4"/>
                    </a:lnTo>
                    <a:lnTo>
                      <a:pt x="93" y="6"/>
                    </a:lnTo>
                    <a:lnTo>
                      <a:pt x="92" y="7"/>
                    </a:lnTo>
                    <a:lnTo>
                      <a:pt x="90" y="10"/>
                    </a:lnTo>
                    <a:lnTo>
                      <a:pt x="90" y="11"/>
                    </a:lnTo>
                    <a:lnTo>
                      <a:pt x="94" y="15"/>
                    </a:lnTo>
                    <a:lnTo>
                      <a:pt x="94" y="46"/>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37075" name="Freeform 179"/>
              <p:cNvSpPr>
                <a:spLocks/>
              </p:cNvSpPr>
              <p:nvPr/>
            </p:nvSpPr>
            <p:spPr bwMode="auto">
              <a:xfrm>
                <a:off x="2807" y="1760"/>
                <a:ext cx="571" cy="268"/>
              </a:xfrm>
              <a:custGeom>
                <a:avLst/>
                <a:gdLst/>
                <a:ahLst/>
                <a:cxnLst>
                  <a:cxn ang="0">
                    <a:pos x="0" y="34"/>
                  </a:cxn>
                  <a:cxn ang="0">
                    <a:pos x="3" y="0"/>
                  </a:cxn>
                  <a:cxn ang="0">
                    <a:pos x="72" y="3"/>
                  </a:cxn>
                  <a:cxn ang="0">
                    <a:pos x="74" y="6"/>
                  </a:cxn>
                  <a:cxn ang="0">
                    <a:pos x="76" y="6"/>
                  </a:cxn>
                  <a:cxn ang="0">
                    <a:pos x="78" y="5"/>
                  </a:cxn>
                  <a:cxn ang="0">
                    <a:pos x="79" y="6"/>
                  </a:cxn>
                  <a:cxn ang="0">
                    <a:pos x="80" y="9"/>
                  </a:cxn>
                  <a:cxn ang="0">
                    <a:pos x="82" y="9"/>
                  </a:cxn>
                  <a:cxn ang="0">
                    <a:pos x="83" y="9"/>
                  </a:cxn>
                  <a:cxn ang="0">
                    <a:pos x="85" y="7"/>
                  </a:cxn>
                  <a:cxn ang="0">
                    <a:pos x="87" y="7"/>
                  </a:cxn>
                  <a:cxn ang="0">
                    <a:pos x="89" y="8"/>
                  </a:cxn>
                  <a:cxn ang="0">
                    <a:pos x="94" y="11"/>
                  </a:cxn>
                  <a:cxn ang="0">
                    <a:pos x="97" y="13"/>
                  </a:cxn>
                  <a:cxn ang="0">
                    <a:pos x="97" y="15"/>
                  </a:cxn>
                  <a:cxn ang="0">
                    <a:pos x="99" y="16"/>
                  </a:cxn>
                  <a:cxn ang="0">
                    <a:pos x="99" y="17"/>
                  </a:cxn>
                  <a:cxn ang="0">
                    <a:pos x="98" y="19"/>
                  </a:cxn>
                  <a:cxn ang="0">
                    <a:pos x="99" y="21"/>
                  </a:cxn>
                  <a:cxn ang="0">
                    <a:pos x="100" y="24"/>
                  </a:cxn>
                  <a:cxn ang="0">
                    <a:pos x="101" y="25"/>
                  </a:cxn>
                  <a:cxn ang="0">
                    <a:pos x="101" y="26"/>
                  </a:cxn>
                  <a:cxn ang="0">
                    <a:pos x="101" y="28"/>
                  </a:cxn>
                  <a:cxn ang="0">
                    <a:pos x="103" y="29"/>
                  </a:cxn>
                  <a:cxn ang="0">
                    <a:pos x="104" y="30"/>
                  </a:cxn>
                  <a:cxn ang="0">
                    <a:pos x="103" y="32"/>
                  </a:cxn>
                  <a:cxn ang="0">
                    <a:pos x="103" y="34"/>
                  </a:cxn>
                  <a:cxn ang="0">
                    <a:pos x="105" y="35"/>
                  </a:cxn>
                  <a:cxn ang="0">
                    <a:pos x="105" y="37"/>
                  </a:cxn>
                  <a:cxn ang="0">
                    <a:pos x="104" y="38"/>
                  </a:cxn>
                  <a:cxn ang="0">
                    <a:pos x="105" y="39"/>
                  </a:cxn>
                  <a:cxn ang="0">
                    <a:pos x="106" y="41"/>
                  </a:cxn>
                  <a:cxn ang="0">
                    <a:pos x="105" y="42"/>
                  </a:cxn>
                  <a:cxn ang="0">
                    <a:pos x="106" y="44"/>
                  </a:cxn>
                  <a:cxn ang="0">
                    <a:pos x="106" y="45"/>
                  </a:cxn>
                  <a:cxn ang="0">
                    <a:pos x="107" y="46"/>
                  </a:cxn>
                  <a:cxn ang="0">
                    <a:pos x="108" y="48"/>
                  </a:cxn>
                  <a:cxn ang="0">
                    <a:pos x="109" y="50"/>
                  </a:cxn>
                  <a:cxn ang="0">
                    <a:pos x="111" y="52"/>
                  </a:cxn>
                  <a:cxn ang="0">
                    <a:pos x="111" y="53"/>
                  </a:cxn>
                  <a:cxn ang="0">
                    <a:pos x="111" y="54"/>
                  </a:cxn>
                  <a:cxn ang="0">
                    <a:pos x="111" y="55"/>
                  </a:cxn>
                  <a:cxn ang="0">
                    <a:pos x="25" y="53"/>
                  </a:cxn>
                  <a:cxn ang="0">
                    <a:pos x="26" y="36"/>
                  </a:cxn>
                  <a:cxn ang="0">
                    <a:pos x="0" y="34"/>
                  </a:cxn>
                  <a:cxn ang="0">
                    <a:pos x="0" y="34"/>
                  </a:cxn>
                </a:cxnLst>
                <a:rect l="0" t="0" r="r" b="b"/>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lnTo>
                      <a:pt x="0" y="3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37076" name="Freeform 180"/>
              <p:cNvSpPr>
                <a:spLocks/>
              </p:cNvSpPr>
              <p:nvPr/>
            </p:nvSpPr>
            <p:spPr bwMode="auto">
              <a:xfrm>
                <a:off x="2921" y="2018"/>
                <a:ext cx="512" cy="259"/>
              </a:xfrm>
              <a:custGeom>
                <a:avLst/>
                <a:gdLst/>
                <a:ahLst/>
                <a:cxnLst>
                  <a:cxn ang="0">
                    <a:pos x="3" y="0"/>
                  </a:cxn>
                  <a:cxn ang="0">
                    <a:pos x="89" y="2"/>
                  </a:cxn>
                  <a:cxn ang="0">
                    <a:pos x="95" y="6"/>
                  </a:cxn>
                  <a:cxn ang="0">
                    <a:pos x="93" y="8"/>
                  </a:cxn>
                  <a:cxn ang="0">
                    <a:pos x="93" y="10"/>
                  </a:cxn>
                  <a:cxn ang="0">
                    <a:pos x="94" y="12"/>
                  </a:cxn>
                  <a:cxn ang="0">
                    <a:pos x="95" y="12"/>
                  </a:cxn>
                  <a:cxn ang="0">
                    <a:pos x="96" y="15"/>
                  </a:cxn>
                  <a:cxn ang="0">
                    <a:pos x="97" y="16"/>
                  </a:cxn>
                  <a:cxn ang="0">
                    <a:pos x="99" y="16"/>
                  </a:cxn>
                  <a:cxn ang="0">
                    <a:pos x="99" y="17"/>
                  </a:cxn>
                  <a:cxn ang="0">
                    <a:pos x="100" y="53"/>
                  </a:cxn>
                  <a:cxn ang="0">
                    <a:pos x="0" y="51"/>
                  </a:cxn>
                  <a:cxn ang="0">
                    <a:pos x="3" y="0"/>
                  </a:cxn>
                  <a:cxn ang="0">
                    <a:pos x="3" y="0"/>
                  </a:cxn>
                </a:cxnLst>
                <a:rect l="0" t="0" r="r" b="b"/>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lnTo>
                      <a:pt x="3"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37077" name="Freeform 181"/>
              <p:cNvSpPr>
                <a:spLocks/>
              </p:cNvSpPr>
              <p:nvPr/>
            </p:nvSpPr>
            <p:spPr bwMode="auto">
              <a:xfrm>
                <a:off x="2848" y="2262"/>
                <a:ext cx="595" cy="293"/>
              </a:xfrm>
              <a:custGeom>
                <a:avLst/>
                <a:gdLst/>
                <a:ahLst/>
                <a:cxnLst>
                  <a:cxn ang="0">
                    <a:pos x="14" y="1"/>
                  </a:cxn>
                  <a:cxn ang="0">
                    <a:pos x="0" y="9"/>
                  </a:cxn>
                  <a:cxn ang="0">
                    <a:pos x="40" y="44"/>
                  </a:cxn>
                  <a:cxn ang="0">
                    <a:pos x="42" y="45"/>
                  </a:cxn>
                  <a:cxn ang="0">
                    <a:pos x="45" y="48"/>
                  </a:cxn>
                  <a:cxn ang="0">
                    <a:pos x="48" y="47"/>
                  </a:cxn>
                  <a:cxn ang="0">
                    <a:pos x="50" y="48"/>
                  </a:cxn>
                  <a:cxn ang="0">
                    <a:pos x="51" y="50"/>
                  </a:cxn>
                  <a:cxn ang="0">
                    <a:pos x="55" y="51"/>
                  </a:cxn>
                  <a:cxn ang="0">
                    <a:pos x="57" y="52"/>
                  </a:cxn>
                  <a:cxn ang="0">
                    <a:pos x="59" y="51"/>
                  </a:cxn>
                  <a:cxn ang="0">
                    <a:pos x="61" y="53"/>
                  </a:cxn>
                  <a:cxn ang="0">
                    <a:pos x="65" y="53"/>
                  </a:cxn>
                  <a:cxn ang="0">
                    <a:pos x="67" y="55"/>
                  </a:cxn>
                  <a:cxn ang="0">
                    <a:pos x="68" y="57"/>
                  </a:cxn>
                  <a:cxn ang="0">
                    <a:pos x="71" y="56"/>
                  </a:cxn>
                  <a:cxn ang="0">
                    <a:pos x="75" y="58"/>
                  </a:cxn>
                  <a:cxn ang="0">
                    <a:pos x="77" y="57"/>
                  </a:cxn>
                  <a:cxn ang="0">
                    <a:pos x="79" y="57"/>
                  </a:cxn>
                  <a:cxn ang="0">
                    <a:pos x="79" y="60"/>
                  </a:cxn>
                  <a:cxn ang="0">
                    <a:pos x="80" y="58"/>
                  </a:cxn>
                  <a:cxn ang="0">
                    <a:pos x="82" y="56"/>
                  </a:cxn>
                  <a:cxn ang="0">
                    <a:pos x="83" y="57"/>
                  </a:cxn>
                  <a:cxn ang="0">
                    <a:pos x="85" y="58"/>
                  </a:cxn>
                  <a:cxn ang="0">
                    <a:pos x="87" y="57"/>
                  </a:cxn>
                  <a:cxn ang="0">
                    <a:pos x="87" y="58"/>
                  </a:cxn>
                  <a:cxn ang="0">
                    <a:pos x="90" y="60"/>
                  </a:cxn>
                  <a:cxn ang="0">
                    <a:pos x="93" y="58"/>
                  </a:cxn>
                  <a:cxn ang="0">
                    <a:pos x="99" y="56"/>
                  </a:cxn>
                  <a:cxn ang="0">
                    <a:pos x="101" y="56"/>
                  </a:cxn>
                  <a:cxn ang="0">
                    <a:pos x="106" y="56"/>
                  </a:cxn>
                  <a:cxn ang="0">
                    <a:pos x="113" y="59"/>
                  </a:cxn>
                  <a:cxn ang="0">
                    <a:pos x="115" y="60"/>
                  </a:cxn>
                  <a:cxn ang="0">
                    <a:pos x="116" y="31"/>
                  </a:cxn>
                  <a:cxn ang="0">
                    <a:pos x="114" y="3"/>
                  </a:cxn>
                </a:cxnLst>
                <a:rect l="0" t="0" r="r" b="b"/>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8"/>
                    </a:lnTo>
                    <a:lnTo>
                      <a:pt x="50" y="49"/>
                    </a:lnTo>
                    <a:lnTo>
                      <a:pt x="51" y="50"/>
                    </a:lnTo>
                    <a:lnTo>
                      <a:pt x="51" y="51"/>
                    </a:lnTo>
                    <a:lnTo>
                      <a:pt x="55" y="51"/>
                    </a:lnTo>
                    <a:lnTo>
                      <a:pt x="57"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2" y="56"/>
                    </a:lnTo>
                    <a:lnTo>
                      <a:pt x="83" y="57"/>
                    </a:lnTo>
                    <a:lnTo>
                      <a:pt x="84" y="58"/>
                    </a:lnTo>
                    <a:lnTo>
                      <a:pt x="85" y="58"/>
                    </a:lnTo>
                    <a:lnTo>
                      <a:pt x="85" y="57"/>
                    </a:lnTo>
                    <a:lnTo>
                      <a:pt x="87"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lnTo>
                      <a:pt x="114"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37078" name="Freeform 182"/>
              <p:cNvSpPr>
                <a:spLocks/>
              </p:cNvSpPr>
              <p:nvPr/>
            </p:nvSpPr>
            <p:spPr bwMode="auto">
              <a:xfrm>
                <a:off x="3296" y="1718"/>
                <a:ext cx="420" cy="263"/>
              </a:xfrm>
              <a:custGeom>
                <a:avLst/>
                <a:gdLst/>
                <a:ahLst/>
                <a:cxnLst>
                  <a:cxn ang="0">
                    <a:pos x="66" y="0"/>
                  </a:cxn>
                  <a:cxn ang="0">
                    <a:pos x="68" y="4"/>
                  </a:cxn>
                  <a:cxn ang="0">
                    <a:pos x="67" y="6"/>
                  </a:cxn>
                  <a:cxn ang="0">
                    <a:pos x="69" y="13"/>
                  </a:cxn>
                  <a:cxn ang="0">
                    <a:pos x="74" y="16"/>
                  </a:cxn>
                  <a:cxn ang="0">
                    <a:pos x="75" y="18"/>
                  </a:cxn>
                  <a:cxn ang="0">
                    <a:pos x="78" y="21"/>
                  </a:cxn>
                  <a:cxn ang="0">
                    <a:pos x="82" y="26"/>
                  </a:cxn>
                  <a:cxn ang="0">
                    <a:pos x="80" y="29"/>
                  </a:cxn>
                  <a:cxn ang="0">
                    <a:pos x="80" y="31"/>
                  </a:cxn>
                  <a:cxn ang="0">
                    <a:pos x="75" y="34"/>
                  </a:cxn>
                  <a:cxn ang="0">
                    <a:pos x="72" y="35"/>
                  </a:cxn>
                  <a:cxn ang="0">
                    <a:pos x="70" y="38"/>
                  </a:cxn>
                  <a:cxn ang="0">
                    <a:pos x="72" y="41"/>
                  </a:cxn>
                  <a:cxn ang="0">
                    <a:pos x="72" y="44"/>
                  </a:cxn>
                  <a:cxn ang="0">
                    <a:pos x="68" y="50"/>
                  </a:cxn>
                  <a:cxn ang="0">
                    <a:pos x="67" y="53"/>
                  </a:cxn>
                  <a:cxn ang="0">
                    <a:pos x="63" y="50"/>
                  </a:cxn>
                  <a:cxn ang="0">
                    <a:pos x="11" y="51"/>
                  </a:cxn>
                  <a:cxn ang="0">
                    <a:pos x="11" y="48"/>
                  </a:cxn>
                  <a:cxn ang="0">
                    <a:pos x="9" y="45"/>
                  </a:cxn>
                  <a:cxn ang="0">
                    <a:pos x="10" y="42"/>
                  </a:cxn>
                  <a:cxn ang="0">
                    <a:pos x="8" y="39"/>
                  </a:cxn>
                  <a:cxn ang="0">
                    <a:pos x="8" y="36"/>
                  </a:cxn>
                  <a:cxn ang="0">
                    <a:pos x="6" y="33"/>
                  </a:cxn>
                  <a:cxn ang="0">
                    <a:pos x="5" y="31"/>
                  </a:cxn>
                  <a:cxn ang="0">
                    <a:pos x="3" y="26"/>
                  </a:cxn>
                  <a:cxn ang="0">
                    <a:pos x="4" y="23"/>
                  </a:cxn>
                  <a:cxn ang="0">
                    <a:pos x="2" y="20"/>
                  </a:cxn>
                  <a:cxn ang="0">
                    <a:pos x="2" y="18"/>
                  </a:cxn>
                  <a:cxn ang="0">
                    <a:pos x="2" y="12"/>
                  </a:cxn>
                  <a:cxn ang="0">
                    <a:pos x="2" y="10"/>
                  </a:cxn>
                  <a:cxn ang="0">
                    <a:pos x="1" y="6"/>
                  </a:cxn>
                  <a:cxn ang="0">
                    <a:pos x="1" y="3"/>
                  </a:cxn>
                  <a:cxn ang="0">
                    <a:pos x="2" y="2"/>
                  </a:cxn>
                  <a:cxn ang="0">
                    <a:pos x="2" y="2"/>
                  </a:cxn>
                </a:cxnLst>
                <a:rect l="0" t="0" r="r" b="b"/>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20"/>
                    </a:lnTo>
                    <a:lnTo>
                      <a:pt x="2" y="18"/>
                    </a:lnTo>
                    <a:lnTo>
                      <a:pt x="0" y="15"/>
                    </a:lnTo>
                    <a:lnTo>
                      <a:pt x="2" y="12"/>
                    </a:lnTo>
                    <a:lnTo>
                      <a:pt x="1" y="10"/>
                    </a:lnTo>
                    <a:lnTo>
                      <a:pt x="2" y="10"/>
                    </a:lnTo>
                    <a:lnTo>
                      <a:pt x="2" y="7"/>
                    </a:lnTo>
                    <a:lnTo>
                      <a:pt x="1" y="6"/>
                    </a:lnTo>
                    <a:lnTo>
                      <a:pt x="2" y="4"/>
                    </a:lnTo>
                    <a:lnTo>
                      <a:pt x="1" y="3"/>
                    </a:lnTo>
                    <a:lnTo>
                      <a:pt x="0" y="2"/>
                    </a:lnTo>
                    <a:lnTo>
                      <a:pt x="2" y="2"/>
                    </a:lnTo>
                    <a:lnTo>
                      <a:pt x="2" y="2"/>
                    </a:lnTo>
                    <a:lnTo>
                      <a:pt x="2"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37079" name="Freeform 183"/>
              <p:cNvSpPr>
                <a:spLocks/>
              </p:cNvSpPr>
              <p:nvPr/>
            </p:nvSpPr>
            <p:spPr bwMode="auto">
              <a:xfrm>
                <a:off x="3353" y="1962"/>
                <a:ext cx="460" cy="380"/>
              </a:xfrm>
              <a:custGeom>
                <a:avLst/>
                <a:gdLst/>
                <a:ahLst/>
                <a:cxnLst>
                  <a:cxn ang="0">
                    <a:pos x="76" y="69"/>
                  </a:cxn>
                  <a:cxn ang="0">
                    <a:pos x="77" y="71"/>
                  </a:cxn>
                  <a:cxn ang="0">
                    <a:pos x="77" y="74"/>
                  </a:cxn>
                  <a:cxn ang="0">
                    <a:pos x="74" y="77"/>
                  </a:cxn>
                  <a:cxn ang="0">
                    <a:pos x="83" y="78"/>
                  </a:cxn>
                  <a:cxn ang="0">
                    <a:pos x="83" y="74"/>
                  </a:cxn>
                  <a:cxn ang="0">
                    <a:pos x="85" y="69"/>
                  </a:cxn>
                  <a:cxn ang="0">
                    <a:pos x="88" y="67"/>
                  </a:cxn>
                  <a:cxn ang="0">
                    <a:pos x="89" y="67"/>
                  </a:cxn>
                  <a:cxn ang="0">
                    <a:pos x="90" y="61"/>
                  </a:cxn>
                  <a:cxn ang="0">
                    <a:pos x="89" y="60"/>
                  </a:cxn>
                  <a:cxn ang="0">
                    <a:pos x="88" y="59"/>
                  </a:cxn>
                  <a:cxn ang="0">
                    <a:pos x="87" y="60"/>
                  </a:cxn>
                  <a:cxn ang="0">
                    <a:pos x="84" y="56"/>
                  </a:cxn>
                  <a:cxn ang="0">
                    <a:pos x="85" y="54"/>
                  </a:cxn>
                  <a:cxn ang="0">
                    <a:pos x="84" y="52"/>
                  </a:cxn>
                  <a:cxn ang="0">
                    <a:pos x="79" y="46"/>
                  </a:cxn>
                  <a:cxn ang="0">
                    <a:pos x="74" y="43"/>
                  </a:cxn>
                  <a:cxn ang="0">
                    <a:pos x="71" y="38"/>
                  </a:cxn>
                  <a:cxn ang="0">
                    <a:pos x="74" y="34"/>
                  </a:cxn>
                  <a:cxn ang="0">
                    <a:pos x="74" y="30"/>
                  </a:cxn>
                  <a:cxn ang="0">
                    <a:pos x="70" y="27"/>
                  </a:cxn>
                  <a:cxn ang="0">
                    <a:pos x="68" y="29"/>
                  </a:cxn>
                  <a:cxn ang="0">
                    <a:pos x="65" y="22"/>
                  </a:cxn>
                  <a:cxn ang="0">
                    <a:pos x="60" y="18"/>
                  </a:cxn>
                  <a:cxn ang="0">
                    <a:pos x="56" y="13"/>
                  </a:cxn>
                  <a:cxn ang="0">
                    <a:pos x="55" y="6"/>
                  </a:cxn>
                  <a:cxn ang="0">
                    <a:pos x="55" y="4"/>
                  </a:cxn>
                  <a:cxn ang="0">
                    <a:pos x="0" y="2"/>
                  </a:cxn>
                  <a:cxn ang="0">
                    <a:pos x="2" y="5"/>
                  </a:cxn>
                  <a:cxn ang="0">
                    <a:pos x="5" y="9"/>
                  </a:cxn>
                  <a:cxn ang="0">
                    <a:pos x="5" y="11"/>
                  </a:cxn>
                  <a:cxn ang="0">
                    <a:pos x="11" y="16"/>
                  </a:cxn>
                  <a:cxn ang="0">
                    <a:pos x="9" y="20"/>
                  </a:cxn>
                  <a:cxn ang="0">
                    <a:pos x="11" y="22"/>
                  </a:cxn>
                  <a:cxn ang="0">
                    <a:pos x="13" y="26"/>
                  </a:cxn>
                  <a:cxn ang="0">
                    <a:pos x="15" y="27"/>
                  </a:cxn>
                  <a:cxn ang="0">
                    <a:pos x="16" y="72"/>
                  </a:cxn>
                </a:cxnLst>
                <a:rect l="0" t="0" r="r" b="b"/>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8" y="67"/>
                    </a:lnTo>
                    <a:lnTo>
                      <a:pt x="89" y="67"/>
                    </a:lnTo>
                    <a:lnTo>
                      <a:pt x="90" y="62"/>
                    </a:lnTo>
                    <a:lnTo>
                      <a:pt x="90" y="61"/>
                    </a:lnTo>
                    <a:lnTo>
                      <a:pt x="89" y="60"/>
                    </a:lnTo>
                    <a:lnTo>
                      <a:pt x="89" y="60"/>
                    </a:lnTo>
                    <a:lnTo>
                      <a:pt x="89" y="60"/>
                    </a:lnTo>
                    <a:lnTo>
                      <a:pt x="88" y="59"/>
                    </a:lnTo>
                    <a:lnTo>
                      <a:pt x="87" y="59"/>
                    </a:lnTo>
                    <a:lnTo>
                      <a:pt x="87" y="60"/>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lnTo>
                      <a:pt x="16" y="7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37080" name="Freeform 184"/>
              <p:cNvSpPr>
                <a:spLocks/>
              </p:cNvSpPr>
              <p:nvPr/>
            </p:nvSpPr>
            <p:spPr bwMode="auto">
              <a:xfrm>
                <a:off x="3526" y="1438"/>
                <a:ext cx="364" cy="371"/>
              </a:xfrm>
              <a:custGeom>
                <a:avLst/>
                <a:gdLst/>
                <a:ahLst/>
                <a:cxnLst>
                  <a:cxn ang="0">
                    <a:pos x="29" y="75"/>
                  </a:cxn>
                  <a:cxn ang="0">
                    <a:pos x="24" y="72"/>
                  </a:cxn>
                  <a:cxn ang="0">
                    <a:pos x="22" y="65"/>
                  </a:cxn>
                  <a:cxn ang="0">
                    <a:pos x="23" y="63"/>
                  </a:cxn>
                  <a:cxn ang="0">
                    <a:pos x="21" y="59"/>
                  </a:cxn>
                  <a:cxn ang="0">
                    <a:pos x="21" y="54"/>
                  </a:cxn>
                  <a:cxn ang="0">
                    <a:pos x="17" y="50"/>
                  </a:cxn>
                  <a:cxn ang="0">
                    <a:pos x="12" y="45"/>
                  </a:cxn>
                  <a:cxn ang="0">
                    <a:pos x="8" y="43"/>
                  </a:cxn>
                  <a:cxn ang="0">
                    <a:pos x="7" y="42"/>
                  </a:cxn>
                  <a:cxn ang="0">
                    <a:pos x="3" y="41"/>
                  </a:cxn>
                  <a:cxn ang="0">
                    <a:pos x="1" y="39"/>
                  </a:cxn>
                  <a:cxn ang="0">
                    <a:pos x="2" y="31"/>
                  </a:cxn>
                  <a:cxn ang="0">
                    <a:pos x="3" y="28"/>
                  </a:cxn>
                  <a:cxn ang="0">
                    <a:pos x="0" y="25"/>
                  </a:cxn>
                  <a:cxn ang="0">
                    <a:pos x="1" y="22"/>
                  </a:cxn>
                  <a:cxn ang="0">
                    <a:pos x="5" y="17"/>
                  </a:cxn>
                  <a:cxn ang="0">
                    <a:pos x="7" y="16"/>
                  </a:cxn>
                  <a:cxn ang="0">
                    <a:pos x="7" y="6"/>
                  </a:cxn>
                  <a:cxn ang="0">
                    <a:pos x="9" y="5"/>
                  </a:cxn>
                  <a:cxn ang="0">
                    <a:pos x="13" y="5"/>
                  </a:cxn>
                  <a:cxn ang="0">
                    <a:pos x="22" y="1"/>
                  </a:cxn>
                  <a:cxn ang="0">
                    <a:pos x="24" y="1"/>
                  </a:cxn>
                  <a:cxn ang="0">
                    <a:pos x="23" y="3"/>
                  </a:cxn>
                  <a:cxn ang="0">
                    <a:pos x="22" y="6"/>
                  </a:cxn>
                  <a:cxn ang="0">
                    <a:pos x="26" y="5"/>
                  </a:cxn>
                  <a:cxn ang="0">
                    <a:pos x="28" y="6"/>
                  </a:cxn>
                  <a:cxn ang="0">
                    <a:pos x="31" y="8"/>
                  </a:cxn>
                  <a:cxn ang="0">
                    <a:pos x="32" y="10"/>
                  </a:cxn>
                  <a:cxn ang="0">
                    <a:pos x="44" y="13"/>
                  </a:cxn>
                  <a:cxn ang="0">
                    <a:pos x="48" y="15"/>
                  </a:cxn>
                  <a:cxn ang="0">
                    <a:pos x="50" y="15"/>
                  </a:cxn>
                  <a:cxn ang="0">
                    <a:pos x="51" y="15"/>
                  </a:cxn>
                  <a:cxn ang="0">
                    <a:pos x="56" y="16"/>
                  </a:cxn>
                  <a:cxn ang="0">
                    <a:pos x="56" y="17"/>
                  </a:cxn>
                  <a:cxn ang="0">
                    <a:pos x="58" y="18"/>
                  </a:cxn>
                  <a:cxn ang="0">
                    <a:pos x="61" y="21"/>
                  </a:cxn>
                  <a:cxn ang="0">
                    <a:pos x="60" y="25"/>
                  </a:cxn>
                  <a:cxn ang="0">
                    <a:pos x="63" y="25"/>
                  </a:cxn>
                  <a:cxn ang="0">
                    <a:pos x="62" y="27"/>
                  </a:cxn>
                  <a:cxn ang="0">
                    <a:pos x="64" y="30"/>
                  </a:cxn>
                  <a:cxn ang="0">
                    <a:pos x="61" y="33"/>
                  </a:cxn>
                  <a:cxn ang="0">
                    <a:pos x="59" y="38"/>
                  </a:cxn>
                  <a:cxn ang="0">
                    <a:pos x="59" y="39"/>
                  </a:cxn>
                  <a:cxn ang="0">
                    <a:pos x="63" y="35"/>
                  </a:cxn>
                  <a:cxn ang="0">
                    <a:pos x="66" y="33"/>
                  </a:cxn>
                  <a:cxn ang="0">
                    <a:pos x="68" y="31"/>
                  </a:cxn>
                  <a:cxn ang="0">
                    <a:pos x="68" y="28"/>
                  </a:cxn>
                  <a:cxn ang="0">
                    <a:pos x="69" y="27"/>
                  </a:cxn>
                  <a:cxn ang="0">
                    <a:pos x="70" y="25"/>
                  </a:cxn>
                  <a:cxn ang="0">
                    <a:pos x="71" y="26"/>
                  </a:cxn>
                  <a:cxn ang="0">
                    <a:pos x="69" y="33"/>
                  </a:cxn>
                  <a:cxn ang="0">
                    <a:pos x="68" y="35"/>
                  </a:cxn>
                  <a:cxn ang="0">
                    <a:pos x="66" y="40"/>
                  </a:cxn>
                  <a:cxn ang="0">
                    <a:pos x="66" y="45"/>
                  </a:cxn>
                  <a:cxn ang="0">
                    <a:pos x="64" y="47"/>
                  </a:cxn>
                  <a:cxn ang="0">
                    <a:pos x="65" y="54"/>
                  </a:cxn>
                  <a:cxn ang="0">
                    <a:pos x="63" y="59"/>
                  </a:cxn>
                  <a:cxn ang="0">
                    <a:pos x="65" y="70"/>
                  </a:cxn>
                  <a:cxn ang="0">
                    <a:pos x="65" y="71"/>
                  </a:cxn>
                  <a:cxn ang="0">
                    <a:pos x="65" y="74"/>
                  </a:cxn>
                  <a:cxn ang="0">
                    <a:pos x="30" y="76"/>
                  </a:cxn>
                </a:cxnLst>
                <a:rect l="0" t="0" r="r" b="b"/>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0" y="15"/>
                    </a:lnTo>
                    <a:lnTo>
                      <a:pt x="51" y="15"/>
                    </a:lnTo>
                    <a:lnTo>
                      <a:pt x="51" y="15"/>
                    </a:lnTo>
                    <a:lnTo>
                      <a:pt x="54" y="15"/>
                    </a:lnTo>
                    <a:lnTo>
                      <a:pt x="56" y="16"/>
                    </a:lnTo>
                    <a:lnTo>
                      <a:pt x="57" y="17"/>
                    </a:lnTo>
                    <a:lnTo>
                      <a:pt x="56" y="17"/>
                    </a:lnTo>
                    <a:lnTo>
                      <a:pt x="56" y="18"/>
                    </a:lnTo>
                    <a:lnTo>
                      <a:pt x="58" y="18"/>
                    </a:lnTo>
                    <a:lnTo>
                      <a:pt x="60" y="19"/>
                    </a:lnTo>
                    <a:lnTo>
                      <a:pt x="61" y="21"/>
                    </a:lnTo>
                    <a:lnTo>
                      <a:pt x="60" y="25"/>
                    </a:lnTo>
                    <a:lnTo>
                      <a:pt x="60" y="25"/>
                    </a:lnTo>
                    <a:lnTo>
                      <a:pt x="62" y="25"/>
                    </a:lnTo>
                    <a:lnTo>
                      <a:pt x="63" y="25"/>
                    </a:lnTo>
                    <a:lnTo>
                      <a:pt x="62" y="26"/>
                    </a:lnTo>
                    <a:lnTo>
                      <a:pt x="62" y="27"/>
                    </a:lnTo>
                    <a:lnTo>
                      <a:pt x="62" y="28"/>
                    </a:lnTo>
                    <a:lnTo>
                      <a:pt x="64" y="30"/>
                    </a:lnTo>
                    <a:lnTo>
                      <a:pt x="64" y="30"/>
                    </a:lnTo>
                    <a:lnTo>
                      <a:pt x="61" y="33"/>
                    </a:lnTo>
                    <a:lnTo>
                      <a:pt x="60" y="36"/>
                    </a:lnTo>
                    <a:lnTo>
                      <a:pt x="59" y="38"/>
                    </a:lnTo>
                    <a:lnTo>
                      <a:pt x="59" y="39"/>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0"/>
                    </a:lnTo>
                    <a:lnTo>
                      <a:pt x="65" y="71"/>
                    </a:lnTo>
                    <a:lnTo>
                      <a:pt x="65" y="72"/>
                    </a:lnTo>
                    <a:lnTo>
                      <a:pt x="65" y="74"/>
                    </a:lnTo>
                    <a:lnTo>
                      <a:pt x="30" y="76"/>
                    </a:lnTo>
                    <a:lnTo>
                      <a:pt x="30" y="7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37081" name="Freeform 185"/>
              <p:cNvSpPr>
                <a:spLocks/>
              </p:cNvSpPr>
              <p:nvPr/>
            </p:nvSpPr>
            <p:spPr bwMode="auto">
              <a:xfrm>
                <a:off x="3787" y="2057"/>
                <a:ext cx="509" cy="249"/>
              </a:xfrm>
              <a:custGeom>
                <a:avLst/>
                <a:gdLst/>
                <a:ahLst/>
                <a:cxnLst>
                  <a:cxn ang="0">
                    <a:pos x="20" y="49"/>
                  </a:cxn>
                  <a:cxn ang="0">
                    <a:pos x="19" y="47"/>
                  </a:cxn>
                  <a:cxn ang="0">
                    <a:pos x="22" y="47"/>
                  </a:cxn>
                  <a:cxn ang="0">
                    <a:pos x="80" y="41"/>
                  </a:cxn>
                  <a:cxn ang="0">
                    <a:pos x="85" y="38"/>
                  </a:cxn>
                  <a:cxn ang="0">
                    <a:pos x="89" y="35"/>
                  </a:cxn>
                  <a:cxn ang="0">
                    <a:pos x="89" y="33"/>
                  </a:cxn>
                  <a:cxn ang="0">
                    <a:pos x="90" y="31"/>
                  </a:cxn>
                  <a:cxn ang="0">
                    <a:pos x="99" y="23"/>
                  </a:cxn>
                  <a:cxn ang="0">
                    <a:pos x="98" y="22"/>
                  </a:cxn>
                  <a:cxn ang="0">
                    <a:pos x="97" y="21"/>
                  </a:cxn>
                  <a:cxn ang="0">
                    <a:pos x="95" y="20"/>
                  </a:cxn>
                  <a:cxn ang="0">
                    <a:pos x="94" y="20"/>
                  </a:cxn>
                  <a:cxn ang="0">
                    <a:pos x="90" y="14"/>
                  </a:cxn>
                  <a:cxn ang="0">
                    <a:pos x="89" y="12"/>
                  </a:cxn>
                  <a:cxn ang="0">
                    <a:pos x="89" y="8"/>
                  </a:cxn>
                  <a:cxn ang="0">
                    <a:pos x="87" y="7"/>
                  </a:cxn>
                  <a:cxn ang="0">
                    <a:pos x="84" y="4"/>
                  </a:cxn>
                  <a:cxn ang="0">
                    <a:pos x="82" y="4"/>
                  </a:cxn>
                  <a:cxn ang="0">
                    <a:pos x="81" y="6"/>
                  </a:cxn>
                  <a:cxn ang="0">
                    <a:pos x="78" y="6"/>
                  </a:cxn>
                  <a:cxn ang="0">
                    <a:pos x="75" y="6"/>
                  </a:cxn>
                  <a:cxn ang="0">
                    <a:pos x="71" y="5"/>
                  </a:cxn>
                  <a:cxn ang="0">
                    <a:pos x="66" y="4"/>
                  </a:cxn>
                  <a:cxn ang="0">
                    <a:pos x="63" y="0"/>
                  </a:cxn>
                  <a:cxn ang="0">
                    <a:pos x="61" y="1"/>
                  </a:cxn>
                  <a:cxn ang="0">
                    <a:pos x="58" y="0"/>
                  </a:cxn>
                  <a:cxn ang="0">
                    <a:pos x="58" y="2"/>
                  </a:cxn>
                  <a:cxn ang="0">
                    <a:pos x="58" y="6"/>
                  </a:cxn>
                  <a:cxn ang="0">
                    <a:pos x="55" y="8"/>
                  </a:cxn>
                  <a:cxn ang="0">
                    <a:pos x="51" y="8"/>
                  </a:cxn>
                  <a:cxn ang="0">
                    <a:pos x="46" y="18"/>
                  </a:cxn>
                  <a:cxn ang="0">
                    <a:pos x="42" y="21"/>
                  </a:cxn>
                  <a:cxn ang="0">
                    <a:pos x="39" y="19"/>
                  </a:cxn>
                  <a:cxn ang="0">
                    <a:pos x="37" y="24"/>
                  </a:cxn>
                  <a:cxn ang="0">
                    <a:pos x="35" y="24"/>
                  </a:cxn>
                  <a:cxn ang="0">
                    <a:pos x="32" y="23"/>
                  </a:cxn>
                  <a:cxn ang="0">
                    <a:pos x="30" y="26"/>
                  </a:cxn>
                  <a:cxn ang="0">
                    <a:pos x="26" y="24"/>
                  </a:cxn>
                  <a:cxn ang="0">
                    <a:pos x="20" y="25"/>
                  </a:cxn>
                  <a:cxn ang="0">
                    <a:pos x="20" y="27"/>
                  </a:cxn>
                  <a:cxn ang="0">
                    <a:pos x="18" y="27"/>
                  </a:cxn>
                  <a:cxn ang="0">
                    <a:pos x="18" y="27"/>
                  </a:cxn>
                  <a:cxn ang="0">
                    <a:pos x="17" y="30"/>
                  </a:cxn>
                  <a:cxn ang="0">
                    <a:pos x="17" y="30"/>
                  </a:cxn>
                  <a:cxn ang="0">
                    <a:pos x="18" y="33"/>
                  </a:cxn>
                  <a:cxn ang="0">
                    <a:pos x="12" y="34"/>
                  </a:cxn>
                  <a:cxn ang="0">
                    <a:pos x="13" y="40"/>
                  </a:cxn>
                  <a:cxn ang="0">
                    <a:pos x="10" y="39"/>
                  </a:cxn>
                  <a:cxn ang="0">
                    <a:pos x="6" y="38"/>
                  </a:cxn>
                  <a:cxn ang="0">
                    <a:pos x="4" y="42"/>
                  </a:cxn>
                  <a:cxn ang="0">
                    <a:pos x="4" y="42"/>
                  </a:cxn>
                  <a:cxn ang="0">
                    <a:pos x="5" y="44"/>
                  </a:cxn>
                  <a:cxn ang="0">
                    <a:pos x="3" y="49"/>
                  </a:cxn>
                  <a:cxn ang="0">
                    <a:pos x="1" y="49"/>
                  </a:cxn>
                  <a:cxn ang="0">
                    <a:pos x="0" y="51"/>
                  </a:cxn>
                </a:cxnLst>
                <a:rect l="0" t="0" r="r" b="b"/>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7" y="21"/>
                    </a:lnTo>
                    <a:lnTo>
                      <a:pt x="95" y="20"/>
                    </a:lnTo>
                    <a:lnTo>
                      <a:pt x="95" y="21"/>
                    </a:lnTo>
                    <a:lnTo>
                      <a:pt x="94" y="20"/>
                    </a:lnTo>
                    <a:lnTo>
                      <a:pt x="92" y="18"/>
                    </a:lnTo>
                    <a:lnTo>
                      <a:pt x="90" y="14"/>
                    </a:lnTo>
                    <a:lnTo>
                      <a:pt x="89" y="13"/>
                    </a:lnTo>
                    <a:lnTo>
                      <a:pt x="89" y="12"/>
                    </a:lnTo>
                    <a:lnTo>
                      <a:pt x="89" y="10"/>
                    </a:lnTo>
                    <a:lnTo>
                      <a:pt x="89" y="8"/>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61" y="1"/>
                    </a:lnTo>
                    <a:lnTo>
                      <a:pt x="59" y="0"/>
                    </a:lnTo>
                    <a:lnTo>
                      <a:pt x="58" y="0"/>
                    </a:lnTo>
                    <a:lnTo>
                      <a:pt x="58" y="2"/>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30" y="26"/>
                    </a:lnTo>
                    <a:lnTo>
                      <a:pt x="26" y="24"/>
                    </a:lnTo>
                    <a:lnTo>
                      <a:pt x="23" y="25"/>
                    </a:lnTo>
                    <a:lnTo>
                      <a:pt x="20" y="25"/>
                    </a:lnTo>
                    <a:lnTo>
                      <a:pt x="20" y="26"/>
                    </a:lnTo>
                    <a:lnTo>
                      <a:pt x="20" y="27"/>
                    </a:lnTo>
                    <a:lnTo>
                      <a:pt x="19" y="27"/>
                    </a:lnTo>
                    <a:lnTo>
                      <a:pt x="18" y="27"/>
                    </a:lnTo>
                    <a:lnTo>
                      <a:pt x="18" y="27"/>
                    </a:lnTo>
                    <a:lnTo>
                      <a:pt x="18" y="27"/>
                    </a:lnTo>
                    <a:lnTo>
                      <a:pt x="17" y="28"/>
                    </a:lnTo>
                    <a:lnTo>
                      <a:pt x="17" y="30"/>
                    </a:lnTo>
                    <a:lnTo>
                      <a:pt x="17" y="30"/>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4" y="42"/>
                    </a:lnTo>
                    <a:lnTo>
                      <a:pt x="4" y="42"/>
                    </a:lnTo>
                    <a:lnTo>
                      <a:pt x="5" y="43"/>
                    </a:lnTo>
                    <a:lnTo>
                      <a:pt x="5" y="44"/>
                    </a:lnTo>
                    <a:lnTo>
                      <a:pt x="4" y="49"/>
                    </a:lnTo>
                    <a:lnTo>
                      <a:pt x="3" y="49"/>
                    </a:lnTo>
                    <a:lnTo>
                      <a:pt x="3" y="49"/>
                    </a:lnTo>
                    <a:lnTo>
                      <a:pt x="1" y="49"/>
                    </a:lnTo>
                    <a:lnTo>
                      <a:pt x="0" y="51"/>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37082" name="Freeform 186"/>
              <p:cNvSpPr>
                <a:spLocks/>
              </p:cNvSpPr>
              <p:nvPr/>
            </p:nvSpPr>
            <p:spPr bwMode="auto">
              <a:xfrm>
                <a:off x="3742" y="2243"/>
                <a:ext cx="568" cy="190"/>
              </a:xfrm>
              <a:custGeom>
                <a:avLst/>
                <a:gdLst/>
                <a:ahLst/>
                <a:cxnLst>
                  <a:cxn ang="0">
                    <a:pos x="111" y="0"/>
                  </a:cxn>
                  <a:cxn ang="0">
                    <a:pos x="89" y="3"/>
                  </a:cxn>
                  <a:cxn ang="0">
                    <a:pos x="87" y="4"/>
                  </a:cxn>
                  <a:cxn ang="0">
                    <a:pos x="31" y="9"/>
                  </a:cxn>
                  <a:cxn ang="0">
                    <a:pos x="31" y="8"/>
                  </a:cxn>
                  <a:cxn ang="0">
                    <a:pos x="28" y="9"/>
                  </a:cxn>
                  <a:cxn ang="0">
                    <a:pos x="29" y="10"/>
                  </a:cxn>
                  <a:cxn ang="0">
                    <a:pos x="29" y="11"/>
                  </a:cxn>
                  <a:cxn ang="0">
                    <a:pos x="9" y="13"/>
                  </a:cxn>
                  <a:cxn ang="0">
                    <a:pos x="8" y="15"/>
                  </a:cxn>
                  <a:cxn ang="0">
                    <a:pos x="7" y="18"/>
                  </a:cxn>
                  <a:cxn ang="0">
                    <a:pos x="8" y="19"/>
                  </a:cxn>
                  <a:cxn ang="0">
                    <a:pos x="7" y="22"/>
                  </a:cxn>
                  <a:cxn ang="0">
                    <a:pos x="7" y="22"/>
                  </a:cxn>
                  <a:cxn ang="0">
                    <a:pos x="7" y="23"/>
                  </a:cxn>
                  <a:cxn ang="0">
                    <a:pos x="6" y="25"/>
                  </a:cxn>
                  <a:cxn ang="0">
                    <a:pos x="5" y="26"/>
                  </a:cxn>
                  <a:cxn ang="0">
                    <a:pos x="4" y="30"/>
                  </a:cxn>
                  <a:cxn ang="0">
                    <a:pos x="2" y="32"/>
                  </a:cxn>
                  <a:cxn ang="0">
                    <a:pos x="2" y="35"/>
                  </a:cxn>
                  <a:cxn ang="0">
                    <a:pos x="2" y="38"/>
                  </a:cxn>
                  <a:cxn ang="0">
                    <a:pos x="2" y="38"/>
                  </a:cxn>
                  <a:cxn ang="0">
                    <a:pos x="0" y="39"/>
                  </a:cxn>
                  <a:cxn ang="0">
                    <a:pos x="29" y="37"/>
                  </a:cxn>
                  <a:cxn ang="0">
                    <a:pos x="65" y="34"/>
                  </a:cxn>
                  <a:cxn ang="0">
                    <a:pos x="78" y="32"/>
                  </a:cxn>
                  <a:cxn ang="0">
                    <a:pos x="79" y="28"/>
                  </a:cxn>
                  <a:cxn ang="0">
                    <a:pos x="80" y="28"/>
                  </a:cxn>
                  <a:cxn ang="0">
                    <a:pos x="80" y="28"/>
                  </a:cxn>
                  <a:cxn ang="0">
                    <a:pos x="81" y="27"/>
                  </a:cxn>
                  <a:cxn ang="0">
                    <a:pos x="82" y="26"/>
                  </a:cxn>
                  <a:cxn ang="0">
                    <a:pos x="81" y="25"/>
                  </a:cxn>
                  <a:cxn ang="0">
                    <a:pos x="82" y="24"/>
                  </a:cxn>
                  <a:cxn ang="0">
                    <a:pos x="83" y="23"/>
                  </a:cxn>
                  <a:cxn ang="0">
                    <a:pos x="86" y="22"/>
                  </a:cxn>
                  <a:cxn ang="0">
                    <a:pos x="89" y="21"/>
                  </a:cxn>
                  <a:cxn ang="0">
                    <a:pos x="92" y="18"/>
                  </a:cxn>
                  <a:cxn ang="0">
                    <a:pos x="93" y="18"/>
                  </a:cxn>
                  <a:cxn ang="0">
                    <a:pos x="95" y="16"/>
                  </a:cxn>
                  <a:cxn ang="0">
                    <a:pos x="96" y="14"/>
                  </a:cxn>
                  <a:cxn ang="0">
                    <a:pos x="96" y="14"/>
                  </a:cxn>
                  <a:cxn ang="0">
                    <a:pos x="97" y="14"/>
                  </a:cxn>
                  <a:cxn ang="0">
                    <a:pos x="98" y="14"/>
                  </a:cxn>
                  <a:cxn ang="0">
                    <a:pos x="98" y="13"/>
                  </a:cxn>
                  <a:cxn ang="0">
                    <a:pos x="99" y="12"/>
                  </a:cxn>
                  <a:cxn ang="0">
                    <a:pos x="99" y="12"/>
                  </a:cxn>
                  <a:cxn ang="0">
                    <a:pos x="100" y="13"/>
                  </a:cxn>
                  <a:cxn ang="0">
                    <a:pos x="101" y="12"/>
                  </a:cxn>
                  <a:cxn ang="0">
                    <a:pos x="101" y="12"/>
                  </a:cxn>
                  <a:cxn ang="0">
                    <a:pos x="103" y="10"/>
                  </a:cxn>
                  <a:cxn ang="0">
                    <a:pos x="104" y="10"/>
                  </a:cxn>
                  <a:cxn ang="0">
                    <a:pos x="106" y="10"/>
                  </a:cxn>
                  <a:cxn ang="0">
                    <a:pos x="109" y="6"/>
                  </a:cxn>
                  <a:cxn ang="0">
                    <a:pos x="110" y="5"/>
                  </a:cxn>
                  <a:cxn ang="0">
                    <a:pos x="111" y="4"/>
                  </a:cxn>
                  <a:cxn ang="0">
                    <a:pos x="111" y="3"/>
                  </a:cxn>
                  <a:cxn ang="0">
                    <a:pos x="111" y="1"/>
                  </a:cxn>
                  <a:cxn ang="0">
                    <a:pos x="111" y="0"/>
                  </a:cxn>
                  <a:cxn ang="0">
                    <a:pos x="111" y="0"/>
                  </a:cxn>
                </a:cxnLst>
                <a:rect l="0" t="0" r="r" b="b"/>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2"/>
                    </a:lnTo>
                    <a:lnTo>
                      <a:pt x="7" y="23"/>
                    </a:lnTo>
                    <a:lnTo>
                      <a:pt x="6" y="25"/>
                    </a:lnTo>
                    <a:lnTo>
                      <a:pt x="5" y="26"/>
                    </a:lnTo>
                    <a:lnTo>
                      <a:pt x="4" y="30"/>
                    </a:lnTo>
                    <a:lnTo>
                      <a:pt x="2" y="32"/>
                    </a:lnTo>
                    <a:lnTo>
                      <a:pt x="2" y="35"/>
                    </a:lnTo>
                    <a:lnTo>
                      <a:pt x="2" y="38"/>
                    </a:lnTo>
                    <a:lnTo>
                      <a:pt x="2" y="38"/>
                    </a:lnTo>
                    <a:lnTo>
                      <a:pt x="0" y="39"/>
                    </a:lnTo>
                    <a:lnTo>
                      <a:pt x="29" y="37"/>
                    </a:lnTo>
                    <a:lnTo>
                      <a:pt x="65" y="34"/>
                    </a:lnTo>
                    <a:lnTo>
                      <a:pt x="78" y="32"/>
                    </a:lnTo>
                    <a:lnTo>
                      <a:pt x="79" y="28"/>
                    </a:lnTo>
                    <a:lnTo>
                      <a:pt x="80"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6" y="14"/>
                    </a:lnTo>
                    <a:lnTo>
                      <a:pt x="97" y="14"/>
                    </a:lnTo>
                    <a:lnTo>
                      <a:pt x="98" y="14"/>
                    </a:lnTo>
                    <a:lnTo>
                      <a:pt x="98" y="13"/>
                    </a:lnTo>
                    <a:lnTo>
                      <a:pt x="99" y="12"/>
                    </a:lnTo>
                    <a:lnTo>
                      <a:pt x="99" y="12"/>
                    </a:lnTo>
                    <a:lnTo>
                      <a:pt x="100" y="13"/>
                    </a:lnTo>
                    <a:lnTo>
                      <a:pt x="101" y="12"/>
                    </a:lnTo>
                    <a:lnTo>
                      <a:pt x="101" y="12"/>
                    </a:lnTo>
                    <a:lnTo>
                      <a:pt x="103" y="10"/>
                    </a:lnTo>
                    <a:lnTo>
                      <a:pt x="104" y="10"/>
                    </a:lnTo>
                    <a:lnTo>
                      <a:pt x="106" y="10"/>
                    </a:lnTo>
                    <a:lnTo>
                      <a:pt x="109" y="6"/>
                    </a:lnTo>
                    <a:lnTo>
                      <a:pt x="110" y="5"/>
                    </a:lnTo>
                    <a:lnTo>
                      <a:pt x="111" y="4"/>
                    </a:lnTo>
                    <a:lnTo>
                      <a:pt x="111" y="3"/>
                    </a:lnTo>
                    <a:lnTo>
                      <a:pt x="111" y="1"/>
                    </a:lnTo>
                    <a:lnTo>
                      <a:pt x="111" y="0"/>
                    </a:lnTo>
                    <a:lnTo>
                      <a:pt x="111"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37083" name="Freeform 187"/>
              <p:cNvSpPr>
                <a:spLocks/>
              </p:cNvSpPr>
              <p:nvPr/>
            </p:nvSpPr>
            <p:spPr bwMode="auto">
              <a:xfrm>
                <a:off x="4060" y="1789"/>
                <a:ext cx="291" cy="307"/>
              </a:xfrm>
              <a:custGeom>
                <a:avLst/>
                <a:gdLst/>
                <a:ahLst/>
                <a:cxnLst>
                  <a:cxn ang="0">
                    <a:pos x="5" y="55"/>
                  </a:cxn>
                  <a:cxn ang="0">
                    <a:pos x="8" y="56"/>
                  </a:cxn>
                  <a:cxn ang="0">
                    <a:pos x="10" y="55"/>
                  </a:cxn>
                  <a:cxn ang="0">
                    <a:pos x="13" y="59"/>
                  </a:cxn>
                  <a:cxn ang="0">
                    <a:pos x="18" y="60"/>
                  </a:cxn>
                  <a:cxn ang="0">
                    <a:pos x="22" y="61"/>
                  </a:cxn>
                  <a:cxn ang="0">
                    <a:pos x="25" y="61"/>
                  </a:cxn>
                  <a:cxn ang="0">
                    <a:pos x="28" y="61"/>
                  </a:cxn>
                  <a:cxn ang="0">
                    <a:pos x="29" y="59"/>
                  </a:cxn>
                  <a:cxn ang="0">
                    <a:pos x="31" y="59"/>
                  </a:cxn>
                  <a:cxn ang="0">
                    <a:pos x="34" y="62"/>
                  </a:cxn>
                  <a:cxn ang="0">
                    <a:pos x="36" y="63"/>
                  </a:cxn>
                  <a:cxn ang="0">
                    <a:pos x="39" y="61"/>
                  </a:cxn>
                  <a:cxn ang="0">
                    <a:pos x="40" y="58"/>
                  </a:cxn>
                  <a:cxn ang="0">
                    <a:pos x="41" y="52"/>
                  </a:cxn>
                  <a:cxn ang="0">
                    <a:pos x="44" y="54"/>
                  </a:cxn>
                  <a:cxn ang="0">
                    <a:pos x="45" y="51"/>
                  </a:cxn>
                  <a:cxn ang="0">
                    <a:pos x="47" y="47"/>
                  </a:cxn>
                  <a:cxn ang="0">
                    <a:pos x="48" y="45"/>
                  </a:cxn>
                  <a:cxn ang="0">
                    <a:pos x="51" y="44"/>
                  </a:cxn>
                  <a:cxn ang="0">
                    <a:pos x="53" y="41"/>
                  </a:cxn>
                  <a:cxn ang="0">
                    <a:pos x="55" y="39"/>
                  </a:cxn>
                  <a:cxn ang="0">
                    <a:pos x="55" y="36"/>
                  </a:cxn>
                  <a:cxn ang="0">
                    <a:pos x="56" y="34"/>
                  </a:cxn>
                  <a:cxn ang="0">
                    <a:pos x="54" y="26"/>
                  </a:cxn>
                  <a:cxn ang="0">
                    <a:pos x="55" y="23"/>
                  </a:cxn>
                  <a:cxn ang="0">
                    <a:pos x="57" y="22"/>
                  </a:cxn>
                  <a:cxn ang="0">
                    <a:pos x="46" y="3"/>
                  </a:cxn>
                  <a:cxn ang="0">
                    <a:pos x="42" y="6"/>
                  </a:cxn>
                  <a:cxn ang="0">
                    <a:pos x="37" y="10"/>
                  </a:cxn>
                  <a:cxn ang="0">
                    <a:pos x="34" y="10"/>
                  </a:cxn>
                  <a:cxn ang="0">
                    <a:pos x="30" y="13"/>
                  </a:cxn>
                  <a:cxn ang="0">
                    <a:pos x="27" y="12"/>
                  </a:cxn>
                  <a:cxn ang="0">
                    <a:pos x="25" y="12"/>
                  </a:cxn>
                  <a:cxn ang="0">
                    <a:pos x="25" y="11"/>
                  </a:cxn>
                  <a:cxn ang="0">
                    <a:pos x="19" y="9"/>
                  </a:cxn>
                  <a:cxn ang="0">
                    <a:pos x="17" y="10"/>
                  </a:cxn>
                  <a:cxn ang="0">
                    <a:pos x="0" y="11"/>
                  </a:cxn>
                </a:cxnLst>
                <a:rect l="0" t="0" r="r" b="b"/>
                <a:pathLst>
                  <a:path w="57" h="63">
                    <a:moveTo>
                      <a:pt x="0" y="11"/>
                    </a:moveTo>
                    <a:lnTo>
                      <a:pt x="5" y="55"/>
                    </a:lnTo>
                    <a:lnTo>
                      <a:pt x="6" y="55"/>
                    </a:lnTo>
                    <a:lnTo>
                      <a:pt x="8" y="56"/>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lnTo>
                      <a:pt x="0" y="1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37084" name="Freeform 188"/>
              <p:cNvSpPr>
                <a:spLocks/>
              </p:cNvSpPr>
              <p:nvPr/>
            </p:nvSpPr>
            <p:spPr bwMode="auto">
              <a:xfrm>
                <a:off x="4141" y="2179"/>
                <a:ext cx="610" cy="249"/>
              </a:xfrm>
              <a:custGeom>
                <a:avLst/>
                <a:gdLst/>
                <a:ahLst/>
                <a:cxnLst>
                  <a:cxn ang="0">
                    <a:pos x="2" y="41"/>
                  </a:cxn>
                  <a:cxn ang="0">
                    <a:pos x="4" y="39"/>
                  </a:cxn>
                  <a:cxn ang="0">
                    <a:pos x="5" y="36"/>
                  </a:cxn>
                  <a:cxn ang="0">
                    <a:pos x="14" y="31"/>
                  </a:cxn>
                  <a:cxn ang="0">
                    <a:pos x="18" y="27"/>
                  </a:cxn>
                  <a:cxn ang="0">
                    <a:pos x="20" y="27"/>
                  </a:cxn>
                  <a:cxn ang="0">
                    <a:pos x="21" y="25"/>
                  </a:cxn>
                  <a:cxn ang="0">
                    <a:pos x="23" y="25"/>
                  </a:cxn>
                  <a:cxn ang="0">
                    <a:pos x="28" y="23"/>
                  </a:cxn>
                  <a:cxn ang="0">
                    <a:pos x="33" y="17"/>
                  </a:cxn>
                  <a:cxn ang="0">
                    <a:pos x="33" y="13"/>
                  </a:cxn>
                  <a:cxn ang="0">
                    <a:pos x="37" y="13"/>
                  </a:cxn>
                  <a:cxn ang="0">
                    <a:pos x="42" y="12"/>
                  </a:cxn>
                  <a:cxn ang="0">
                    <a:pos x="113" y="1"/>
                  </a:cxn>
                  <a:cxn ang="0">
                    <a:pos x="114" y="2"/>
                  </a:cxn>
                  <a:cxn ang="0">
                    <a:pos x="116" y="5"/>
                  </a:cxn>
                  <a:cxn ang="0">
                    <a:pos x="116" y="6"/>
                  </a:cxn>
                  <a:cxn ang="0">
                    <a:pos x="114" y="5"/>
                  </a:cxn>
                  <a:cxn ang="0">
                    <a:pos x="113" y="6"/>
                  </a:cxn>
                  <a:cxn ang="0">
                    <a:pos x="109" y="8"/>
                  </a:cxn>
                  <a:cxn ang="0">
                    <a:pos x="105" y="11"/>
                  </a:cxn>
                  <a:cxn ang="0">
                    <a:pos x="106" y="12"/>
                  </a:cxn>
                  <a:cxn ang="0">
                    <a:pos x="112" y="9"/>
                  </a:cxn>
                  <a:cxn ang="0">
                    <a:pos x="114" y="11"/>
                  </a:cxn>
                  <a:cxn ang="0">
                    <a:pos x="115" y="11"/>
                  </a:cxn>
                  <a:cxn ang="0">
                    <a:pos x="118" y="9"/>
                  </a:cxn>
                  <a:cxn ang="0">
                    <a:pos x="119" y="14"/>
                  </a:cxn>
                  <a:cxn ang="0">
                    <a:pos x="117" y="17"/>
                  </a:cxn>
                  <a:cxn ang="0">
                    <a:pos x="114" y="19"/>
                  </a:cxn>
                  <a:cxn ang="0">
                    <a:pos x="110" y="20"/>
                  </a:cxn>
                  <a:cxn ang="0">
                    <a:pos x="109" y="19"/>
                  </a:cxn>
                  <a:cxn ang="0">
                    <a:pos x="108" y="18"/>
                  </a:cxn>
                  <a:cxn ang="0">
                    <a:pos x="108" y="21"/>
                  </a:cxn>
                  <a:cxn ang="0">
                    <a:pos x="109" y="22"/>
                  </a:cxn>
                  <a:cxn ang="0">
                    <a:pos x="110" y="24"/>
                  </a:cxn>
                  <a:cxn ang="0">
                    <a:pos x="105" y="27"/>
                  </a:cxn>
                  <a:cxn ang="0">
                    <a:pos x="105" y="29"/>
                  </a:cxn>
                  <a:cxn ang="0">
                    <a:pos x="112" y="27"/>
                  </a:cxn>
                  <a:cxn ang="0">
                    <a:pos x="114" y="27"/>
                  </a:cxn>
                  <a:cxn ang="0">
                    <a:pos x="109" y="32"/>
                  </a:cxn>
                  <a:cxn ang="0">
                    <a:pos x="103" y="36"/>
                  </a:cxn>
                  <a:cxn ang="0">
                    <a:pos x="102" y="37"/>
                  </a:cxn>
                  <a:cxn ang="0">
                    <a:pos x="96" y="44"/>
                  </a:cxn>
                  <a:cxn ang="0">
                    <a:pos x="93" y="50"/>
                  </a:cxn>
                  <a:cxn ang="0">
                    <a:pos x="69" y="39"/>
                  </a:cxn>
                  <a:cxn ang="0">
                    <a:pos x="50" y="36"/>
                  </a:cxn>
                  <a:cxn ang="0">
                    <a:pos x="49" y="36"/>
                  </a:cxn>
                  <a:cxn ang="0">
                    <a:pos x="30" y="37"/>
                  </a:cxn>
                  <a:cxn ang="0">
                    <a:pos x="26" y="40"/>
                  </a:cxn>
                  <a:cxn ang="0">
                    <a:pos x="0" y="45"/>
                  </a:cxn>
                </a:cxnLst>
                <a:rect l="0" t="0" r="r" b="b"/>
                <a:pathLst>
                  <a:path w="119" h="51">
                    <a:moveTo>
                      <a:pt x="0" y="45"/>
                    </a:moveTo>
                    <a:lnTo>
                      <a:pt x="1" y="41"/>
                    </a:lnTo>
                    <a:lnTo>
                      <a:pt x="2"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8" y="27"/>
                    </a:lnTo>
                    <a:lnTo>
                      <a:pt x="19" y="27"/>
                    </a:lnTo>
                    <a:lnTo>
                      <a:pt x="20" y="27"/>
                    </a:lnTo>
                    <a:lnTo>
                      <a:pt x="20" y="26"/>
                    </a:lnTo>
                    <a:lnTo>
                      <a:pt x="21" y="25"/>
                    </a:lnTo>
                    <a:lnTo>
                      <a:pt x="21" y="25"/>
                    </a:lnTo>
                    <a:lnTo>
                      <a:pt x="22" y="26"/>
                    </a:lnTo>
                    <a:lnTo>
                      <a:pt x="23" y="25"/>
                    </a:lnTo>
                    <a:lnTo>
                      <a:pt x="23" y="25"/>
                    </a:lnTo>
                    <a:lnTo>
                      <a:pt x="25" y="23"/>
                    </a:lnTo>
                    <a:lnTo>
                      <a:pt x="26" y="23"/>
                    </a:lnTo>
                    <a:lnTo>
                      <a:pt x="28" y="23"/>
                    </a:lnTo>
                    <a:lnTo>
                      <a:pt x="31" y="19"/>
                    </a:lnTo>
                    <a:lnTo>
                      <a:pt x="32" y="18"/>
                    </a:lnTo>
                    <a:lnTo>
                      <a:pt x="33" y="17"/>
                    </a:lnTo>
                    <a:lnTo>
                      <a:pt x="33" y="16"/>
                    </a:lnTo>
                    <a:lnTo>
                      <a:pt x="33" y="14"/>
                    </a:lnTo>
                    <a:lnTo>
                      <a:pt x="33" y="13"/>
                    </a:lnTo>
                    <a:lnTo>
                      <a:pt x="33" y="13"/>
                    </a:lnTo>
                    <a:lnTo>
                      <a:pt x="37" y="12"/>
                    </a:lnTo>
                    <a:lnTo>
                      <a:pt x="37" y="13"/>
                    </a:lnTo>
                    <a:lnTo>
                      <a:pt x="40" y="13"/>
                    </a:lnTo>
                    <a:lnTo>
                      <a:pt x="42" y="12"/>
                    </a:lnTo>
                    <a:lnTo>
                      <a:pt x="42" y="12"/>
                    </a:lnTo>
                    <a:lnTo>
                      <a:pt x="78" y="7"/>
                    </a:lnTo>
                    <a:lnTo>
                      <a:pt x="112" y="0"/>
                    </a:lnTo>
                    <a:lnTo>
                      <a:pt x="113" y="1"/>
                    </a:lnTo>
                    <a:lnTo>
                      <a:pt x="113" y="1"/>
                    </a:lnTo>
                    <a:lnTo>
                      <a:pt x="114" y="2"/>
                    </a:lnTo>
                    <a:lnTo>
                      <a:pt x="114" y="2"/>
                    </a:lnTo>
                    <a:lnTo>
                      <a:pt x="115" y="3"/>
                    </a:lnTo>
                    <a:lnTo>
                      <a:pt x="115" y="3"/>
                    </a:lnTo>
                    <a:lnTo>
                      <a:pt x="116" y="5"/>
                    </a:lnTo>
                    <a:lnTo>
                      <a:pt x="116" y="5"/>
                    </a:lnTo>
                    <a:lnTo>
                      <a:pt x="116" y="6"/>
                    </a:lnTo>
                    <a:lnTo>
                      <a:pt x="116" y="6"/>
                    </a:lnTo>
                    <a:lnTo>
                      <a:pt x="115" y="5"/>
                    </a:lnTo>
                    <a:lnTo>
                      <a:pt x="114" y="5"/>
                    </a:lnTo>
                    <a:lnTo>
                      <a:pt x="114" y="5"/>
                    </a:lnTo>
                    <a:lnTo>
                      <a:pt x="113" y="5"/>
                    </a:lnTo>
                    <a:lnTo>
                      <a:pt x="112" y="5"/>
                    </a:lnTo>
                    <a:lnTo>
                      <a:pt x="113" y="6"/>
                    </a:lnTo>
                    <a:lnTo>
                      <a:pt x="113" y="6"/>
                    </a:lnTo>
                    <a:lnTo>
                      <a:pt x="110" y="8"/>
                    </a:lnTo>
                    <a:lnTo>
                      <a:pt x="109" y="8"/>
                    </a:lnTo>
                    <a:lnTo>
                      <a:pt x="108" y="10"/>
                    </a:lnTo>
                    <a:lnTo>
                      <a:pt x="106" y="10"/>
                    </a:lnTo>
                    <a:lnTo>
                      <a:pt x="105" y="11"/>
                    </a:lnTo>
                    <a:lnTo>
                      <a:pt x="105" y="12"/>
                    </a:lnTo>
                    <a:lnTo>
                      <a:pt x="106" y="12"/>
                    </a:lnTo>
                    <a:lnTo>
                      <a:pt x="106" y="12"/>
                    </a:lnTo>
                    <a:lnTo>
                      <a:pt x="108" y="11"/>
                    </a:lnTo>
                    <a:lnTo>
                      <a:pt x="111" y="10"/>
                    </a:lnTo>
                    <a:lnTo>
                      <a:pt x="112" y="9"/>
                    </a:lnTo>
                    <a:lnTo>
                      <a:pt x="114" y="9"/>
                    </a:lnTo>
                    <a:lnTo>
                      <a:pt x="114" y="10"/>
                    </a:lnTo>
                    <a:lnTo>
                      <a:pt x="114" y="11"/>
                    </a:lnTo>
                    <a:lnTo>
                      <a:pt x="114" y="11"/>
                    </a:lnTo>
                    <a:lnTo>
                      <a:pt x="115" y="12"/>
                    </a:lnTo>
                    <a:lnTo>
                      <a:pt x="115" y="11"/>
                    </a:lnTo>
                    <a:lnTo>
                      <a:pt x="116" y="11"/>
                    </a:lnTo>
                    <a:lnTo>
                      <a:pt x="117" y="9"/>
                    </a:lnTo>
                    <a:lnTo>
                      <a:pt x="118" y="9"/>
                    </a:lnTo>
                    <a:lnTo>
                      <a:pt x="119" y="11"/>
                    </a:lnTo>
                    <a:lnTo>
                      <a:pt x="119" y="14"/>
                    </a:lnTo>
                    <a:lnTo>
                      <a:pt x="119" y="14"/>
                    </a:lnTo>
                    <a:lnTo>
                      <a:pt x="119" y="15"/>
                    </a:lnTo>
                    <a:lnTo>
                      <a:pt x="117" y="16"/>
                    </a:lnTo>
                    <a:lnTo>
                      <a:pt x="117" y="17"/>
                    </a:lnTo>
                    <a:lnTo>
                      <a:pt x="117" y="18"/>
                    </a:lnTo>
                    <a:lnTo>
                      <a:pt x="115" y="19"/>
                    </a:lnTo>
                    <a:lnTo>
                      <a:pt x="114" y="19"/>
                    </a:lnTo>
                    <a:lnTo>
                      <a:pt x="113" y="20"/>
                    </a:lnTo>
                    <a:lnTo>
                      <a:pt x="111" y="20"/>
                    </a:lnTo>
                    <a:lnTo>
                      <a:pt x="110" y="20"/>
                    </a:lnTo>
                    <a:lnTo>
                      <a:pt x="110" y="20"/>
                    </a:lnTo>
                    <a:lnTo>
                      <a:pt x="110" y="20"/>
                    </a:lnTo>
                    <a:lnTo>
                      <a:pt x="109" y="19"/>
                    </a:lnTo>
                    <a:lnTo>
                      <a:pt x="109" y="18"/>
                    </a:lnTo>
                    <a:lnTo>
                      <a:pt x="109" y="18"/>
                    </a:lnTo>
                    <a:lnTo>
                      <a:pt x="108" y="18"/>
                    </a:lnTo>
                    <a:lnTo>
                      <a:pt x="108" y="18"/>
                    </a:lnTo>
                    <a:lnTo>
                      <a:pt x="108" y="20"/>
                    </a:lnTo>
                    <a:lnTo>
                      <a:pt x="108" y="21"/>
                    </a:lnTo>
                    <a:lnTo>
                      <a:pt x="108" y="21"/>
                    </a:lnTo>
                    <a:lnTo>
                      <a:pt x="108" y="22"/>
                    </a:lnTo>
                    <a:lnTo>
                      <a:pt x="109" y="22"/>
                    </a:lnTo>
                    <a:lnTo>
                      <a:pt x="110" y="23"/>
                    </a:lnTo>
                    <a:lnTo>
                      <a:pt x="110" y="24"/>
                    </a:lnTo>
                    <a:lnTo>
                      <a:pt x="110" y="24"/>
                    </a:lnTo>
                    <a:lnTo>
                      <a:pt x="107" y="28"/>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102" y="37"/>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7"/>
                    </a:lnTo>
                    <a:lnTo>
                      <a:pt x="49" y="36"/>
                    </a:lnTo>
                    <a:lnTo>
                      <a:pt x="49" y="35"/>
                    </a:lnTo>
                    <a:lnTo>
                      <a:pt x="31" y="37"/>
                    </a:lnTo>
                    <a:lnTo>
                      <a:pt x="30" y="37"/>
                    </a:lnTo>
                    <a:lnTo>
                      <a:pt x="30" y="38"/>
                    </a:lnTo>
                    <a:lnTo>
                      <a:pt x="26" y="40"/>
                    </a:lnTo>
                    <a:lnTo>
                      <a:pt x="26" y="40"/>
                    </a:lnTo>
                    <a:lnTo>
                      <a:pt x="25" y="40"/>
                    </a:lnTo>
                    <a:lnTo>
                      <a:pt x="21" y="42"/>
                    </a:lnTo>
                    <a:lnTo>
                      <a:pt x="0" y="45"/>
                    </a:lnTo>
                    <a:lnTo>
                      <a:pt x="0" y="4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37085" name="Freeform 189"/>
              <p:cNvSpPr>
                <a:spLocks/>
              </p:cNvSpPr>
              <p:nvPr/>
            </p:nvSpPr>
            <p:spPr bwMode="auto">
              <a:xfrm>
                <a:off x="3962" y="2716"/>
                <a:ext cx="630" cy="453"/>
              </a:xfrm>
              <a:custGeom>
                <a:avLst/>
                <a:gdLst/>
                <a:ahLst/>
                <a:cxnLst>
                  <a:cxn ang="0">
                    <a:pos x="0" y="8"/>
                  </a:cxn>
                  <a:cxn ang="0">
                    <a:pos x="0" y="10"/>
                  </a:cxn>
                  <a:cxn ang="0">
                    <a:pos x="2" y="12"/>
                  </a:cxn>
                  <a:cxn ang="0">
                    <a:pos x="3" y="15"/>
                  </a:cxn>
                  <a:cxn ang="0">
                    <a:pos x="4" y="17"/>
                  </a:cxn>
                  <a:cxn ang="0">
                    <a:pos x="3" y="19"/>
                  </a:cxn>
                  <a:cxn ang="0">
                    <a:pos x="7" y="18"/>
                  </a:cxn>
                  <a:cxn ang="0">
                    <a:pos x="9" y="15"/>
                  </a:cxn>
                  <a:cxn ang="0">
                    <a:pos x="10" y="15"/>
                  </a:cxn>
                  <a:cxn ang="0">
                    <a:pos x="9" y="17"/>
                  </a:cxn>
                  <a:cxn ang="0">
                    <a:pos x="19" y="14"/>
                  </a:cxn>
                  <a:cxn ang="0">
                    <a:pos x="19" y="16"/>
                  </a:cxn>
                  <a:cxn ang="0">
                    <a:pos x="25" y="17"/>
                  </a:cxn>
                  <a:cxn ang="0">
                    <a:pos x="29" y="18"/>
                  </a:cxn>
                  <a:cxn ang="0">
                    <a:pos x="31" y="19"/>
                  </a:cxn>
                  <a:cxn ang="0">
                    <a:pos x="31" y="20"/>
                  </a:cxn>
                  <a:cxn ang="0">
                    <a:pos x="36" y="24"/>
                  </a:cxn>
                  <a:cxn ang="0">
                    <a:pos x="35" y="25"/>
                  </a:cxn>
                  <a:cxn ang="0">
                    <a:pos x="34" y="26"/>
                  </a:cxn>
                  <a:cxn ang="0">
                    <a:pos x="41" y="24"/>
                  </a:cxn>
                  <a:cxn ang="0">
                    <a:pos x="50" y="21"/>
                  </a:cxn>
                  <a:cxn ang="0">
                    <a:pos x="50" y="18"/>
                  </a:cxn>
                  <a:cxn ang="0">
                    <a:pos x="61" y="21"/>
                  </a:cxn>
                  <a:cxn ang="0">
                    <a:pos x="69" y="28"/>
                  </a:cxn>
                  <a:cxn ang="0">
                    <a:pos x="74" y="30"/>
                  </a:cxn>
                  <a:cxn ang="0">
                    <a:pos x="77" y="36"/>
                  </a:cxn>
                  <a:cxn ang="0">
                    <a:pos x="76" y="48"/>
                  </a:cxn>
                  <a:cxn ang="0">
                    <a:pos x="80" y="54"/>
                  </a:cxn>
                  <a:cxn ang="0">
                    <a:pos x="79" y="50"/>
                  </a:cxn>
                  <a:cxn ang="0">
                    <a:pos x="82" y="51"/>
                  </a:cxn>
                  <a:cxn ang="0">
                    <a:pos x="83" y="50"/>
                  </a:cxn>
                  <a:cxn ang="0">
                    <a:pos x="83" y="53"/>
                  </a:cxn>
                  <a:cxn ang="0">
                    <a:pos x="80" y="57"/>
                  </a:cxn>
                  <a:cxn ang="0">
                    <a:pos x="83" y="61"/>
                  </a:cxn>
                  <a:cxn ang="0">
                    <a:pos x="89" y="68"/>
                  </a:cxn>
                  <a:cxn ang="0">
                    <a:pos x="91" y="69"/>
                  </a:cxn>
                  <a:cxn ang="0">
                    <a:pos x="94" y="74"/>
                  </a:cxn>
                  <a:cxn ang="0">
                    <a:pos x="99" y="82"/>
                  </a:cxn>
                  <a:cxn ang="0">
                    <a:pos x="108" y="88"/>
                  </a:cxn>
                  <a:cxn ang="0">
                    <a:pos x="111" y="90"/>
                  </a:cxn>
                  <a:cxn ang="0">
                    <a:pos x="110" y="91"/>
                  </a:cxn>
                  <a:cxn ang="0">
                    <a:pos x="109" y="92"/>
                  </a:cxn>
                  <a:cxn ang="0">
                    <a:pos x="113" y="92"/>
                  </a:cxn>
                  <a:cxn ang="0">
                    <a:pos x="121" y="88"/>
                  </a:cxn>
                  <a:cxn ang="0">
                    <a:pos x="121" y="82"/>
                  </a:cxn>
                  <a:cxn ang="0">
                    <a:pos x="122" y="74"/>
                  </a:cxn>
                  <a:cxn ang="0">
                    <a:pos x="121" y="61"/>
                  </a:cxn>
                  <a:cxn ang="0">
                    <a:pos x="113" y="48"/>
                  </a:cxn>
                  <a:cxn ang="0">
                    <a:pos x="110" y="43"/>
                  </a:cxn>
                  <a:cxn ang="0">
                    <a:pos x="110" y="38"/>
                  </a:cxn>
                  <a:cxn ang="0">
                    <a:pos x="103" y="29"/>
                  </a:cxn>
                  <a:cxn ang="0">
                    <a:pos x="99" y="24"/>
                  </a:cxn>
                  <a:cxn ang="0">
                    <a:pos x="92" y="8"/>
                  </a:cxn>
                  <a:cxn ang="0">
                    <a:pos x="90" y="6"/>
                  </a:cxn>
                  <a:cxn ang="0">
                    <a:pos x="88" y="1"/>
                  </a:cxn>
                  <a:cxn ang="0">
                    <a:pos x="82" y="1"/>
                  </a:cxn>
                  <a:cxn ang="0">
                    <a:pos x="82" y="7"/>
                  </a:cxn>
                  <a:cxn ang="0">
                    <a:pos x="80" y="8"/>
                  </a:cxn>
                  <a:cxn ang="0">
                    <a:pos x="39" y="7"/>
                  </a:cxn>
                  <a:cxn ang="0">
                    <a:pos x="38" y="3"/>
                  </a:cxn>
                </a:cxnLst>
                <a:rect l="0" t="0" r="r" b="b"/>
                <a:pathLst>
                  <a:path w="123" h="93">
                    <a:moveTo>
                      <a:pt x="38" y="3"/>
                    </a:moveTo>
                    <a:lnTo>
                      <a:pt x="0" y="7"/>
                    </a:lnTo>
                    <a:lnTo>
                      <a:pt x="0" y="8"/>
                    </a:lnTo>
                    <a:lnTo>
                      <a:pt x="0" y="8"/>
                    </a:lnTo>
                    <a:lnTo>
                      <a:pt x="0" y="9"/>
                    </a:lnTo>
                    <a:lnTo>
                      <a:pt x="0" y="10"/>
                    </a:lnTo>
                    <a:lnTo>
                      <a:pt x="1" y="12"/>
                    </a:lnTo>
                    <a:lnTo>
                      <a:pt x="2" y="12"/>
                    </a:lnTo>
                    <a:lnTo>
                      <a:pt x="2" y="12"/>
                    </a:lnTo>
                    <a:lnTo>
                      <a:pt x="4" y="13"/>
                    </a:lnTo>
                    <a:lnTo>
                      <a:pt x="4" y="14"/>
                    </a:lnTo>
                    <a:lnTo>
                      <a:pt x="3" y="15"/>
                    </a:lnTo>
                    <a:lnTo>
                      <a:pt x="3" y="16"/>
                    </a:lnTo>
                    <a:lnTo>
                      <a:pt x="4" y="16"/>
                    </a:lnTo>
                    <a:lnTo>
                      <a:pt x="4" y="17"/>
                    </a:lnTo>
                    <a:lnTo>
                      <a:pt x="4" y="17"/>
                    </a:lnTo>
                    <a:lnTo>
                      <a:pt x="3" y="18"/>
                    </a:lnTo>
                    <a:lnTo>
                      <a:pt x="3" y="19"/>
                    </a:lnTo>
                    <a:lnTo>
                      <a:pt x="4" y="19"/>
                    </a:lnTo>
                    <a:lnTo>
                      <a:pt x="6" y="18"/>
                    </a:lnTo>
                    <a:lnTo>
                      <a:pt x="7" y="18"/>
                    </a:lnTo>
                    <a:lnTo>
                      <a:pt x="7" y="16"/>
                    </a:lnTo>
                    <a:lnTo>
                      <a:pt x="8" y="15"/>
                    </a:lnTo>
                    <a:lnTo>
                      <a:pt x="9" y="15"/>
                    </a:lnTo>
                    <a:lnTo>
                      <a:pt x="9" y="15"/>
                    </a:lnTo>
                    <a:lnTo>
                      <a:pt x="10" y="15"/>
                    </a:lnTo>
                    <a:lnTo>
                      <a:pt x="10" y="15"/>
                    </a:lnTo>
                    <a:lnTo>
                      <a:pt x="10" y="16"/>
                    </a:lnTo>
                    <a:lnTo>
                      <a:pt x="9" y="17"/>
                    </a:lnTo>
                    <a:lnTo>
                      <a:pt x="9" y="17"/>
                    </a:lnTo>
                    <a:lnTo>
                      <a:pt x="10" y="17"/>
                    </a:lnTo>
                    <a:lnTo>
                      <a:pt x="12" y="16"/>
                    </a:lnTo>
                    <a:lnTo>
                      <a:pt x="19" y="14"/>
                    </a:lnTo>
                    <a:lnTo>
                      <a:pt x="20" y="14"/>
                    </a:lnTo>
                    <a:lnTo>
                      <a:pt x="20" y="15"/>
                    </a:lnTo>
                    <a:lnTo>
                      <a:pt x="19" y="16"/>
                    </a:lnTo>
                    <a:lnTo>
                      <a:pt x="19" y="16"/>
                    </a:lnTo>
                    <a:lnTo>
                      <a:pt x="22" y="16"/>
                    </a:lnTo>
                    <a:lnTo>
                      <a:pt x="25" y="17"/>
                    </a:lnTo>
                    <a:lnTo>
                      <a:pt x="28" y="19"/>
                    </a:lnTo>
                    <a:lnTo>
                      <a:pt x="29" y="19"/>
                    </a:lnTo>
                    <a:lnTo>
                      <a:pt x="29" y="18"/>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0" y="90"/>
                    </a:lnTo>
                    <a:lnTo>
                      <a:pt x="111" y="90"/>
                    </a:lnTo>
                    <a:lnTo>
                      <a:pt x="111" y="91"/>
                    </a:lnTo>
                    <a:lnTo>
                      <a:pt x="111" y="91"/>
                    </a:lnTo>
                    <a:lnTo>
                      <a:pt x="110"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80" y="8"/>
                    </a:lnTo>
                    <a:lnTo>
                      <a:pt x="79" y="6"/>
                    </a:lnTo>
                    <a:lnTo>
                      <a:pt x="40" y="8"/>
                    </a:lnTo>
                    <a:lnTo>
                      <a:pt x="39" y="7"/>
                    </a:lnTo>
                    <a:lnTo>
                      <a:pt x="39" y="6"/>
                    </a:lnTo>
                    <a:lnTo>
                      <a:pt x="38" y="4"/>
                    </a:lnTo>
                    <a:lnTo>
                      <a:pt x="38" y="3"/>
                    </a:lnTo>
                    <a:lnTo>
                      <a:pt x="38"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37086" name="Freeform 190"/>
              <p:cNvSpPr>
                <a:spLocks/>
              </p:cNvSpPr>
              <p:nvPr/>
            </p:nvSpPr>
            <p:spPr bwMode="auto">
              <a:xfrm>
                <a:off x="3433" y="2298"/>
                <a:ext cx="344" cy="302"/>
              </a:xfrm>
              <a:custGeom>
                <a:avLst/>
                <a:gdLst/>
                <a:ahLst/>
                <a:cxnLst>
                  <a:cxn ang="0">
                    <a:pos x="0" y="3"/>
                  </a:cxn>
                  <a:cxn ang="0">
                    <a:pos x="60" y="0"/>
                  </a:cxn>
                  <a:cxn ang="0">
                    <a:pos x="60" y="1"/>
                  </a:cxn>
                  <a:cxn ang="0">
                    <a:pos x="61" y="2"/>
                  </a:cxn>
                  <a:cxn ang="0">
                    <a:pos x="62" y="3"/>
                  </a:cxn>
                  <a:cxn ang="0">
                    <a:pos x="61" y="5"/>
                  </a:cxn>
                  <a:cxn ang="0">
                    <a:pos x="60" y="6"/>
                  </a:cxn>
                  <a:cxn ang="0">
                    <a:pos x="58" y="8"/>
                  </a:cxn>
                  <a:cxn ang="0">
                    <a:pos x="58" y="9"/>
                  </a:cxn>
                  <a:cxn ang="0">
                    <a:pos x="67" y="9"/>
                  </a:cxn>
                  <a:cxn ang="0">
                    <a:pos x="67" y="9"/>
                  </a:cxn>
                  <a:cxn ang="0">
                    <a:pos x="67" y="10"/>
                  </a:cxn>
                  <a:cxn ang="0">
                    <a:pos x="66" y="12"/>
                  </a:cxn>
                  <a:cxn ang="0">
                    <a:pos x="65" y="13"/>
                  </a:cxn>
                  <a:cxn ang="0">
                    <a:pos x="64" y="17"/>
                  </a:cxn>
                  <a:cxn ang="0">
                    <a:pos x="62" y="19"/>
                  </a:cxn>
                  <a:cxn ang="0">
                    <a:pos x="62" y="22"/>
                  </a:cxn>
                  <a:cxn ang="0">
                    <a:pos x="62" y="25"/>
                  </a:cxn>
                  <a:cxn ang="0">
                    <a:pos x="62" y="25"/>
                  </a:cxn>
                  <a:cxn ang="0">
                    <a:pos x="60" y="26"/>
                  </a:cxn>
                  <a:cxn ang="0">
                    <a:pos x="60" y="27"/>
                  </a:cxn>
                  <a:cxn ang="0">
                    <a:pos x="57" y="29"/>
                  </a:cxn>
                  <a:cxn ang="0">
                    <a:pos x="57" y="32"/>
                  </a:cxn>
                  <a:cxn ang="0">
                    <a:pos x="57" y="35"/>
                  </a:cxn>
                  <a:cxn ang="0">
                    <a:pos x="56" y="36"/>
                  </a:cxn>
                  <a:cxn ang="0">
                    <a:pos x="54" y="38"/>
                  </a:cxn>
                  <a:cxn ang="0">
                    <a:pos x="52" y="40"/>
                  </a:cxn>
                  <a:cxn ang="0">
                    <a:pos x="51" y="41"/>
                  </a:cxn>
                  <a:cxn ang="0">
                    <a:pos x="51" y="43"/>
                  </a:cxn>
                  <a:cxn ang="0">
                    <a:pos x="50" y="45"/>
                  </a:cxn>
                  <a:cxn ang="0">
                    <a:pos x="50" y="46"/>
                  </a:cxn>
                  <a:cxn ang="0">
                    <a:pos x="49" y="49"/>
                  </a:cxn>
                  <a:cxn ang="0">
                    <a:pos x="48" y="51"/>
                  </a:cxn>
                  <a:cxn ang="0">
                    <a:pos x="49" y="54"/>
                  </a:cxn>
                  <a:cxn ang="0">
                    <a:pos x="50" y="55"/>
                  </a:cxn>
                  <a:cxn ang="0">
                    <a:pos x="50" y="57"/>
                  </a:cxn>
                  <a:cxn ang="0">
                    <a:pos x="50" y="57"/>
                  </a:cxn>
                  <a:cxn ang="0">
                    <a:pos x="50" y="58"/>
                  </a:cxn>
                  <a:cxn ang="0">
                    <a:pos x="50" y="58"/>
                  </a:cxn>
                  <a:cxn ang="0">
                    <a:pos x="49" y="60"/>
                  </a:cxn>
                  <a:cxn ang="0">
                    <a:pos x="50" y="61"/>
                  </a:cxn>
                  <a:cxn ang="0">
                    <a:pos x="8" y="62"/>
                  </a:cxn>
                  <a:cxn ang="0">
                    <a:pos x="8" y="53"/>
                  </a:cxn>
                  <a:cxn ang="0">
                    <a:pos x="6" y="52"/>
                  </a:cxn>
                  <a:cxn ang="0">
                    <a:pos x="4" y="53"/>
                  </a:cxn>
                  <a:cxn ang="0">
                    <a:pos x="4" y="53"/>
                  </a:cxn>
                  <a:cxn ang="0">
                    <a:pos x="2" y="51"/>
                  </a:cxn>
                  <a:cxn ang="0">
                    <a:pos x="2" y="22"/>
                  </a:cxn>
                  <a:cxn ang="0">
                    <a:pos x="0" y="3"/>
                  </a:cxn>
                  <a:cxn ang="0">
                    <a:pos x="0" y="3"/>
                  </a:cxn>
                </a:cxnLst>
                <a:rect l="0" t="0" r="r" b="b"/>
                <a:pathLst>
                  <a:path w="67" h="62">
                    <a:moveTo>
                      <a:pt x="0" y="3"/>
                    </a:moveTo>
                    <a:lnTo>
                      <a:pt x="60" y="0"/>
                    </a:lnTo>
                    <a:lnTo>
                      <a:pt x="60" y="1"/>
                    </a:lnTo>
                    <a:lnTo>
                      <a:pt x="61" y="2"/>
                    </a:lnTo>
                    <a:lnTo>
                      <a:pt x="62" y="3"/>
                    </a:lnTo>
                    <a:lnTo>
                      <a:pt x="61" y="5"/>
                    </a:lnTo>
                    <a:lnTo>
                      <a:pt x="60" y="6"/>
                    </a:lnTo>
                    <a:lnTo>
                      <a:pt x="58" y="8"/>
                    </a:lnTo>
                    <a:lnTo>
                      <a:pt x="58" y="9"/>
                    </a:lnTo>
                    <a:lnTo>
                      <a:pt x="67" y="9"/>
                    </a:lnTo>
                    <a:lnTo>
                      <a:pt x="67" y="9"/>
                    </a:lnTo>
                    <a:lnTo>
                      <a:pt x="67" y="10"/>
                    </a:lnTo>
                    <a:lnTo>
                      <a:pt x="66" y="12"/>
                    </a:lnTo>
                    <a:lnTo>
                      <a:pt x="65" y="13"/>
                    </a:lnTo>
                    <a:lnTo>
                      <a:pt x="64" y="17"/>
                    </a:lnTo>
                    <a:lnTo>
                      <a:pt x="62" y="19"/>
                    </a:lnTo>
                    <a:lnTo>
                      <a:pt x="62" y="22"/>
                    </a:lnTo>
                    <a:lnTo>
                      <a:pt x="62" y="25"/>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7"/>
                    </a:lnTo>
                    <a:lnTo>
                      <a:pt x="50" y="58"/>
                    </a:lnTo>
                    <a:lnTo>
                      <a:pt x="50" y="58"/>
                    </a:lnTo>
                    <a:lnTo>
                      <a:pt x="49" y="60"/>
                    </a:lnTo>
                    <a:lnTo>
                      <a:pt x="50" y="61"/>
                    </a:lnTo>
                    <a:lnTo>
                      <a:pt x="8" y="62"/>
                    </a:lnTo>
                    <a:lnTo>
                      <a:pt x="8" y="53"/>
                    </a:lnTo>
                    <a:lnTo>
                      <a:pt x="6" y="52"/>
                    </a:lnTo>
                    <a:lnTo>
                      <a:pt x="4" y="53"/>
                    </a:lnTo>
                    <a:lnTo>
                      <a:pt x="4" y="53"/>
                    </a:lnTo>
                    <a:lnTo>
                      <a:pt x="2" y="51"/>
                    </a:lnTo>
                    <a:lnTo>
                      <a:pt x="2" y="22"/>
                    </a:lnTo>
                    <a:lnTo>
                      <a:pt x="0" y="3"/>
                    </a:lnTo>
                    <a:lnTo>
                      <a:pt x="0"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37087" name="Freeform 191"/>
              <p:cNvSpPr>
                <a:spLocks/>
              </p:cNvSpPr>
              <p:nvPr/>
            </p:nvSpPr>
            <p:spPr bwMode="auto">
              <a:xfrm>
                <a:off x="1491" y="1614"/>
                <a:ext cx="553" cy="897"/>
              </a:xfrm>
              <a:custGeom>
                <a:avLst/>
                <a:gdLst/>
                <a:ahLst/>
                <a:cxnLst>
                  <a:cxn ang="0">
                    <a:pos x="61" y="179"/>
                  </a:cxn>
                  <a:cxn ang="0">
                    <a:pos x="61" y="177"/>
                  </a:cxn>
                  <a:cxn ang="0">
                    <a:pos x="60" y="175"/>
                  </a:cxn>
                  <a:cxn ang="0">
                    <a:pos x="57" y="163"/>
                  </a:cxn>
                  <a:cxn ang="0">
                    <a:pos x="50" y="156"/>
                  </a:cxn>
                  <a:cxn ang="0">
                    <a:pos x="48" y="153"/>
                  </a:cxn>
                  <a:cxn ang="0">
                    <a:pos x="46" y="150"/>
                  </a:cxn>
                  <a:cxn ang="0">
                    <a:pos x="39" y="147"/>
                  </a:cxn>
                  <a:cxn ang="0">
                    <a:pos x="33" y="141"/>
                  </a:cxn>
                  <a:cxn ang="0">
                    <a:pos x="22" y="136"/>
                  </a:cxn>
                  <a:cxn ang="0">
                    <a:pos x="22" y="132"/>
                  </a:cxn>
                  <a:cxn ang="0">
                    <a:pos x="23" y="127"/>
                  </a:cxn>
                  <a:cxn ang="0">
                    <a:pos x="21" y="122"/>
                  </a:cxn>
                  <a:cxn ang="0">
                    <a:pos x="22" y="120"/>
                  </a:cxn>
                  <a:cxn ang="0">
                    <a:pos x="16" y="109"/>
                  </a:cxn>
                  <a:cxn ang="0">
                    <a:pos x="12" y="102"/>
                  </a:cxn>
                  <a:cxn ang="0">
                    <a:pos x="14" y="96"/>
                  </a:cxn>
                  <a:cxn ang="0">
                    <a:pos x="14" y="91"/>
                  </a:cxn>
                  <a:cxn ang="0">
                    <a:pos x="9" y="86"/>
                  </a:cxn>
                  <a:cxn ang="0">
                    <a:pos x="9" y="78"/>
                  </a:cxn>
                  <a:cxn ang="0">
                    <a:pos x="11" y="75"/>
                  </a:cxn>
                  <a:cxn ang="0">
                    <a:pos x="12" y="79"/>
                  </a:cxn>
                  <a:cxn ang="0">
                    <a:pos x="15" y="78"/>
                  </a:cxn>
                  <a:cxn ang="0">
                    <a:pos x="14" y="71"/>
                  </a:cxn>
                  <a:cxn ang="0">
                    <a:pos x="12" y="73"/>
                  </a:cxn>
                  <a:cxn ang="0">
                    <a:pos x="7" y="70"/>
                  </a:cxn>
                  <a:cxn ang="0">
                    <a:pos x="6" y="61"/>
                  </a:cxn>
                  <a:cxn ang="0">
                    <a:pos x="1" y="51"/>
                  </a:cxn>
                  <a:cxn ang="0">
                    <a:pos x="1" y="46"/>
                  </a:cxn>
                  <a:cxn ang="0">
                    <a:pos x="4" y="40"/>
                  </a:cxn>
                  <a:cxn ang="0">
                    <a:pos x="2" y="32"/>
                  </a:cxn>
                  <a:cxn ang="0">
                    <a:pos x="0" y="28"/>
                  </a:cxn>
                  <a:cxn ang="0">
                    <a:pos x="0" y="24"/>
                  </a:cxn>
                  <a:cxn ang="0">
                    <a:pos x="6" y="15"/>
                  </a:cxn>
                  <a:cxn ang="0">
                    <a:pos x="9" y="10"/>
                  </a:cxn>
                  <a:cxn ang="0">
                    <a:pos x="9" y="1"/>
                  </a:cxn>
                  <a:cxn ang="0">
                    <a:pos x="48" y="64"/>
                  </a:cxn>
                  <a:cxn ang="0">
                    <a:pos x="104" y="149"/>
                  </a:cxn>
                  <a:cxn ang="0">
                    <a:pos x="105" y="153"/>
                  </a:cxn>
                  <a:cxn ang="0">
                    <a:pos x="106" y="157"/>
                  </a:cxn>
                  <a:cxn ang="0">
                    <a:pos x="107" y="160"/>
                  </a:cxn>
                  <a:cxn ang="0">
                    <a:pos x="103" y="162"/>
                  </a:cxn>
                  <a:cxn ang="0">
                    <a:pos x="98" y="172"/>
                  </a:cxn>
                  <a:cxn ang="0">
                    <a:pos x="97" y="174"/>
                  </a:cxn>
                  <a:cxn ang="0">
                    <a:pos x="96" y="178"/>
                  </a:cxn>
                  <a:cxn ang="0">
                    <a:pos x="98" y="181"/>
                  </a:cxn>
                  <a:cxn ang="0">
                    <a:pos x="96" y="184"/>
                  </a:cxn>
                </a:cxnLst>
                <a:rect l="0" t="0" r="r" b="b"/>
                <a:pathLst>
                  <a:path w="108" h="184">
                    <a:moveTo>
                      <a:pt x="94" y="183"/>
                    </a:moveTo>
                    <a:lnTo>
                      <a:pt x="61" y="180"/>
                    </a:lnTo>
                    <a:lnTo>
                      <a:pt x="61" y="179"/>
                    </a:lnTo>
                    <a:lnTo>
                      <a:pt x="60" y="178"/>
                    </a:lnTo>
                    <a:lnTo>
                      <a:pt x="60" y="177"/>
                    </a:lnTo>
                    <a:lnTo>
                      <a:pt x="61" y="177"/>
                    </a:lnTo>
                    <a:lnTo>
                      <a:pt x="60" y="176"/>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6" y="157"/>
                    </a:lnTo>
                    <a:lnTo>
                      <a:pt x="107" y="158"/>
                    </a:lnTo>
                    <a:lnTo>
                      <a:pt x="108" y="160"/>
                    </a:lnTo>
                    <a:lnTo>
                      <a:pt x="107"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lnTo>
                      <a:pt x="94" y="18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37088" name="Freeform 192"/>
              <p:cNvSpPr>
                <a:spLocks/>
              </p:cNvSpPr>
              <p:nvPr/>
            </p:nvSpPr>
            <p:spPr bwMode="auto">
              <a:xfrm>
                <a:off x="2356" y="1545"/>
                <a:ext cx="483" cy="381"/>
              </a:xfrm>
              <a:custGeom>
                <a:avLst/>
                <a:gdLst/>
                <a:ahLst/>
                <a:cxnLst>
                  <a:cxn ang="0">
                    <a:pos x="88" y="78"/>
                  </a:cxn>
                  <a:cxn ang="0">
                    <a:pos x="91" y="44"/>
                  </a:cxn>
                  <a:cxn ang="0">
                    <a:pos x="94" y="10"/>
                  </a:cxn>
                  <a:cxn ang="0">
                    <a:pos x="10" y="0"/>
                  </a:cxn>
                  <a:cxn ang="0">
                    <a:pos x="9" y="8"/>
                  </a:cxn>
                  <a:cxn ang="0">
                    <a:pos x="3" y="50"/>
                  </a:cxn>
                  <a:cxn ang="0">
                    <a:pos x="2" y="50"/>
                  </a:cxn>
                  <a:cxn ang="0">
                    <a:pos x="0" y="67"/>
                  </a:cxn>
                  <a:cxn ang="0">
                    <a:pos x="25" y="71"/>
                  </a:cxn>
                  <a:cxn ang="0">
                    <a:pos x="88" y="78"/>
                  </a:cxn>
                  <a:cxn ang="0">
                    <a:pos x="88" y="78"/>
                  </a:cxn>
                </a:cxnLst>
                <a:rect l="0" t="0" r="r" b="b"/>
                <a:pathLst>
                  <a:path w="94" h="78">
                    <a:moveTo>
                      <a:pt x="88" y="78"/>
                    </a:moveTo>
                    <a:lnTo>
                      <a:pt x="91" y="44"/>
                    </a:lnTo>
                    <a:lnTo>
                      <a:pt x="94" y="10"/>
                    </a:lnTo>
                    <a:lnTo>
                      <a:pt x="10" y="0"/>
                    </a:lnTo>
                    <a:lnTo>
                      <a:pt x="9" y="8"/>
                    </a:lnTo>
                    <a:lnTo>
                      <a:pt x="3" y="50"/>
                    </a:lnTo>
                    <a:lnTo>
                      <a:pt x="2" y="50"/>
                    </a:lnTo>
                    <a:lnTo>
                      <a:pt x="0" y="67"/>
                    </a:lnTo>
                    <a:lnTo>
                      <a:pt x="25" y="71"/>
                    </a:lnTo>
                    <a:lnTo>
                      <a:pt x="88" y="78"/>
                    </a:lnTo>
                    <a:lnTo>
                      <a:pt x="88" y="78"/>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37089" name="Freeform 193"/>
              <p:cNvSpPr>
                <a:spLocks/>
              </p:cNvSpPr>
              <p:nvPr/>
            </p:nvSpPr>
            <p:spPr bwMode="auto">
              <a:xfrm>
                <a:off x="2434" y="1892"/>
                <a:ext cx="508" cy="375"/>
              </a:xfrm>
              <a:custGeom>
                <a:avLst/>
                <a:gdLst/>
                <a:ahLst/>
                <a:cxnLst>
                  <a:cxn ang="0">
                    <a:pos x="0" y="67"/>
                  </a:cxn>
                  <a:cxn ang="0">
                    <a:pos x="10" y="0"/>
                  </a:cxn>
                  <a:cxn ang="0">
                    <a:pos x="73" y="7"/>
                  </a:cxn>
                  <a:cxn ang="0">
                    <a:pos x="99" y="9"/>
                  </a:cxn>
                  <a:cxn ang="0">
                    <a:pos x="98" y="26"/>
                  </a:cxn>
                  <a:cxn ang="0">
                    <a:pos x="95" y="77"/>
                  </a:cxn>
                  <a:cxn ang="0">
                    <a:pos x="82" y="76"/>
                  </a:cxn>
                  <a:cxn ang="0">
                    <a:pos x="0" y="67"/>
                  </a:cxn>
                  <a:cxn ang="0">
                    <a:pos x="0" y="67"/>
                  </a:cxn>
                </a:cxnLst>
                <a:rect l="0" t="0" r="r" b="b"/>
                <a:pathLst>
                  <a:path w="99" h="77">
                    <a:moveTo>
                      <a:pt x="0" y="67"/>
                    </a:moveTo>
                    <a:lnTo>
                      <a:pt x="10" y="0"/>
                    </a:lnTo>
                    <a:lnTo>
                      <a:pt x="73" y="7"/>
                    </a:lnTo>
                    <a:lnTo>
                      <a:pt x="99" y="9"/>
                    </a:lnTo>
                    <a:lnTo>
                      <a:pt x="98" y="26"/>
                    </a:lnTo>
                    <a:lnTo>
                      <a:pt x="95" y="77"/>
                    </a:lnTo>
                    <a:lnTo>
                      <a:pt x="82" y="76"/>
                    </a:lnTo>
                    <a:lnTo>
                      <a:pt x="0" y="67"/>
                    </a:lnTo>
                    <a:lnTo>
                      <a:pt x="0" y="6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37090" name="Freeform 194"/>
              <p:cNvSpPr>
                <a:spLocks/>
              </p:cNvSpPr>
              <p:nvPr/>
            </p:nvSpPr>
            <p:spPr bwMode="auto">
              <a:xfrm>
                <a:off x="2368" y="2218"/>
                <a:ext cx="485" cy="478"/>
              </a:xfrm>
              <a:custGeom>
                <a:avLst/>
                <a:gdLst/>
                <a:ahLst/>
                <a:cxnLst>
                  <a:cxn ang="0">
                    <a:pos x="13" y="0"/>
                  </a:cxn>
                  <a:cxn ang="0">
                    <a:pos x="0" y="96"/>
                  </a:cxn>
                  <a:cxn ang="0">
                    <a:pos x="0" y="96"/>
                  </a:cxn>
                  <a:cxn ang="0">
                    <a:pos x="12" y="98"/>
                  </a:cxn>
                  <a:cxn ang="0">
                    <a:pos x="13" y="90"/>
                  </a:cxn>
                  <a:cxn ang="0">
                    <a:pos x="37" y="93"/>
                  </a:cxn>
                  <a:cxn ang="0">
                    <a:pos x="37" y="93"/>
                  </a:cxn>
                  <a:cxn ang="0">
                    <a:pos x="36" y="92"/>
                  </a:cxn>
                  <a:cxn ang="0">
                    <a:pos x="37" y="91"/>
                  </a:cxn>
                  <a:cxn ang="0">
                    <a:pos x="36" y="90"/>
                  </a:cxn>
                  <a:cxn ang="0">
                    <a:pos x="36" y="90"/>
                  </a:cxn>
                  <a:cxn ang="0">
                    <a:pos x="36" y="90"/>
                  </a:cxn>
                  <a:cxn ang="0">
                    <a:pos x="87" y="94"/>
                  </a:cxn>
                  <a:cxn ang="0">
                    <a:pos x="93" y="18"/>
                  </a:cxn>
                  <a:cxn ang="0">
                    <a:pos x="94" y="18"/>
                  </a:cxn>
                  <a:cxn ang="0">
                    <a:pos x="95" y="9"/>
                  </a:cxn>
                  <a:cxn ang="0">
                    <a:pos x="13" y="0"/>
                  </a:cxn>
                  <a:cxn ang="0">
                    <a:pos x="13" y="0"/>
                  </a:cxn>
                </a:cxnLst>
                <a:rect l="0" t="0" r="r" b="b"/>
                <a:pathLst>
                  <a:path w="95" h="98">
                    <a:moveTo>
                      <a:pt x="13" y="0"/>
                    </a:moveTo>
                    <a:lnTo>
                      <a:pt x="0" y="96"/>
                    </a:lnTo>
                    <a:lnTo>
                      <a:pt x="0" y="96"/>
                    </a:lnTo>
                    <a:lnTo>
                      <a:pt x="12" y="98"/>
                    </a:lnTo>
                    <a:lnTo>
                      <a:pt x="13" y="90"/>
                    </a:lnTo>
                    <a:lnTo>
                      <a:pt x="37" y="93"/>
                    </a:lnTo>
                    <a:lnTo>
                      <a:pt x="37" y="93"/>
                    </a:lnTo>
                    <a:lnTo>
                      <a:pt x="36" y="92"/>
                    </a:lnTo>
                    <a:lnTo>
                      <a:pt x="37" y="91"/>
                    </a:lnTo>
                    <a:lnTo>
                      <a:pt x="36" y="90"/>
                    </a:lnTo>
                    <a:lnTo>
                      <a:pt x="36" y="90"/>
                    </a:lnTo>
                    <a:lnTo>
                      <a:pt x="36" y="90"/>
                    </a:lnTo>
                    <a:lnTo>
                      <a:pt x="87" y="94"/>
                    </a:lnTo>
                    <a:lnTo>
                      <a:pt x="93" y="18"/>
                    </a:lnTo>
                    <a:lnTo>
                      <a:pt x="94" y="18"/>
                    </a:lnTo>
                    <a:lnTo>
                      <a:pt x="95" y="9"/>
                    </a:lnTo>
                    <a:lnTo>
                      <a:pt x="13" y="0"/>
                    </a:lnTo>
                    <a:lnTo>
                      <a:pt x="13"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37091" name="Freeform 195"/>
              <p:cNvSpPr>
                <a:spLocks/>
              </p:cNvSpPr>
              <p:nvPr/>
            </p:nvSpPr>
            <p:spPr bwMode="auto">
              <a:xfrm>
                <a:off x="2552" y="2306"/>
                <a:ext cx="969" cy="898"/>
              </a:xfrm>
              <a:custGeom>
                <a:avLst/>
                <a:gdLst/>
                <a:ahLst/>
                <a:cxnLst>
                  <a:cxn ang="0">
                    <a:pos x="171" y="50"/>
                  </a:cxn>
                  <a:cxn ang="0">
                    <a:pos x="159" y="47"/>
                  </a:cxn>
                  <a:cxn ang="0">
                    <a:pos x="151" y="49"/>
                  </a:cxn>
                  <a:cxn ang="0">
                    <a:pos x="145" y="49"/>
                  </a:cxn>
                  <a:cxn ang="0">
                    <a:pos x="143" y="49"/>
                  </a:cxn>
                  <a:cxn ang="0">
                    <a:pos x="140" y="47"/>
                  </a:cxn>
                  <a:cxn ang="0">
                    <a:pos x="137" y="51"/>
                  </a:cxn>
                  <a:cxn ang="0">
                    <a:pos x="135" y="48"/>
                  </a:cxn>
                  <a:cxn ang="0">
                    <a:pos x="129" y="47"/>
                  </a:cxn>
                  <a:cxn ang="0">
                    <a:pos x="125" y="46"/>
                  </a:cxn>
                  <a:cxn ang="0">
                    <a:pos x="119" y="44"/>
                  </a:cxn>
                  <a:cxn ang="0">
                    <a:pos x="115" y="43"/>
                  </a:cxn>
                  <a:cxn ang="0">
                    <a:pos x="109" y="41"/>
                  </a:cxn>
                  <a:cxn ang="0">
                    <a:pos x="106" y="38"/>
                  </a:cxn>
                  <a:cxn ang="0">
                    <a:pos x="100" y="36"/>
                  </a:cxn>
                  <a:cxn ang="0">
                    <a:pos x="58" y="0"/>
                  </a:cxn>
                  <a:cxn ang="0">
                    <a:pos x="0" y="72"/>
                  </a:cxn>
                  <a:cxn ang="0">
                    <a:pos x="1" y="75"/>
                  </a:cxn>
                  <a:cxn ang="0">
                    <a:pos x="5" y="81"/>
                  </a:cxn>
                  <a:cxn ang="0">
                    <a:pos x="23" y="99"/>
                  </a:cxn>
                  <a:cxn ang="0">
                    <a:pos x="25" y="104"/>
                  </a:cxn>
                  <a:cxn ang="0">
                    <a:pos x="38" y="123"/>
                  </a:cxn>
                  <a:cxn ang="0">
                    <a:pos x="49" y="125"/>
                  </a:cxn>
                  <a:cxn ang="0">
                    <a:pos x="56" y="114"/>
                  </a:cxn>
                  <a:cxn ang="0">
                    <a:pos x="60" y="113"/>
                  </a:cxn>
                  <a:cxn ang="0">
                    <a:pos x="67" y="115"/>
                  </a:cxn>
                  <a:cxn ang="0">
                    <a:pos x="75" y="119"/>
                  </a:cxn>
                  <a:cxn ang="0">
                    <a:pos x="77" y="121"/>
                  </a:cxn>
                  <a:cxn ang="0">
                    <a:pos x="83" y="129"/>
                  </a:cxn>
                  <a:cxn ang="0">
                    <a:pos x="94" y="149"/>
                  </a:cxn>
                  <a:cxn ang="0">
                    <a:pos x="100" y="155"/>
                  </a:cxn>
                  <a:cxn ang="0">
                    <a:pos x="102" y="165"/>
                  </a:cxn>
                  <a:cxn ang="0">
                    <a:pos x="111" y="176"/>
                  </a:cxn>
                  <a:cxn ang="0">
                    <a:pos x="126" y="181"/>
                  </a:cxn>
                  <a:cxn ang="0">
                    <a:pos x="135" y="182"/>
                  </a:cxn>
                  <a:cxn ang="0">
                    <a:pos x="134" y="180"/>
                  </a:cxn>
                  <a:cxn ang="0">
                    <a:pos x="131" y="162"/>
                  </a:cxn>
                  <a:cxn ang="0">
                    <a:pos x="130" y="160"/>
                  </a:cxn>
                  <a:cxn ang="0">
                    <a:pos x="133" y="153"/>
                  </a:cxn>
                  <a:cxn ang="0">
                    <a:pos x="134" y="151"/>
                  </a:cxn>
                  <a:cxn ang="0">
                    <a:pos x="137" y="145"/>
                  </a:cxn>
                  <a:cxn ang="0">
                    <a:pos x="139" y="145"/>
                  </a:cxn>
                  <a:cxn ang="0">
                    <a:pos x="141" y="142"/>
                  </a:cxn>
                  <a:cxn ang="0">
                    <a:pos x="143" y="142"/>
                  </a:cxn>
                  <a:cxn ang="0">
                    <a:pos x="147" y="140"/>
                  </a:cxn>
                  <a:cxn ang="0">
                    <a:pos x="149" y="136"/>
                  </a:cxn>
                  <a:cxn ang="0">
                    <a:pos x="150" y="138"/>
                  </a:cxn>
                  <a:cxn ang="0">
                    <a:pos x="165" y="130"/>
                  </a:cxn>
                  <a:cxn ang="0">
                    <a:pos x="168" y="121"/>
                  </a:cxn>
                  <a:cxn ang="0">
                    <a:pos x="171" y="120"/>
                  </a:cxn>
                  <a:cxn ang="0">
                    <a:pos x="181" y="119"/>
                  </a:cxn>
                  <a:cxn ang="0">
                    <a:pos x="184" y="117"/>
                  </a:cxn>
                  <a:cxn ang="0">
                    <a:pos x="185" y="114"/>
                  </a:cxn>
                  <a:cxn ang="0">
                    <a:pos x="186" y="106"/>
                  </a:cxn>
                  <a:cxn ang="0">
                    <a:pos x="188" y="101"/>
                  </a:cxn>
                  <a:cxn ang="0">
                    <a:pos x="187" y="91"/>
                  </a:cxn>
                  <a:cxn ang="0">
                    <a:pos x="185" y="88"/>
                  </a:cxn>
                  <a:cxn ang="0">
                    <a:pos x="184" y="82"/>
                  </a:cxn>
                  <a:cxn ang="0">
                    <a:pos x="180" y="53"/>
                  </a:cxn>
                  <a:cxn ang="0">
                    <a:pos x="174" y="51"/>
                  </a:cxn>
                </a:cxnLst>
                <a:rect l="0" t="0" r="r" b="b"/>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5" y="48"/>
                    </a:lnTo>
                    <a:lnTo>
                      <a:pt x="143" y="48"/>
                    </a:lnTo>
                    <a:lnTo>
                      <a:pt x="143" y="49"/>
                    </a:lnTo>
                    <a:lnTo>
                      <a:pt x="142" y="49"/>
                    </a:lnTo>
                    <a:lnTo>
                      <a:pt x="141" y="48"/>
                    </a:lnTo>
                    <a:lnTo>
                      <a:pt x="140" y="47"/>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5" y="43"/>
                    </a:lnTo>
                    <a:lnTo>
                      <a:pt x="113" y="42"/>
                    </a:lnTo>
                    <a:lnTo>
                      <a:pt x="109" y="42"/>
                    </a:lnTo>
                    <a:lnTo>
                      <a:pt x="109" y="41"/>
                    </a:lnTo>
                    <a:lnTo>
                      <a:pt x="108" y="40"/>
                    </a:lnTo>
                    <a:lnTo>
                      <a:pt x="108" y="39"/>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0" y="72"/>
                    </a:lnTo>
                    <a:lnTo>
                      <a:pt x="0" y="72"/>
                    </a:lnTo>
                    <a:lnTo>
                      <a:pt x="1" y="73"/>
                    </a:lnTo>
                    <a:lnTo>
                      <a:pt x="0" y="74"/>
                    </a:lnTo>
                    <a:lnTo>
                      <a:pt x="1" y="75"/>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2"/>
                    </a:lnTo>
                    <a:lnTo>
                      <a:pt x="135" y="181"/>
                    </a:lnTo>
                    <a:lnTo>
                      <a:pt x="134" y="180"/>
                    </a:lnTo>
                    <a:lnTo>
                      <a:pt x="134" y="180"/>
                    </a:lnTo>
                    <a:lnTo>
                      <a:pt x="133" y="178"/>
                    </a:lnTo>
                    <a:lnTo>
                      <a:pt x="130" y="170"/>
                    </a:lnTo>
                    <a:lnTo>
                      <a:pt x="129" y="167"/>
                    </a:lnTo>
                    <a:lnTo>
                      <a:pt x="131" y="162"/>
                    </a:lnTo>
                    <a:lnTo>
                      <a:pt x="131" y="160"/>
                    </a:lnTo>
                    <a:lnTo>
                      <a:pt x="130" y="160"/>
                    </a:lnTo>
                    <a:lnTo>
                      <a:pt x="130" y="160"/>
                    </a:lnTo>
                    <a:lnTo>
                      <a:pt x="130" y="160"/>
                    </a:lnTo>
                    <a:lnTo>
                      <a:pt x="130" y="159"/>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7" y="145"/>
                    </a:lnTo>
                    <a:lnTo>
                      <a:pt x="138" y="145"/>
                    </a:lnTo>
                    <a:lnTo>
                      <a:pt x="138" y="144"/>
                    </a:lnTo>
                    <a:lnTo>
                      <a:pt x="139" y="145"/>
                    </a:lnTo>
                    <a:lnTo>
                      <a:pt x="140" y="145"/>
                    </a:lnTo>
                    <a:lnTo>
                      <a:pt x="141" y="144"/>
                    </a:lnTo>
                    <a:lnTo>
                      <a:pt x="141" y="144"/>
                    </a:lnTo>
                    <a:lnTo>
                      <a:pt x="141" y="142"/>
                    </a:lnTo>
                    <a:lnTo>
                      <a:pt x="141" y="142"/>
                    </a:lnTo>
                    <a:lnTo>
                      <a:pt x="142" y="141"/>
                    </a:lnTo>
                    <a:lnTo>
                      <a:pt x="142" y="142"/>
                    </a:lnTo>
                    <a:lnTo>
                      <a:pt x="143" y="142"/>
                    </a:lnTo>
                    <a:lnTo>
                      <a:pt x="146" y="141"/>
                    </a:lnTo>
                    <a:lnTo>
                      <a:pt x="147" y="141"/>
                    </a:lnTo>
                    <a:lnTo>
                      <a:pt x="147" y="140"/>
                    </a:lnTo>
                    <a:lnTo>
                      <a:pt x="147" y="140"/>
                    </a:lnTo>
                    <a:lnTo>
                      <a:pt x="145" y="139"/>
                    </a:lnTo>
                    <a:lnTo>
                      <a:pt x="145" y="138"/>
                    </a:lnTo>
                    <a:lnTo>
                      <a:pt x="148" y="137"/>
                    </a:lnTo>
                    <a:lnTo>
                      <a:pt x="149" y="136"/>
                    </a:lnTo>
                    <a:lnTo>
                      <a:pt x="150" y="136"/>
                    </a:lnTo>
                    <a:lnTo>
                      <a:pt x="150" y="136"/>
                    </a:lnTo>
                    <a:lnTo>
                      <a:pt x="149" y="137"/>
                    </a:lnTo>
                    <a:lnTo>
                      <a:pt x="150" y="138"/>
                    </a:lnTo>
                    <a:lnTo>
                      <a:pt x="150" y="138"/>
                    </a:lnTo>
                    <a:lnTo>
                      <a:pt x="151" y="137"/>
                    </a:lnTo>
                    <a:lnTo>
                      <a:pt x="156" y="135"/>
                    </a:lnTo>
                    <a:lnTo>
                      <a:pt x="165" y="130"/>
                    </a:lnTo>
                    <a:lnTo>
                      <a:pt x="165" y="128"/>
                    </a:lnTo>
                    <a:lnTo>
                      <a:pt x="169" y="124"/>
                    </a:lnTo>
                    <a:lnTo>
                      <a:pt x="169" y="124"/>
                    </a:lnTo>
                    <a:lnTo>
                      <a:pt x="168" y="121"/>
                    </a:lnTo>
                    <a:lnTo>
                      <a:pt x="168" y="119"/>
                    </a:lnTo>
                    <a:lnTo>
                      <a:pt x="171" y="118"/>
                    </a:lnTo>
                    <a:lnTo>
                      <a:pt x="171" y="118"/>
                    </a:lnTo>
                    <a:lnTo>
                      <a:pt x="171" y="120"/>
                    </a:lnTo>
                    <a:lnTo>
                      <a:pt x="171" y="121"/>
                    </a:lnTo>
                    <a:lnTo>
                      <a:pt x="174" y="121"/>
                    </a:lnTo>
                    <a:lnTo>
                      <a:pt x="175" y="122"/>
                    </a:lnTo>
                    <a:lnTo>
                      <a:pt x="181" y="119"/>
                    </a:lnTo>
                    <a:lnTo>
                      <a:pt x="185" y="119"/>
                    </a:lnTo>
                    <a:lnTo>
                      <a:pt x="185" y="119"/>
                    </a:lnTo>
                    <a:lnTo>
                      <a:pt x="184" y="118"/>
                    </a:lnTo>
                    <a:lnTo>
                      <a:pt x="184" y="117"/>
                    </a:lnTo>
                    <a:lnTo>
                      <a:pt x="184" y="116"/>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6" y="53"/>
                    </a:lnTo>
                    <a:lnTo>
                      <a:pt x="174" y="51"/>
                    </a:lnTo>
                    <a:lnTo>
                      <a:pt x="174"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37092" name="Freeform 196"/>
              <p:cNvSpPr>
                <a:spLocks/>
              </p:cNvSpPr>
              <p:nvPr/>
            </p:nvSpPr>
            <p:spPr bwMode="auto">
              <a:xfrm>
                <a:off x="2095" y="1760"/>
                <a:ext cx="391" cy="458"/>
              </a:xfrm>
              <a:custGeom>
                <a:avLst/>
                <a:gdLst/>
                <a:ahLst/>
                <a:cxnLst>
                  <a:cxn ang="0">
                    <a:pos x="66" y="94"/>
                  </a:cxn>
                  <a:cxn ang="0">
                    <a:pos x="76" y="27"/>
                  </a:cxn>
                  <a:cxn ang="0">
                    <a:pos x="51" y="23"/>
                  </a:cxn>
                  <a:cxn ang="0">
                    <a:pos x="53" y="6"/>
                  </a:cxn>
                  <a:cxn ang="0">
                    <a:pos x="16" y="0"/>
                  </a:cxn>
                  <a:cxn ang="0">
                    <a:pos x="0" y="84"/>
                  </a:cxn>
                  <a:cxn ang="0">
                    <a:pos x="0" y="84"/>
                  </a:cxn>
                  <a:cxn ang="0">
                    <a:pos x="66" y="94"/>
                  </a:cxn>
                  <a:cxn ang="0">
                    <a:pos x="66" y="94"/>
                  </a:cxn>
                </a:cxnLst>
                <a:rect l="0" t="0" r="r" b="b"/>
                <a:pathLst>
                  <a:path w="76" h="94">
                    <a:moveTo>
                      <a:pt x="66" y="94"/>
                    </a:moveTo>
                    <a:lnTo>
                      <a:pt x="76" y="27"/>
                    </a:lnTo>
                    <a:lnTo>
                      <a:pt x="51" y="23"/>
                    </a:lnTo>
                    <a:lnTo>
                      <a:pt x="53" y="6"/>
                    </a:lnTo>
                    <a:lnTo>
                      <a:pt x="16" y="0"/>
                    </a:lnTo>
                    <a:lnTo>
                      <a:pt x="0" y="84"/>
                    </a:lnTo>
                    <a:lnTo>
                      <a:pt x="0" y="84"/>
                    </a:lnTo>
                    <a:lnTo>
                      <a:pt x="66" y="94"/>
                    </a:lnTo>
                    <a:lnTo>
                      <a:pt x="66" y="9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37093" name="Freeform 197"/>
              <p:cNvSpPr>
                <a:spLocks/>
              </p:cNvSpPr>
              <p:nvPr/>
            </p:nvSpPr>
            <p:spPr bwMode="auto">
              <a:xfrm>
                <a:off x="1661" y="1077"/>
                <a:ext cx="460" cy="322"/>
              </a:xfrm>
              <a:custGeom>
                <a:avLst/>
                <a:gdLst/>
                <a:ahLst/>
                <a:cxnLst>
                  <a:cxn ang="0">
                    <a:pos x="1" y="40"/>
                  </a:cxn>
                  <a:cxn ang="0">
                    <a:pos x="0" y="40"/>
                  </a:cxn>
                  <a:cxn ang="0">
                    <a:pos x="1" y="37"/>
                  </a:cxn>
                  <a:cxn ang="0">
                    <a:pos x="1" y="35"/>
                  </a:cxn>
                  <a:cxn ang="0">
                    <a:pos x="1" y="35"/>
                  </a:cxn>
                  <a:cxn ang="0">
                    <a:pos x="2" y="36"/>
                  </a:cxn>
                  <a:cxn ang="0">
                    <a:pos x="1" y="37"/>
                  </a:cxn>
                  <a:cxn ang="0">
                    <a:pos x="3" y="36"/>
                  </a:cxn>
                  <a:cxn ang="0">
                    <a:pos x="3" y="35"/>
                  </a:cxn>
                  <a:cxn ang="0">
                    <a:pos x="3" y="33"/>
                  </a:cxn>
                  <a:cxn ang="0">
                    <a:pos x="2" y="30"/>
                  </a:cxn>
                  <a:cxn ang="0">
                    <a:pos x="3" y="30"/>
                  </a:cxn>
                  <a:cxn ang="0">
                    <a:pos x="5" y="29"/>
                  </a:cxn>
                  <a:cxn ang="0">
                    <a:pos x="4" y="28"/>
                  </a:cxn>
                  <a:cxn ang="0">
                    <a:pos x="3" y="29"/>
                  </a:cxn>
                  <a:cxn ang="0">
                    <a:pos x="3" y="25"/>
                  </a:cxn>
                  <a:cxn ang="0">
                    <a:pos x="3" y="22"/>
                  </a:cxn>
                  <a:cxn ang="0">
                    <a:pos x="3" y="17"/>
                  </a:cxn>
                  <a:cxn ang="0">
                    <a:pos x="2" y="11"/>
                  </a:cxn>
                  <a:cxn ang="0">
                    <a:pos x="2" y="6"/>
                  </a:cxn>
                  <a:cxn ang="0">
                    <a:pos x="11" y="9"/>
                  </a:cxn>
                  <a:cxn ang="0">
                    <a:pos x="19" y="13"/>
                  </a:cxn>
                  <a:cxn ang="0">
                    <a:pos x="23" y="14"/>
                  </a:cxn>
                  <a:cxn ang="0">
                    <a:pos x="24" y="15"/>
                  </a:cxn>
                  <a:cxn ang="0">
                    <a:pos x="24" y="20"/>
                  </a:cxn>
                  <a:cxn ang="0">
                    <a:pos x="22" y="23"/>
                  </a:cxn>
                  <a:cxn ang="0">
                    <a:pos x="22" y="25"/>
                  </a:cxn>
                  <a:cxn ang="0">
                    <a:pos x="22" y="27"/>
                  </a:cxn>
                  <a:cxn ang="0">
                    <a:pos x="23" y="28"/>
                  </a:cxn>
                  <a:cxn ang="0">
                    <a:pos x="25" y="24"/>
                  </a:cxn>
                  <a:cxn ang="0">
                    <a:pos x="27" y="21"/>
                  </a:cxn>
                  <a:cxn ang="0">
                    <a:pos x="29" y="18"/>
                  </a:cxn>
                  <a:cxn ang="0">
                    <a:pos x="26" y="10"/>
                  </a:cxn>
                  <a:cxn ang="0">
                    <a:pos x="27" y="9"/>
                  </a:cxn>
                  <a:cxn ang="0">
                    <a:pos x="29" y="7"/>
                  </a:cxn>
                  <a:cxn ang="0">
                    <a:pos x="27" y="5"/>
                  </a:cxn>
                  <a:cxn ang="0">
                    <a:pos x="27" y="0"/>
                  </a:cxn>
                  <a:cxn ang="0">
                    <a:pos x="62" y="9"/>
                  </a:cxn>
                  <a:cxn ang="0">
                    <a:pos x="90" y="16"/>
                  </a:cxn>
                  <a:cxn ang="0">
                    <a:pos x="80" y="59"/>
                  </a:cxn>
                  <a:cxn ang="0">
                    <a:pos x="80" y="60"/>
                  </a:cxn>
                  <a:cxn ang="0">
                    <a:pos x="80" y="61"/>
                  </a:cxn>
                  <a:cxn ang="0">
                    <a:pos x="81" y="63"/>
                  </a:cxn>
                  <a:cxn ang="0">
                    <a:pos x="80" y="64"/>
                  </a:cxn>
                  <a:cxn ang="0">
                    <a:pos x="80" y="66"/>
                  </a:cxn>
                  <a:cxn ang="0">
                    <a:pos x="55" y="61"/>
                  </a:cxn>
                  <a:cxn ang="0">
                    <a:pos x="52" y="61"/>
                  </a:cxn>
                  <a:cxn ang="0">
                    <a:pos x="50" y="60"/>
                  </a:cxn>
                  <a:cxn ang="0">
                    <a:pos x="47" y="61"/>
                  </a:cxn>
                  <a:cxn ang="0">
                    <a:pos x="44" y="60"/>
                  </a:cxn>
                  <a:cxn ang="0">
                    <a:pos x="41" y="61"/>
                  </a:cxn>
                  <a:cxn ang="0">
                    <a:pos x="37" y="60"/>
                  </a:cxn>
                  <a:cxn ang="0">
                    <a:pos x="30" y="60"/>
                  </a:cxn>
                  <a:cxn ang="0">
                    <a:pos x="24" y="58"/>
                  </a:cxn>
                  <a:cxn ang="0">
                    <a:pos x="19" y="58"/>
                  </a:cxn>
                  <a:cxn ang="0">
                    <a:pos x="12" y="56"/>
                  </a:cxn>
                  <a:cxn ang="0">
                    <a:pos x="11" y="50"/>
                  </a:cxn>
                  <a:cxn ang="0">
                    <a:pos x="11" y="47"/>
                  </a:cxn>
                  <a:cxn ang="0">
                    <a:pos x="7" y="44"/>
                  </a:cxn>
                  <a:cxn ang="0">
                    <a:pos x="6" y="43"/>
                  </a:cxn>
                  <a:cxn ang="0">
                    <a:pos x="3" y="42"/>
                  </a:cxn>
                </a:cxnLst>
                <a:rect l="0" t="0" r="r" b="b"/>
                <a:pathLst>
                  <a:path w="90" h="66">
                    <a:moveTo>
                      <a:pt x="3" y="42"/>
                    </a:moveTo>
                    <a:lnTo>
                      <a:pt x="1" y="40"/>
                    </a:lnTo>
                    <a:lnTo>
                      <a:pt x="0" y="40"/>
                    </a:lnTo>
                    <a:lnTo>
                      <a:pt x="0" y="40"/>
                    </a:lnTo>
                    <a:lnTo>
                      <a:pt x="0" y="39"/>
                    </a:lnTo>
                    <a:lnTo>
                      <a:pt x="1" y="37"/>
                    </a:lnTo>
                    <a:lnTo>
                      <a:pt x="1" y="36"/>
                    </a:lnTo>
                    <a:lnTo>
                      <a:pt x="1" y="35"/>
                    </a:lnTo>
                    <a:lnTo>
                      <a:pt x="1" y="35"/>
                    </a:lnTo>
                    <a:lnTo>
                      <a:pt x="1" y="35"/>
                    </a:lnTo>
                    <a:lnTo>
                      <a:pt x="2" y="35"/>
                    </a:lnTo>
                    <a:lnTo>
                      <a:pt x="2" y="36"/>
                    </a:lnTo>
                    <a:lnTo>
                      <a:pt x="2" y="37"/>
                    </a:lnTo>
                    <a:lnTo>
                      <a:pt x="1" y="37"/>
                    </a:lnTo>
                    <a:lnTo>
                      <a:pt x="2" y="38"/>
                    </a:lnTo>
                    <a:lnTo>
                      <a:pt x="3" y="36"/>
                    </a:lnTo>
                    <a:lnTo>
                      <a:pt x="3" y="36"/>
                    </a:lnTo>
                    <a:lnTo>
                      <a:pt x="3" y="35"/>
                    </a:lnTo>
                    <a:lnTo>
                      <a:pt x="4" y="34"/>
                    </a:lnTo>
                    <a:lnTo>
                      <a:pt x="3" y="33"/>
                    </a:lnTo>
                    <a:lnTo>
                      <a:pt x="2" y="33"/>
                    </a:lnTo>
                    <a:lnTo>
                      <a:pt x="2" y="30"/>
                    </a:lnTo>
                    <a:lnTo>
                      <a:pt x="3" y="30"/>
                    </a:lnTo>
                    <a:lnTo>
                      <a:pt x="3" y="30"/>
                    </a:lnTo>
                    <a:lnTo>
                      <a:pt x="4" y="30"/>
                    </a:lnTo>
                    <a:lnTo>
                      <a:pt x="5" y="29"/>
                    </a:lnTo>
                    <a:lnTo>
                      <a:pt x="4" y="28"/>
                    </a:lnTo>
                    <a:lnTo>
                      <a:pt x="4" y="28"/>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90" y="16"/>
                    </a:lnTo>
                    <a:lnTo>
                      <a:pt x="80" y="59"/>
                    </a:lnTo>
                    <a:lnTo>
                      <a:pt x="80" y="59"/>
                    </a:lnTo>
                    <a:lnTo>
                      <a:pt x="80" y="59"/>
                    </a:lnTo>
                    <a:lnTo>
                      <a:pt x="80" y="60"/>
                    </a:lnTo>
                    <a:lnTo>
                      <a:pt x="80" y="61"/>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7" y="44"/>
                    </a:lnTo>
                    <a:lnTo>
                      <a:pt x="6" y="43"/>
                    </a:lnTo>
                    <a:lnTo>
                      <a:pt x="3" y="42"/>
                    </a:lnTo>
                    <a:lnTo>
                      <a:pt x="3" y="4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37094" name="Freeform 198"/>
              <p:cNvSpPr>
                <a:spLocks/>
              </p:cNvSpPr>
              <p:nvPr/>
            </p:nvSpPr>
            <p:spPr bwMode="auto">
              <a:xfrm>
                <a:off x="1537" y="1282"/>
                <a:ext cx="554" cy="439"/>
              </a:xfrm>
              <a:custGeom>
                <a:avLst/>
                <a:gdLst/>
                <a:ahLst/>
                <a:cxnLst>
                  <a:cxn ang="0">
                    <a:pos x="0" y="67"/>
                  </a:cxn>
                  <a:cxn ang="0">
                    <a:pos x="0" y="62"/>
                  </a:cxn>
                  <a:cxn ang="0">
                    <a:pos x="1" y="57"/>
                  </a:cxn>
                  <a:cxn ang="0">
                    <a:pos x="2" y="51"/>
                  </a:cxn>
                  <a:cxn ang="0">
                    <a:pos x="3" y="49"/>
                  </a:cxn>
                  <a:cxn ang="0">
                    <a:pos x="5" y="47"/>
                  </a:cxn>
                  <a:cxn ang="0">
                    <a:pos x="5" y="45"/>
                  </a:cxn>
                  <a:cxn ang="0">
                    <a:pos x="10" y="37"/>
                  </a:cxn>
                  <a:cxn ang="0">
                    <a:pos x="16" y="23"/>
                  </a:cxn>
                  <a:cxn ang="0">
                    <a:pos x="20" y="13"/>
                  </a:cxn>
                  <a:cxn ang="0">
                    <a:pos x="24" y="3"/>
                  </a:cxn>
                  <a:cxn ang="0">
                    <a:pos x="24" y="0"/>
                  </a:cxn>
                  <a:cxn ang="0">
                    <a:pos x="27" y="0"/>
                  </a:cxn>
                  <a:cxn ang="0">
                    <a:pos x="30" y="1"/>
                  </a:cxn>
                  <a:cxn ang="0">
                    <a:pos x="31" y="2"/>
                  </a:cxn>
                  <a:cxn ang="0">
                    <a:pos x="35" y="5"/>
                  </a:cxn>
                  <a:cxn ang="0">
                    <a:pos x="35" y="8"/>
                  </a:cxn>
                  <a:cxn ang="0">
                    <a:pos x="36" y="14"/>
                  </a:cxn>
                  <a:cxn ang="0">
                    <a:pos x="43" y="16"/>
                  </a:cxn>
                  <a:cxn ang="0">
                    <a:pos x="48" y="16"/>
                  </a:cxn>
                  <a:cxn ang="0">
                    <a:pos x="54" y="18"/>
                  </a:cxn>
                  <a:cxn ang="0">
                    <a:pos x="61" y="18"/>
                  </a:cxn>
                  <a:cxn ang="0">
                    <a:pos x="65" y="19"/>
                  </a:cxn>
                  <a:cxn ang="0">
                    <a:pos x="68" y="18"/>
                  </a:cxn>
                  <a:cxn ang="0">
                    <a:pos x="71" y="19"/>
                  </a:cxn>
                  <a:cxn ang="0">
                    <a:pos x="74" y="18"/>
                  </a:cxn>
                  <a:cxn ang="0">
                    <a:pos x="76" y="19"/>
                  </a:cxn>
                  <a:cxn ang="0">
                    <a:pos x="79" y="19"/>
                  </a:cxn>
                  <a:cxn ang="0">
                    <a:pos x="104" y="24"/>
                  </a:cxn>
                  <a:cxn ang="0">
                    <a:pos x="105" y="27"/>
                  </a:cxn>
                  <a:cxn ang="0">
                    <a:pos x="108" y="28"/>
                  </a:cxn>
                  <a:cxn ang="0">
                    <a:pos x="102" y="40"/>
                  </a:cxn>
                  <a:cxn ang="0">
                    <a:pos x="101" y="42"/>
                  </a:cxn>
                  <a:cxn ang="0">
                    <a:pos x="98" y="44"/>
                  </a:cxn>
                  <a:cxn ang="0">
                    <a:pos x="94" y="51"/>
                  </a:cxn>
                  <a:cxn ang="0">
                    <a:pos x="97" y="53"/>
                  </a:cxn>
                  <a:cxn ang="0">
                    <a:pos x="97" y="55"/>
                  </a:cxn>
                  <a:cxn ang="0">
                    <a:pos x="96" y="56"/>
                  </a:cxn>
                  <a:cxn ang="0">
                    <a:pos x="95" y="60"/>
                  </a:cxn>
                  <a:cxn ang="0">
                    <a:pos x="52" y="81"/>
                  </a:cxn>
                  <a:cxn ang="0">
                    <a:pos x="1" y="68"/>
                  </a:cxn>
                </a:cxnLst>
                <a:rect l="0" t="0" r="r" b="b"/>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27" y="0"/>
                    </a:lnTo>
                    <a:lnTo>
                      <a:pt x="30" y="1"/>
                    </a:lnTo>
                    <a:lnTo>
                      <a:pt x="31" y="2"/>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lnTo>
                      <a:pt x="1" y="6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37095" name="Freeform 199"/>
              <p:cNvSpPr>
                <a:spLocks/>
              </p:cNvSpPr>
              <p:nvPr/>
            </p:nvSpPr>
            <p:spPr bwMode="auto">
              <a:xfrm>
                <a:off x="1988" y="1155"/>
                <a:ext cx="415" cy="634"/>
              </a:xfrm>
              <a:custGeom>
                <a:avLst/>
                <a:gdLst/>
                <a:ahLst/>
                <a:cxnLst>
                  <a:cxn ang="0">
                    <a:pos x="7" y="86"/>
                  </a:cxn>
                  <a:cxn ang="0">
                    <a:pos x="8" y="82"/>
                  </a:cxn>
                  <a:cxn ang="0">
                    <a:pos x="9" y="81"/>
                  </a:cxn>
                  <a:cxn ang="0">
                    <a:pos x="9" y="79"/>
                  </a:cxn>
                  <a:cxn ang="0">
                    <a:pos x="6" y="77"/>
                  </a:cxn>
                  <a:cxn ang="0">
                    <a:pos x="10" y="70"/>
                  </a:cxn>
                  <a:cxn ang="0">
                    <a:pos x="13" y="68"/>
                  </a:cxn>
                  <a:cxn ang="0">
                    <a:pos x="14" y="66"/>
                  </a:cxn>
                  <a:cxn ang="0">
                    <a:pos x="20" y="54"/>
                  </a:cxn>
                  <a:cxn ang="0">
                    <a:pos x="17" y="53"/>
                  </a:cxn>
                  <a:cxn ang="0">
                    <a:pos x="16" y="50"/>
                  </a:cxn>
                  <a:cxn ang="0">
                    <a:pos x="16" y="47"/>
                  </a:cxn>
                  <a:cxn ang="0">
                    <a:pos x="16" y="45"/>
                  </a:cxn>
                  <a:cxn ang="0">
                    <a:pos x="16" y="43"/>
                  </a:cxn>
                  <a:cxn ang="0">
                    <a:pos x="26" y="0"/>
                  </a:cxn>
                  <a:cxn ang="0">
                    <a:pos x="34" y="19"/>
                  </a:cxn>
                  <a:cxn ang="0">
                    <a:pos x="36" y="26"/>
                  </a:cxn>
                  <a:cxn ang="0">
                    <a:pos x="35" y="29"/>
                  </a:cxn>
                  <a:cxn ang="0">
                    <a:pos x="37" y="31"/>
                  </a:cxn>
                  <a:cxn ang="0">
                    <a:pos x="42" y="39"/>
                  </a:cxn>
                  <a:cxn ang="0">
                    <a:pos x="43" y="43"/>
                  </a:cxn>
                  <a:cxn ang="0">
                    <a:pos x="45" y="45"/>
                  </a:cxn>
                  <a:cxn ang="0">
                    <a:pos x="49" y="46"/>
                  </a:cxn>
                  <a:cxn ang="0">
                    <a:pos x="46" y="52"/>
                  </a:cxn>
                  <a:cxn ang="0">
                    <a:pos x="45" y="56"/>
                  </a:cxn>
                  <a:cxn ang="0">
                    <a:pos x="45" y="57"/>
                  </a:cxn>
                  <a:cxn ang="0">
                    <a:pos x="43" y="60"/>
                  </a:cxn>
                  <a:cxn ang="0">
                    <a:pos x="43" y="62"/>
                  </a:cxn>
                  <a:cxn ang="0">
                    <a:pos x="46" y="65"/>
                  </a:cxn>
                  <a:cxn ang="0">
                    <a:pos x="50" y="61"/>
                  </a:cxn>
                  <a:cxn ang="0">
                    <a:pos x="51" y="63"/>
                  </a:cxn>
                  <a:cxn ang="0">
                    <a:pos x="52" y="64"/>
                  </a:cxn>
                  <a:cxn ang="0">
                    <a:pos x="52" y="69"/>
                  </a:cxn>
                  <a:cxn ang="0">
                    <a:pos x="54" y="74"/>
                  </a:cxn>
                  <a:cxn ang="0">
                    <a:pos x="53" y="76"/>
                  </a:cxn>
                  <a:cxn ang="0">
                    <a:pos x="56" y="78"/>
                  </a:cxn>
                  <a:cxn ang="0">
                    <a:pos x="57" y="81"/>
                  </a:cxn>
                  <a:cxn ang="0">
                    <a:pos x="57" y="84"/>
                  </a:cxn>
                  <a:cxn ang="0">
                    <a:pos x="59" y="87"/>
                  </a:cxn>
                  <a:cxn ang="0">
                    <a:pos x="61" y="84"/>
                  </a:cxn>
                  <a:cxn ang="0">
                    <a:pos x="65" y="86"/>
                  </a:cxn>
                  <a:cxn ang="0">
                    <a:pos x="67" y="84"/>
                  </a:cxn>
                  <a:cxn ang="0">
                    <a:pos x="71" y="85"/>
                  </a:cxn>
                  <a:cxn ang="0">
                    <a:pos x="73" y="86"/>
                  </a:cxn>
                  <a:cxn ang="0">
                    <a:pos x="76" y="84"/>
                  </a:cxn>
                  <a:cxn ang="0">
                    <a:pos x="79" y="85"/>
                  </a:cxn>
                  <a:cxn ang="0">
                    <a:pos x="81" y="88"/>
                  </a:cxn>
                  <a:cxn ang="0">
                    <a:pos x="74" y="130"/>
                  </a:cxn>
                  <a:cxn ang="0">
                    <a:pos x="0" y="116"/>
                  </a:cxn>
                </a:cxnLst>
                <a:rect l="0" t="0" r="r" b="b"/>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16" y="43"/>
                    </a:lnTo>
                    <a:lnTo>
                      <a:pt x="26" y="0"/>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lnTo>
                      <a:pt x="0" y="11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37096" name="Freeform 200"/>
              <p:cNvSpPr>
                <a:spLocks/>
              </p:cNvSpPr>
              <p:nvPr/>
            </p:nvSpPr>
            <p:spPr bwMode="auto">
              <a:xfrm>
                <a:off x="2162" y="1170"/>
                <a:ext cx="707" cy="424"/>
              </a:xfrm>
              <a:custGeom>
                <a:avLst/>
                <a:gdLst/>
                <a:ahLst/>
                <a:cxnLst>
                  <a:cxn ang="0">
                    <a:pos x="48" y="77"/>
                  </a:cxn>
                  <a:cxn ang="0">
                    <a:pos x="45" y="84"/>
                  </a:cxn>
                  <a:cxn ang="0">
                    <a:pos x="43" y="80"/>
                  </a:cxn>
                  <a:cxn ang="0">
                    <a:pos x="42" y="83"/>
                  </a:cxn>
                  <a:cxn ang="0">
                    <a:pos x="38" y="83"/>
                  </a:cxn>
                  <a:cxn ang="0">
                    <a:pos x="33" y="82"/>
                  </a:cxn>
                  <a:cxn ang="0">
                    <a:pos x="32" y="82"/>
                  </a:cxn>
                  <a:cxn ang="0">
                    <a:pos x="29" y="82"/>
                  </a:cxn>
                  <a:cxn ang="0">
                    <a:pos x="26" y="82"/>
                  </a:cxn>
                  <a:cxn ang="0">
                    <a:pos x="24" y="83"/>
                  </a:cxn>
                  <a:cxn ang="0">
                    <a:pos x="23" y="80"/>
                  </a:cxn>
                  <a:cxn ang="0">
                    <a:pos x="23" y="77"/>
                  </a:cxn>
                  <a:cxn ang="0">
                    <a:pos x="20" y="75"/>
                  </a:cxn>
                  <a:cxn ang="0">
                    <a:pos x="20" y="72"/>
                  </a:cxn>
                  <a:cxn ang="0">
                    <a:pos x="18" y="69"/>
                  </a:cxn>
                  <a:cxn ang="0">
                    <a:pos x="18" y="63"/>
                  </a:cxn>
                  <a:cxn ang="0">
                    <a:pos x="17" y="60"/>
                  </a:cxn>
                  <a:cxn ang="0">
                    <a:pos x="16" y="59"/>
                  </a:cxn>
                  <a:cxn ang="0">
                    <a:pos x="15" y="59"/>
                  </a:cxn>
                  <a:cxn ang="0">
                    <a:pos x="11" y="62"/>
                  </a:cxn>
                  <a:cxn ang="0">
                    <a:pos x="9" y="58"/>
                  </a:cxn>
                  <a:cxn ang="0">
                    <a:pos x="9" y="56"/>
                  </a:cxn>
                  <a:cxn ang="0">
                    <a:pos x="11" y="53"/>
                  </a:cxn>
                  <a:cxn ang="0">
                    <a:pos x="11" y="50"/>
                  </a:cxn>
                  <a:cxn ang="0">
                    <a:pos x="12" y="48"/>
                  </a:cxn>
                  <a:cxn ang="0">
                    <a:pos x="14" y="42"/>
                  </a:cxn>
                  <a:cxn ang="0">
                    <a:pos x="11" y="40"/>
                  </a:cxn>
                  <a:cxn ang="0">
                    <a:pos x="8" y="38"/>
                  </a:cxn>
                  <a:cxn ang="0">
                    <a:pos x="6" y="31"/>
                  </a:cxn>
                  <a:cxn ang="0">
                    <a:pos x="2" y="27"/>
                  </a:cxn>
                  <a:cxn ang="0">
                    <a:pos x="2" y="25"/>
                  </a:cxn>
                  <a:cxn ang="0">
                    <a:pos x="2" y="20"/>
                  </a:cxn>
                  <a:cxn ang="0">
                    <a:pos x="3" y="0"/>
                  </a:cxn>
                  <a:cxn ang="0">
                    <a:pos x="49" y="8"/>
                  </a:cxn>
                  <a:cxn ang="0">
                    <a:pos x="138" y="19"/>
                  </a:cxn>
                  <a:cxn ang="0">
                    <a:pos x="132" y="87"/>
                  </a:cxn>
                </a:cxnLst>
                <a:rect l="0" t="0" r="r" b="b"/>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lnTo>
                      <a:pt x="132" y="8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37097" name="Freeform 201"/>
              <p:cNvSpPr>
                <a:spLocks/>
              </p:cNvSpPr>
              <p:nvPr/>
            </p:nvSpPr>
            <p:spPr bwMode="auto">
              <a:xfrm>
                <a:off x="1737" y="1677"/>
                <a:ext cx="440" cy="649"/>
              </a:xfrm>
              <a:custGeom>
                <a:avLst/>
                <a:gdLst/>
                <a:ahLst/>
                <a:cxnLst>
                  <a:cxn ang="0">
                    <a:pos x="13" y="0"/>
                  </a:cxn>
                  <a:cxn ang="0">
                    <a:pos x="0" y="51"/>
                  </a:cxn>
                  <a:cxn ang="0">
                    <a:pos x="56" y="133"/>
                  </a:cxn>
                  <a:cxn ang="0">
                    <a:pos x="56" y="132"/>
                  </a:cxn>
                  <a:cxn ang="0">
                    <a:pos x="56" y="131"/>
                  </a:cxn>
                  <a:cxn ang="0">
                    <a:pos x="57" y="127"/>
                  </a:cxn>
                  <a:cxn ang="0">
                    <a:pos x="57" y="126"/>
                  </a:cxn>
                  <a:cxn ang="0">
                    <a:pos x="57" y="118"/>
                  </a:cxn>
                  <a:cxn ang="0">
                    <a:pos x="57" y="115"/>
                  </a:cxn>
                  <a:cxn ang="0">
                    <a:pos x="57" y="114"/>
                  </a:cxn>
                  <a:cxn ang="0">
                    <a:pos x="60" y="114"/>
                  </a:cxn>
                  <a:cxn ang="0">
                    <a:pos x="62" y="114"/>
                  </a:cxn>
                  <a:cxn ang="0">
                    <a:pos x="63" y="115"/>
                  </a:cxn>
                  <a:cxn ang="0">
                    <a:pos x="63" y="116"/>
                  </a:cxn>
                  <a:cxn ang="0">
                    <a:pos x="64" y="117"/>
                  </a:cxn>
                  <a:cxn ang="0">
                    <a:pos x="66" y="117"/>
                  </a:cxn>
                  <a:cxn ang="0">
                    <a:pos x="68" y="110"/>
                  </a:cxn>
                  <a:cxn ang="0">
                    <a:pos x="70" y="101"/>
                  </a:cxn>
                  <a:cxn ang="0">
                    <a:pos x="86" y="17"/>
                  </a:cxn>
                  <a:cxn ang="0">
                    <a:pos x="49" y="9"/>
                  </a:cxn>
                  <a:cxn ang="0">
                    <a:pos x="13" y="0"/>
                  </a:cxn>
                  <a:cxn ang="0">
                    <a:pos x="13" y="0"/>
                  </a:cxn>
                </a:cxnLst>
                <a:rect l="0" t="0" r="r" b="b"/>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lnTo>
                      <a:pt x="13"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37098" name="Freeform 202"/>
              <p:cNvSpPr>
                <a:spLocks/>
              </p:cNvSpPr>
              <p:nvPr/>
            </p:nvSpPr>
            <p:spPr bwMode="auto">
              <a:xfrm>
                <a:off x="1967" y="2170"/>
                <a:ext cx="467" cy="517"/>
              </a:xfrm>
              <a:custGeom>
                <a:avLst/>
                <a:gdLst/>
                <a:ahLst/>
                <a:cxnLst>
                  <a:cxn ang="0">
                    <a:pos x="78" y="106"/>
                  </a:cxn>
                  <a:cxn ang="0">
                    <a:pos x="91" y="10"/>
                  </a:cxn>
                  <a:cxn ang="0">
                    <a:pos x="25" y="0"/>
                  </a:cxn>
                  <a:cxn ang="0">
                    <a:pos x="25" y="0"/>
                  </a:cxn>
                  <a:cxn ang="0">
                    <a:pos x="23" y="9"/>
                  </a:cxn>
                  <a:cxn ang="0">
                    <a:pos x="21" y="16"/>
                  </a:cxn>
                  <a:cxn ang="0">
                    <a:pos x="19" y="16"/>
                  </a:cxn>
                  <a:cxn ang="0">
                    <a:pos x="18" y="15"/>
                  </a:cxn>
                  <a:cxn ang="0">
                    <a:pos x="18" y="14"/>
                  </a:cxn>
                  <a:cxn ang="0">
                    <a:pos x="17" y="13"/>
                  </a:cxn>
                  <a:cxn ang="0">
                    <a:pos x="15" y="13"/>
                  </a:cxn>
                  <a:cxn ang="0">
                    <a:pos x="12" y="13"/>
                  </a:cxn>
                  <a:cxn ang="0">
                    <a:pos x="12" y="14"/>
                  </a:cxn>
                  <a:cxn ang="0">
                    <a:pos x="12" y="17"/>
                  </a:cxn>
                  <a:cxn ang="0">
                    <a:pos x="12" y="25"/>
                  </a:cxn>
                  <a:cxn ang="0">
                    <a:pos x="12" y="26"/>
                  </a:cxn>
                  <a:cxn ang="0">
                    <a:pos x="11" y="30"/>
                  </a:cxn>
                  <a:cxn ang="0">
                    <a:pos x="11" y="31"/>
                  </a:cxn>
                  <a:cxn ang="0">
                    <a:pos x="11" y="32"/>
                  </a:cxn>
                  <a:cxn ang="0">
                    <a:pos x="11" y="34"/>
                  </a:cxn>
                  <a:cxn ang="0">
                    <a:pos x="11" y="35"/>
                  </a:cxn>
                  <a:cxn ang="0">
                    <a:pos x="11" y="36"/>
                  </a:cxn>
                  <a:cxn ang="0">
                    <a:pos x="12" y="38"/>
                  </a:cxn>
                  <a:cxn ang="0">
                    <a:pos x="12" y="39"/>
                  </a:cxn>
                  <a:cxn ang="0">
                    <a:pos x="12" y="41"/>
                  </a:cxn>
                  <a:cxn ang="0">
                    <a:pos x="13" y="43"/>
                  </a:cxn>
                  <a:cxn ang="0">
                    <a:pos x="13" y="43"/>
                  </a:cxn>
                  <a:cxn ang="0">
                    <a:pos x="14" y="44"/>
                  </a:cxn>
                  <a:cxn ang="0">
                    <a:pos x="15" y="46"/>
                  </a:cxn>
                  <a:cxn ang="0">
                    <a:pos x="14" y="46"/>
                  </a:cxn>
                  <a:cxn ang="0">
                    <a:pos x="14" y="46"/>
                  </a:cxn>
                  <a:cxn ang="0">
                    <a:pos x="12" y="47"/>
                  </a:cxn>
                  <a:cxn ang="0">
                    <a:pos x="10" y="48"/>
                  </a:cxn>
                  <a:cxn ang="0">
                    <a:pos x="9" y="50"/>
                  </a:cxn>
                  <a:cxn ang="0">
                    <a:pos x="7" y="55"/>
                  </a:cxn>
                  <a:cxn ang="0">
                    <a:pos x="5" y="58"/>
                  </a:cxn>
                  <a:cxn ang="0">
                    <a:pos x="3" y="58"/>
                  </a:cxn>
                  <a:cxn ang="0">
                    <a:pos x="3" y="59"/>
                  </a:cxn>
                  <a:cxn ang="0">
                    <a:pos x="4" y="60"/>
                  </a:cxn>
                  <a:cxn ang="0">
                    <a:pos x="3" y="61"/>
                  </a:cxn>
                  <a:cxn ang="0">
                    <a:pos x="3" y="63"/>
                  </a:cxn>
                  <a:cxn ang="0">
                    <a:pos x="3" y="64"/>
                  </a:cxn>
                  <a:cxn ang="0">
                    <a:pos x="5" y="66"/>
                  </a:cxn>
                  <a:cxn ang="0">
                    <a:pos x="6" y="67"/>
                  </a:cxn>
                  <a:cxn ang="0">
                    <a:pos x="5" y="67"/>
                  </a:cxn>
                  <a:cxn ang="0">
                    <a:pos x="5" y="69"/>
                  </a:cxn>
                  <a:cxn ang="0">
                    <a:pos x="4" y="70"/>
                  </a:cxn>
                  <a:cxn ang="0">
                    <a:pos x="3" y="70"/>
                  </a:cxn>
                  <a:cxn ang="0">
                    <a:pos x="1" y="69"/>
                  </a:cxn>
                  <a:cxn ang="0">
                    <a:pos x="0" y="73"/>
                  </a:cxn>
                  <a:cxn ang="0">
                    <a:pos x="49" y="102"/>
                  </a:cxn>
                  <a:cxn ang="0">
                    <a:pos x="78" y="106"/>
                  </a:cxn>
                  <a:cxn ang="0">
                    <a:pos x="78" y="106"/>
                  </a:cxn>
                  <a:cxn ang="0">
                    <a:pos x="78" y="106"/>
                  </a:cxn>
                </a:cxnLst>
                <a:rect l="0" t="0" r="r" b="b"/>
                <a:pathLst>
                  <a:path w="91" h="106">
                    <a:moveTo>
                      <a:pt x="78" y="106"/>
                    </a:moveTo>
                    <a:lnTo>
                      <a:pt x="91" y="10"/>
                    </a:lnTo>
                    <a:lnTo>
                      <a:pt x="25" y="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3" y="43"/>
                    </a:lnTo>
                    <a:lnTo>
                      <a:pt x="14" y="44"/>
                    </a:lnTo>
                    <a:lnTo>
                      <a:pt x="15" y="46"/>
                    </a:lnTo>
                    <a:lnTo>
                      <a:pt x="14"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lnTo>
                      <a:pt x="78" y="106"/>
                    </a:lnTo>
                    <a:lnTo>
                      <a:pt x="78" y="10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37099" name="Freeform 203"/>
              <p:cNvSpPr>
                <a:spLocks/>
              </p:cNvSpPr>
              <p:nvPr/>
            </p:nvSpPr>
            <p:spPr bwMode="auto">
              <a:xfrm>
                <a:off x="3265" y="1248"/>
                <a:ext cx="455" cy="487"/>
              </a:xfrm>
              <a:custGeom>
                <a:avLst/>
                <a:gdLst/>
                <a:ahLst/>
                <a:cxnLst>
                  <a:cxn ang="0">
                    <a:pos x="8" y="69"/>
                  </a:cxn>
                  <a:cxn ang="0">
                    <a:pos x="4" y="64"/>
                  </a:cxn>
                  <a:cxn ang="0">
                    <a:pos x="7" y="60"/>
                  </a:cxn>
                  <a:cxn ang="0">
                    <a:pos x="7" y="56"/>
                  </a:cxn>
                  <a:cxn ang="0">
                    <a:pos x="5" y="47"/>
                  </a:cxn>
                  <a:cxn ang="0">
                    <a:pos x="5" y="43"/>
                  </a:cxn>
                  <a:cxn ang="0">
                    <a:pos x="4" y="33"/>
                  </a:cxn>
                  <a:cxn ang="0">
                    <a:pos x="2" y="26"/>
                  </a:cxn>
                  <a:cxn ang="0">
                    <a:pos x="0" y="16"/>
                  </a:cxn>
                  <a:cxn ang="0">
                    <a:pos x="1" y="12"/>
                  </a:cxn>
                  <a:cxn ang="0">
                    <a:pos x="0" y="7"/>
                  </a:cxn>
                  <a:cxn ang="0">
                    <a:pos x="23" y="3"/>
                  </a:cxn>
                  <a:cxn ang="0">
                    <a:pos x="25" y="1"/>
                  </a:cxn>
                  <a:cxn ang="0">
                    <a:pos x="28" y="5"/>
                  </a:cxn>
                  <a:cxn ang="0">
                    <a:pos x="28" y="10"/>
                  </a:cxn>
                  <a:cxn ang="0">
                    <a:pos x="32" y="12"/>
                  </a:cxn>
                  <a:cxn ang="0">
                    <a:pos x="34" y="13"/>
                  </a:cxn>
                  <a:cxn ang="0">
                    <a:pos x="38" y="13"/>
                  </a:cxn>
                  <a:cxn ang="0">
                    <a:pos x="39" y="14"/>
                  </a:cxn>
                  <a:cxn ang="0">
                    <a:pos x="43" y="13"/>
                  </a:cxn>
                  <a:cxn ang="0">
                    <a:pos x="51" y="14"/>
                  </a:cxn>
                  <a:cxn ang="0">
                    <a:pos x="52" y="15"/>
                  </a:cxn>
                  <a:cxn ang="0">
                    <a:pos x="53" y="15"/>
                  </a:cxn>
                  <a:cxn ang="0">
                    <a:pos x="54" y="18"/>
                  </a:cxn>
                  <a:cxn ang="0">
                    <a:pos x="57" y="17"/>
                  </a:cxn>
                  <a:cxn ang="0">
                    <a:pos x="59" y="17"/>
                  </a:cxn>
                  <a:cxn ang="0">
                    <a:pos x="62" y="19"/>
                  </a:cxn>
                  <a:cxn ang="0">
                    <a:pos x="64" y="21"/>
                  </a:cxn>
                  <a:cxn ang="0">
                    <a:pos x="68" y="21"/>
                  </a:cxn>
                  <a:cxn ang="0">
                    <a:pos x="73" y="18"/>
                  </a:cxn>
                  <a:cxn ang="0">
                    <a:pos x="81" y="20"/>
                  </a:cxn>
                  <a:cxn ang="0">
                    <a:pos x="83" y="20"/>
                  </a:cxn>
                  <a:cxn ang="0">
                    <a:pos x="86" y="21"/>
                  </a:cxn>
                  <a:cxn ang="0">
                    <a:pos x="87" y="22"/>
                  </a:cxn>
                  <a:cxn ang="0">
                    <a:pos x="81" y="25"/>
                  </a:cxn>
                  <a:cxn ang="0">
                    <a:pos x="78" y="28"/>
                  </a:cxn>
                  <a:cxn ang="0">
                    <a:pos x="73" y="30"/>
                  </a:cxn>
                  <a:cxn ang="0">
                    <a:pos x="59" y="44"/>
                  </a:cxn>
                  <a:cxn ang="0">
                    <a:pos x="57" y="46"/>
                  </a:cxn>
                  <a:cxn ang="0">
                    <a:pos x="57" y="56"/>
                  </a:cxn>
                  <a:cxn ang="0">
                    <a:pos x="52" y="59"/>
                  </a:cxn>
                  <a:cxn ang="0">
                    <a:pos x="52" y="61"/>
                  </a:cxn>
                  <a:cxn ang="0">
                    <a:pos x="52" y="65"/>
                  </a:cxn>
                  <a:cxn ang="0">
                    <a:pos x="53" y="69"/>
                  </a:cxn>
                  <a:cxn ang="0">
                    <a:pos x="52" y="73"/>
                  </a:cxn>
                  <a:cxn ang="0">
                    <a:pos x="53" y="79"/>
                  </a:cxn>
                  <a:cxn ang="0">
                    <a:pos x="55" y="80"/>
                  </a:cxn>
                  <a:cxn ang="0">
                    <a:pos x="58" y="81"/>
                  </a:cxn>
                  <a:cxn ang="0">
                    <a:pos x="59" y="83"/>
                  </a:cxn>
                  <a:cxn ang="0">
                    <a:pos x="64" y="87"/>
                  </a:cxn>
                  <a:cxn ang="0">
                    <a:pos x="72" y="92"/>
                  </a:cxn>
                  <a:cxn ang="0">
                    <a:pos x="72" y="95"/>
                  </a:cxn>
                  <a:cxn ang="0">
                    <a:pos x="8" y="100"/>
                  </a:cxn>
                </a:cxnLst>
                <a:rect l="0" t="0" r="r" b="b"/>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39" y="14"/>
                    </a:lnTo>
                    <a:lnTo>
                      <a:pt x="42" y="14"/>
                    </a:lnTo>
                    <a:lnTo>
                      <a:pt x="43" y="13"/>
                    </a:lnTo>
                    <a:lnTo>
                      <a:pt x="48" y="13"/>
                    </a:lnTo>
                    <a:lnTo>
                      <a:pt x="51" y="14"/>
                    </a:lnTo>
                    <a:lnTo>
                      <a:pt x="52" y="14"/>
                    </a:lnTo>
                    <a:lnTo>
                      <a:pt x="52" y="15"/>
                    </a:lnTo>
                    <a:lnTo>
                      <a:pt x="53" y="15"/>
                    </a:lnTo>
                    <a:lnTo>
                      <a:pt x="53" y="15"/>
                    </a:lnTo>
                    <a:lnTo>
                      <a:pt x="54" y="16"/>
                    </a:lnTo>
                    <a:lnTo>
                      <a:pt x="54" y="18"/>
                    </a:lnTo>
                    <a:lnTo>
                      <a:pt x="55" y="19"/>
                    </a:lnTo>
                    <a:lnTo>
                      <a:pt x="57" y="17"/>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8" y="81"/>
                    </a:lnTo>
                    <a:lnTo>
                      <a:pt x="59" y="82"/>
                    </a:lnTo>
                    <a:lnTo>
                      <a:pt x="59" y="83"/>
                    </a:lnTo>
                    <a:lnTo>
                      <a:pt x="63" y="84"/>
                    </a:lnTo>
                    <a:lnTo>
                      <a:pt x="64" y="87"/>
                    </a:lnTo>
                    <a:lnTo>
                      <a:pt x="68" y="89"/>
                    </a:lnTo>
                    <a:lnTo>
                      <a:pt x="72" y="92"/>
                    </a:lnTo>
                    <a:lnTo>
                      <a:pt x="72" y="93"/>
                    </a:lnTo>
                    <a:lnTo>
                      <a:pt x="72" y="95"/>
                    </a:lnTo>
                    <a:lnTo>
                      <a:pt x="72" y="98"/>
                    </a:lnTo>
                    <a:lnTo>
                      <a:pt x="8" y="100"/>
                    </a:lnTo>
                    <a:lnTo>
                      <a:pt x="8" y="10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37100" name="Freeform 204"/>
              <p:cNvSpPr>
                <a:spLocks/>
              </p:cNvSpPr>
              <p:nvPr/>
            </p:nvSpPr>
            <p:spPr bwMode="auto">
              <a:xfrm>
                <a:off x="3633" y="1799"/>
                <a:ext cx="277" cy="463"/>
              </a:xfrm>
              <a:custGeom>
                <a:avLst/>
                <a:gdLst/>
                <a:ahLst/>
                <a:cxnLst>
                  <a:cxn ang="0">
                    <a:pos x="9" y="2"/>
                  </a:cxn>
                  <a:cxn ang="0">
                    <a:pos x="12" y="5"/>
                  </a:cxn>
                  <a:cxn ang="0">
                    <a:pos x="15" y="8"/>
                  </a:cxn>
                  <a:cxn ang="0">
                    <a:pos x="15" y="12"/>
                  </a:cxn>
                  <a:cxn ang="0">
                    <a:pos x="14" y="15"/>
                  </a:cxn>
                  <a:cxn ang="0">
                    <a:pos x="11" y="19"/>
                  </a:cxn>
                  <a:cxn ang="0">
                    <a:pos x="9" y="20"/>
                  </a:cxn>
                  <a:cxn ang="0">
                    <a:pos x="5" y="21"/>
                  </a:cxn>
                  <a:cxn ang="0">
                    <a:pos x="4" y="24"/>
                  </a:cxn>
                  <a:cxn ang="0">
                    <a:pos x="6" y="27"/>
                  </a:cxn>
                  <a:cxn ang="0">
                    <a:pos x="4" y="34"/>
                  </a:cxn>
                  <a:cxn ang="0">
                    <a:pos x="1" y="36"/>
                  </a:cxn>
                  <a:cxn ang="0">
                    <a:pos x="0" y="39"/>
                  </a:cxn>
                  <a:cxn ang="0">
                    <a:pos x="0" y="41"/>
                  </a:cxn>
                  <a:cxn ang="0">
                    <a:pos x="1" y="48"/>
                  </a:cxn>
                  <a:cxn ang="0">
                    <a:pos x="5" y="53"/>
                  </a:cxn>
                  <a:cxn ang="0">
                    <a:pos x="10" y="57"/>
                  </a:cxn>
                  <a:cxn ang="0">
                    <a:pos x="13" y="64"/>
                  </a:cxn>
                  <a:cxn ang="0">
                    <a:pos x="15" y="62"/>
                  </a:cxn>
                  <a:cxn ang="0">
                    <a:pos x="19" y="65"/>
                  </a:cxn>
                  <a:cxn ang="0">
                    <a:pos x="19" y="69"/>
                  </a:cxn>
                  <a:cxn ang="0">
                    <a:pos x="16" y="73"/>
                  </a:cxn>
                  <a:cxn ang="0">
                    <a:pos x="19" y="78"/>
                  </a:cxn>
                  <a:cxn ang="0">
                    <a:pos x="24" y="81"/>
                  </a:cxn>
                  <a:cxn ang="0">
                    <a:pos x="29" y="87"/>
                  </a:cxn>
                  <a:cxn ang="0">
                    <a:pos x="30" y="89"/>
                  </a:cxn>
                  <a:cxn ang="0">
                    <a:pos x="29" y="91"/>
                  </a:cxn>
                  <a:cxn ang="0">
                    <a:pos x="32" y="95"/>
                  </a:cxn>
                  <a:cxn ang="0">
                    <a:pos x="33" y="94"/>
                  </a:cxn>
                  <a:cxn ang="0">
                    <a:pos x="34" y="92"/>
                  </a:cxn>
                  <a:cxn ang="0">
                    <a:pos x="38" y="91"/>
                  </a:cxn>
                  <a:cxn ang="0">
                    <a:pos x="42" y="93"/>
                  </a:cxn>
                  <a:cxn ang="0">
                    <a:pos x="43" y="89"/>
                  </a:cxn>
                  <a:cxn ang="0">
                    <a:pos x="44" y="87"/>
                  </a:cxn>
                  <a:cxn ang="0">
                    <a:pos x="48" y="85"/>
                  </a:cxn>
                  <a:cxn ang="0">
                    <a:pos x="47" y="83"/>
                  </a:cxn>
                  <a:cxn ang="0">
                    <a:pos x="47" y="81"/>
                  </a:cxn>
                  <a:cxn ang="0">
                    <a:pos x="48" y="80"/>
                  </a:cxn>
                  <a:cxn ang="0">
                    <a:pos x="48" y="79"/>
                  </a:cxn>
                  <a:cxn ang="0">
                    <a:pos x="48" y="73"/>
                  </a:cxn>
                  <a:cxn ang="0">
                    <a:pos x="52" y="68"/>
                  </a:cxn>
                  <a:cxn ang="0">
                    <a:pos x="54" y="64"/>
                  </a:cxn>
                  <a:cxn ang="0">
                    <a:pos x="52" y="57"/>
                  </a:cxn>
                  <a:cxn ang="0">
                    <a:pos x="52" y="54"/>
                  </a:cxn>
                  <a:cxn ang="0">
                    <a:pos x="49" y="13"/>
                  </a:cxn>
                  <a:cxn ang="0">
                    <a:pos x="48" y="11"/>
                  </a:cxn>
                  <a:cxn ang="0">
                    <a:pos x="46" y="6"/>
                  </a:cxn>
                  <a:cxn ang="0">
                    <a:pos x="44" y="3"/>
                  </a:cxn>
                  <a:cxn ang="0">
                    <a:pos x="44" y="0"/>
                  </a:cxn>
                </a:cxnLst>
                <a:rect l="0" t="0" r="r" b="b"/>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3"/>
                    </a:lnTo>
                    <a:lnTo>
                      <a:pt x="47" y="83"/>
                    </a:lnTo>
                    <a:lnTo>
                      <a:pt x="47" y="81"/>
                    </a:lnTo>
                    <a:lnTo>
                      <a:pt x="48" y="80"/>
                    </a:lnTo>
                    <a:lnTo>
                      <a:pt x="48" y="80"/>
                    </a:lnTo>
                    <a:lnTo>
                      <a:pt x="48" y="79"/>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lnTo>
                      <a:pt x="44"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37101" name="Freeform 205"/>
              <p:cNvSpPr>
                <a:spLocks/>
              </p:cNvSpPr>
              <p:nvPr/>
            </p:nvSpPr>
            <p:spPr bwMode="auto">
              <a:xfrm>
                <a:off x="3879" y="1838"/>
                <a:ext cx="206" cy="351"/>
              </a:xfrm>
              <a:custGeom>
                <a:avLst/>
                <a:gdLst/>
                <a:ahLst/>
                <a:cxnLst>
                  <a:cxn ang="0">
                    <a:pos x="1" y="5"/>
                  </a:cxn>
                  <a:cxn ang="0">
                    <a:pos x="4" y="45"/>
                  </a:cxn>
                  <a:cxn ang="0">
                    <a:pos x="4" y="46"/>
                  </a:cxn>
                  <a:cxn ang="0">
                    <a:pos x="4" y="47"/>
                  </a:cxn>
                  <a:cxn ang="0">
                    <a:pos x="4" y="49"/>
                  </a:cxn>
                  <a:cxn ang="0">
                    <a:pos x="5" y="52"/>
                  </a:cxn>
                  <a:cxn ang="0">
                    <a:pos x="6" y="56"/>
                  </a:cxn>
                  <a:cxn ang="0">
                    <a:pos x="4" y="59"/>
                  </a:cxn>
                  <a:cxn ang="0">
                    <a:pos x="4" y="60"/>
                  </a:cxn>
                  <a:cxn ang="0">
                    <a:pos x="2" y="63"/>
                  </a:cxn>
                  <a:cxn ang="0">
                    <a:pos x="0" y="65"/>
                  </a:cxn>
                  <a:cxn ang="0">
                    <a:pos x="0" y="68"/>
                  </a:cxn>
                  <a:cxn ang="0">
                    <a:pos x="0" y="71"/>
                  </a:cxn>
                  <a:cxn ang="0">
                    <a:pos x="0" y="71"/>
                  </a:cxn>
                  <a:cxn ang="0">
                    <a:pos x="0" y="72"/>
                  </a:cxn>
                  <a:cxn ang="0">
                    <a:pos x="0" y="72"/>
                  </a:cxn>
                  <a:cxn ang="0">
                    <a:pos x="1" y="72"/>
                  </a:cxn>
                  <a:cxn ang="0">
                    <a:pos x="2" y="72"/>
                  </a:cxn>
                  <a:cxn ang="0">
                    <a:pos x="2" y="71"/>
                  </a:cxn>
                  <a:cxn ang="0">
                    <a:pos x="2" y="70"/>
                  </a:cxn>
                  <a:cxn ang="0">
                    <a:pos x="5" y="70"/>
                  </a:cxn>
                  <a:cxn ang="0">
                    <a:pos x="8" y="69"/>
                  </a:cxn>
                  <a:cxn ang="0">
                    <a:pos x="12" y="71"/>
                  </a:cxn>
                  <a:cxn ang="0">
                    <a:pos x="12" y="71"/>
                  </a:cxn>
                  <a:cxn ang="0">
                    <a:pos x="13" y="71"/>
                  </a:cxn>
                  <a:cxn ang="0">
                    <a:pos x="14" y="68"/>
                  </a:cxn>
                  <a:cxn ang="0">
                    <a:pos x="16" y="68"/>
                  </a:cxn>
                  <a:cxn ang="0">
                    <a:pos x="17" y="69"/>
                  </a:cxn>
                  <a:cxn ang="0">
                    <a:pos x="18" y="70"/>
                  </a:cxn>
                  <a:cxn ang="0">
                    <a:pos x="19" y="69"/>
                  </a:cxn>
                  <a:cxn ang="0">
                    <a:pos x="20" y="65"/>
                  </a:cxn>
                  <a:cxn ang="0">
                    <a:pos x="21" y="64"/>
                  </a:cxn>
                  <a:cxn ang="0">
                    <a:pos x="22" y="64"/>
                  </a:cxn>
                  <a:cxn ang="0">
                    <a:pos x="24" y="66"/>
                  </a:cxn>
                  <a:cxn ang="0">
                    <a:pos x="27" y="66"/>
                  </a:cxn>
                  <a:cxn ang="0">
                    <a:pos x="28" y="63"/>
                  </a:cxn>
                  <a:cxn ang="0">
                    <a:pos x="33" y="56"/>
                  </a:cxn>
                  <a:cxn ang="0">
                    <a:pos x="33" y="53"/>
                  </a:cxn>
                  <a:cxn ang="0">
                    <a:pos x="34" y="53"/>
                  </a:cxn>
                  <a:cxn ang="0">
                    <a:pos x="37" y="53"/>
                  </a:cxn>
                  <a:cxn ang="0">
                    <a:pos x="38" y="52"/>
                  </a:cxn>
                  <a:cxn ang="0">
                    <a:pos x="40" y="51"/>
                  </a:cxn>
                  <a:cxn ang="0">
                    <a:pos x="40" y="50"/>
                  </a:cxn>
                  <a:cxn ang="0">
                    <a:pos x="40" y="47"/>
                  </a:cxn>
                  <a:cxn ang="0">
                    <a:pos x="40" y="47"/>
                  </a:cxn>
                  <a:cxn ang="0">
                    <a:pos x="40" y="45"/>
                  </a:cxn>
                  <a:cxn ang="0">
                    <a:pos x="35" y="1"/>
                  </a:cxn>
                  <a:cxn ang="0">
                    <a:pos x="35" y="0"/>
                  </a:cxn>
                  <a:cxn ang="0">
                    <a:pos x="9" y="3"/>
                  </a:cxn>
                  <a:cxn ang="0">
                    <a:pos x="8" y="4"/>
                  </a:cxn>
                  <a:cxn ang="0">
                    <a:pos x="6" y="5"/>
                  </a:cxn>
                  <a:cxn ang="0">
                    <a:pos x="5" y="6"/>
                  </a:cxn>
                  <a:cxn ang="0">
                    <a:pos x="3" y="6"/>
                  </a:cxn>
                  <a:cxn ang="0">
                    <a:pos x="1" y="5"/>
                  </a:cxn>
                  <a:cxn ang="0">
                    <a:pos x="1" y="5"/>
                  </a:cxn>
                </a:cxnLst>
                <a:rect l="0" t="0" r="r" b="b"/>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1"/>
                    </a:lnTo>
                    <a:lnTo>
                      <a:pt x="0" y="72"/>
                    </a:lnTo>
                    <a:lnTo>
                      <a:pt x="0" y="72"/>
                    </a:lnTo>
                    <a:lnTo>
                      <a:pt x="1" y="72"/>
                    </a:lnTo>
                    <a:lnTo>
                      <a:pt x="2" y="72"/>
                    </a:lnTo>
                    <a:lnTo>
                      <a:pt x="2" y="71"/>
                    </a:lnTo>
                    <a:lnTo>
                      <a:pt x="2" y="70"/>
                    </a:lnTo>
                    <a:lnTo>
                      <a:pt x="5" y="70"/>
                    </a:lnTo>
                    <a:lnTo>
                      <a:pt x="8" y="69"/>
                    </a:lnTo>
                    <a:lnTo>
                      <a:pt x="12" y="71"/>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7"/>
                    </a:lnTo>
                    <a:lnTo>
                      <a:pt x="40" y="45"/>
                    </a:lnTo>
                    <a:lnTo>
                      <a:pt x="35" y="1"/>
                    </a:lnTo>
                    <a:lnTo>
                      <a:pt x="35" y="0"/>
                    </a:lnTo>
                    <a:lnTo>
                      <a:pt x="9" y="3"/>
                    </a:lnTo>
                    <a:lnTo>
                      <a:pt x="8" y="4"/>
                    </a:lnTo>
                    <a:lnTo>
                      <a:pt x="6" y="5"/>
                    </a:lnTo>
                    <a:lnTo>
                      <a:pt x="5" y="6"/>
                    </a:lnTo>
                    <a:lnTo>
                      <a:pt x="3" y="6"/>
                    </a:lnTo>
                    <a:lnTo>
                      <a:pt x="1" y="5"/>
                    </a:lnTo>
                    <a:lnTo>
                      <a:pt x="1"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37102" name="Freeform 206"/>
              <p:cNvSpPr>
                <a:spLocks/>
              </p:cNvSpPr>
              <p:nvPr/>
            </p:nvSpPr>
            <p:spPr bwMode="auto">
              <a:xfrm>
                <a:off x="4331" y="1721"/>
                <a:ext cx="404" cy="249"/>
              </a:xfrm>
              <a:custGeom>
                <a:avLst/>
                <a:gdLst/>
                <a:ahLst/>
                <a:cxnLst>
                  <a:cxn ang="0">
                    <a:pos x="19" y="49"/>
                  </a:cxn>
                  <a:cxn ang="0">
                    <a:pos x="55" y="42"/>
                  </a:cxn>
                  <a:cxn ang="0">
                    <a:pos x="66" y="40"/>
                  </a:cxn>
                  <a:cxn ang="0">
                    <a:pos x="67" y="40"/>
                  </a:cxn>
                  <a:cxn ang="0">
                    <a:pos x="67" y="39"/>
                  </a:cxn>
                  <a:cxn ang="0">
                    <a:pos x="67" y="38"/>
                  </a:cxn>
                  <a:cxn ang="0">
                    <a:pos x="68" y="37"/>
                  </a:cxn>
                  <a:cxn ang="0">
                    <a:pos x="70" y="37"/>
                  </a:cxn>
                  <a:cxn ang="0">
                    <a:pos x="71" y="37"/>
                  </a:cxn>
                  <a:cxn ang="0">
                    <a:pos x="74" y="35"/>
                  </a:cxn>
                  <a:cxn ang="0">
                    <a:pos x="74" y="33"/>
                  </a:cxn>
                  <a:cxn ang="0">
                    <a:pos x="77" y="31"/>
                  </a:cxn>
                  <a:cxn ang="0">
                    <a:pos x="79" y="30"/>
                  </a:cxn>
                  <a:cxn ang="0">
                    <a:pos x="79" y="29"/>
                  </a:cxn>
                  <a:cxn ang="0">
                    <a:pos x="77" y="28"/>
                  </a:cxn>
                  <a:cxn ang="0">
                    <a:pos x="76" y="27"/>
                  </a:cxn>
                  <a:cxn ang="0">
                    <a:pos x="75" y="27"/>
                  </a:cxn>
                  <a:cxn ang="0">
                    <a:pos x="75" y="26"/>
                  </a:cxn>
                  <a:cxn ang="0">
                    <a:pos x="73" y="26"/>
                  </a:cxn>
                  <a:cxn ang="0">
                    <a:pos x="73" y="24"/>
                  </a:cxn>
                  <a:cxn ang="0">
                    <a:pos x="71" y="24"/>
                  </a:cxn>
                  <a:cxn ang="0">
                    <a:pos x="71" y="23"/>
                  </a:cxn>
                  <a:cxn ang="0">
                    <a:pos x="71" y="20"/>
                  </a:cxn>
                  <a:cxn ang="0">
                    <a:pos x="72" y="20"/>
                  </a:cxn>
                  <a:cxn ang="0">
                    <a:pos x="71" y="18"/>
                  </a:cxn>
                  <a:cxn ang="0">
                    <a:pos x="70" y="17"/>
                  </a:cxn>
                  <a:cxn ang="0">
                    <a:pos x="70" y="17"/>
                  </a:cxn>
                  <a:cxn ang="0">
                    <a:pos x="71" y="16"/>
                  </a:cxn>
                  <a:cxn ang="0">
                    <a:pos x="72" y="15"/>
                  </a:cxn>
                  <a:cxn ang="0">
                    <a:pos x="73" y="12"/>
                  </a:cxn>
                  <a:cxn ang="0">
                    <a:pos x="73" y="11"/>
                  </a:cxn>
                  <a:cxn ang="0">
                    <a:pos x="74" y="10"/>
                  </a:cxn>
                  <a:cxn ang="0">
                    <a:pos x="74" y="9"/>
                  </a:cxn>
                  <a:cxn ang="0">
                    <a:pos x="73" y="9"/>
                  </a:cxn>
                  <a:cxn ang="0">
                    <a:pos x="70" y="8"/>
                  </a:cxn>
                  <a:cxn ang="0">
                    <a:pos x="70" y="8"/>
                  </a:cxn>
                  <a:cxn ang="0">
                    <a:pos x="69" y="7"/>
                  </a:cxn>
                  <a:cxn ang="0">
                    <a:pos x="69" y="6"/>
                  </a:cxn>
                  <a:cxn ang="0">
                    <a:pos x="67" y="3"/>
                  </a:cxn>
                  <a:cxn ang="0">
                    <a:pos x="66" y="3"/>
                  </a:cxn>
                  <a:cxn ang="0">
                    <a:pos x="66" y="2"/>
                  </a:cxn>
                  <a:cxn ang="0">
                    <a:pos x="65" y="2"/>
                  </a:cxn>
                  <a:cxn ang="0">
                    <a:pos x="65" y="2"/>
                  </a:cxn>
                  <a:cxn ang="0">
                    <a:pos x="65" y="1"/>
                  </a:cxn>
                  <a:cxn ang="0">
                    <a:pos x="64" y="0"/>
                  </a:cxn>
                  <a:cxn ang="0">
                    <a:pos x="9" y="11"/>
                  </a:cxn>
                  <a:cxn ang="0">
                    <a:pos x="8" y="7"/>
                  </a:cxn>
                  <a:cxn ang="0">
                    <a:pos x="5" y="10"/>
                  </a:cxn>
                  <a:cxn ang="0">
                    <a:pos x="5" y="10"/>
                  </a:cxn>
                  <a:cxn ang="0">
                    <a:pos x="4" y="9"/>
                  </a:cxn>
                  <a:cxn ang="0">
                    <a:pos x="4" y="9"/>
                  </a:cxn>
                  <a:cxn ang="0">
                    <a:pos x="3" y="11"/>
                  </a:cxn>
                  <a:cxn ang="0">
                    <a:pos x="1" y="13"/>
                  </a:cxn>
                  <a:cxn ang="0">
                    <a:pos x="0" y="14"/>
                  </a:cxn>
                  <a:cxn ang="0">
                    <a:pos x="4" y="36"/>
                  </a:cxn>
                  <a:cxn ang="0">
                    <a:pos x="6" y="51"/>
                  </a:cxn>
                  <a:cxn ang="0">
                    <a:pos x="19" y="49"/>
                  </a:cxn>
                  <a:cxn ang="0">
                    <a:pos x="19" y="49"/>
                  </a:cxn>
                </a:cxnLst>
                <a:rect l="0" t="0" r="r" b="b"/>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0" y="17"/>
                    </a:lnTo>
                    <a:lnTo>
                      <a:pt x="71" y="16"/>
                    </a:lnTo>
                    <a:lnTo>
                      <a:pt x="72" y="15"/>
                    </a:lnTo>
                    <a:lnTo>
                      <a:pt x="73" y="12"/>
                    </a:lnTo>
                    <a:lnTo>
                      <a:pt x="73" y="11"/>
                    </a:lnTo>
                    <a:lnTo>
                      <a:pt x="74" y="10"/>
                    </a:lnTo>
                    <a:lnTo>
                      <a:pt x="74" y="9"/>
                    </a:lnTo>
                    <a:lnTo>
                      <a:pt x="73" y="9"/>
                    </a:lnTo>
                    <a:lnTo>
                      <a:pt x="70" y="8"/>
                    </a:lnTo>
                    <a:lnTo>
                      <a:pt x="70" y="8"/>
                    </a:lnTo>
                    <a:lnTo>
                      <a:pt x="69" y="7"/>
                    </a:lnTo>
                    <a:lnTo>
                      <a:pt x="69" y="6"/>
                    </a:lnTo>
                    <a:lnTo>
                      <a:pt x="67" y="3"/>
                    </a:lnTo>
                    <a:lnTo>
                      <a:pt x="66" y="3"/>
                    </a:lnTo>
                    <a:lnTo>
                      <a:pt x="66" y="2"/>
                    </a:lnTo>
                    <a:lnTo>
                      <a:pt x="65" y="2"/>
                    </a:lnTo>
                    <a:lnTo>
                      <a:pt x="65" y="2"/>
                    </a:lnTo>
                    <a:lnTo>
                      <a:pt x="65" y="1"/>
                    </a:lnTo>
                    <a:lnTo>
                      <a:pt x="64" y="0"/>
                    </a:lnTo>
                    <a:lnTo>
                      <a:pt x="9" y="11"/>
                    </a:lnTo>
                    <a:lnTo>
                      <a:pt x="8" y="7"/>
                    </a:lnTo>
                    <a:lnTo>
                      <a:pt x="5" y="10"/>
                    </a:lnTo>
                    <a:lnTo>
                      <a:pt x="5" y="10"/>
                    </a:lnTo>
                    <a:lnTo>
                      <a:pt x="4" y="9"/>
                    </a:lnTo>
                    <a:lnTo>
                      <a:pt x="4" y="9"/>
                    </a:lnTo>
                    <a:lnTo>
                      <a:pt x="3" y="11"/>
                    </a:lnTo>
                    <a:lnTo>
                      <a:pt x="1" y="13"/>
                    </a:lnTo>
                    <a:lnTo>
                      <a:pt x="0" y="14"/>
                    </a:lnTo>
                    <a:lnTo>
                      <a:pt x="4" y="36"/>
                    </a:lnTo>
                    <a:lnTo>
                      <a:pt x="6" y="51"/>
                    </a:lnTo>
                    <a:lnTo>
                      <a:pt x="19" y="49"/>
                    </a:lnTo>
                    <a:lnTo>
                      <a:pt x="19" y="49"/>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37103" name="Freeform 207"/>
              <p:cNvSpPr>
                <a:spLocks/>
              </p:cNvSpPr>
              <p:nvPr/>
            </p:nvSpPr>
            <p:spPr bwMode="auto">
              <a:xfrm>
                <a:off x="4197" y="1970"/>
                <a:ext cx="523" cy="287"/>
              </a:xfrm>
              <a:custGeom>
                <a:avLst/>
                <a:gdLst/>
                <a:ahLst/>
                <a:cxnLst>
                  <a:cxn ang="0">
                    <a:pos x="31" y="55"/>
                  </a:cxn>
                  <a:cxn ang="0">
                    <a:pos x="26" y="56"/>
                  </a:cxn>
                  <a:cxn ang="0">
                    <a:pos x="22" y="56"/>
                  </a:cxn>
                  <a:cxn ang="0">
                    <a:pos x="5" y="56"/>
                  </a:cxn>
                  <a:cxn ang="0">
                    <a:pos x="9" y="52"/>
                  </a:cxn>
                  <a:cxn ang="0">
                    <a:pos x="10" y="49"/>
                  </a:cxn>
                  <a:cxn ang="0">
                    <a:pos x="19" y="40"/>
                  </a:cxn>
                  <a:cxn ang="0">
                    <a:pos x="21" y="44"/>
                  </a:cxn>
                  <a:cxn ang="0">
                    <a:pos x="27" y="44"/>
                  </a:cxn>
                  <a:cxn ang="0">
                    <a:pos x="29" y="43"/>
                  </a:cxn>
                  <a:cxn ang="0">
                    <a:pos x="34" y="42"/>
                  </a:cxn>
                  <a:cxn ang="0">
                    <a:pos x="36" y="41"/>
                  </a:cxn>
                  <a:cxn ang="0">
                    <a:pos x="42" y="36"/>
                  </a:cxn>
                  <a:cxn ang="0">
                    <a:pos x="44" y="28"/>
                  </a:cxn>
                  <a:cxn ang="0">
                    <a:pos x="49" y="18"/>
                  </a:cxn>
                  <a:cxn ang="0">
                    <a:pos x="52" y="19"/>
                  </a:cxn>
                  <a:cxn ang="0">
                    <a:pos x="55" y="12"/>
                  </a:cxn>
                  <a:cxn ang="0">
                    <a:pos x="59" y="10"/>
                  </a:cxn>
                  <a:cxn ang="0">
                    <a:pos x="61" y="5"/>
                  </a:cxn>
                  <a:cxn ang="0">
                    <a:pos x="61" y="1"/>
                  </a:cxn>
                  <a:cxn ang="0">
                    <a:pos x="68" y="4"/>
                  </a:cxn>
                  <a:cxn ang="0">
                    <a:pos x="70" y="1"/>
                  </a:cxn>
                  <a:cxn ang="0">
                    <a:pos x="73" y="2"/>
                  </a:cxn>
                  <a:cxn ang="0">
                    <a:pos x="76" y="4"/>
                  </a:cxn>
                  <a:cxn ang="0">
                    <a:pos x="80" y="8"/>
                  </a:cxn>
                  <a:cxn ang="0">
                    <a:pos x="77" y="14"/>
                  </a:cxn>
                  <a:cxn ang="0">
                    <a:pos x="81" y="15"/>
                  </a:cxn>
                  <a:cxn ang="0">
                    <a:pos x="84" y="17"/>
                  </a:cxn>
                  <a:cxn ang="0">
                    <a:pos x="87" y="18"/>
                  </a:cxn>
                  <a:cxn ang="0">
                    <a:pos x="93" y="20"/>
                  </a:cxn>
                  <a:cxn ang="0">
                    <a:pos x="93" y="23"/>
                  </a:cxn>
                  <a:cxn ang="0">
                    <a:pos x="92" y="26"/>
                  </a:cxn>
                  <a:cxn ang="0">
                    <a:pos x="95" y="29"/>
                  </a:cxn>
                  <a:cxn ang="0">
                    <a:pos x="93" y="30"/>
                  </a:cxn>
                  <a:cxn ang="0">
                    <a:pos x="94" y="31"/>
                  </a:cxn>
                  <a:cxn ang="0">
                    <a:pos x="92" y="32"/>
                  </a:cxn>
                  <a:cxn ang="0">
                    <a:pos x="94" y="33"/>
                  </a:cxn>
                  <a:cxn ang="0">
                    <a:pos x="94" y="36"/>
                  </a:cxn>
                  <a:cxn ang="0">
                    <a:pos x="92" y="36"/>
                  </a:cxn>
                  <a:cxn ang="0">
                    <a:pos x="96" y="37"/>
                  </a:cxn>
                  <a:cxn ang="0">
                    <a:pos x="100" y="36"/>
                  </a:cxn>
                  <a:cxn ang="0">
                    <a:pos x="101" y="42"/>
                  </a:cxn>
                  <a:cxn ang="0">
                    <a:pos x="101" y="43"/>
                  </a:cxn>
                </a:cxnLst>
                <a:rect l="0" t="0" r="r" b="b"/>
                <a:pathLst>
                  <a:path w="102" h="59">
                    <a:moveTo>
                      <a:pt x="101" y="43"/>
                    </a:moveTo>
                    <a:lnTo>
                      <a:pt x="67" y="50"/>
                    </a:lnTo>
                    <a:lnTo>
                      <a:pt x="31" y="55"/>
                    </a:lnTo>
                    <a:lnTo>
                      <a:pt x="31" y="55"/>
                    </a:lnTo>
                    <a:lnTo>
                      <a:pt x="29" y="56"/>
                    </a:lnTo>
                    <a:lnTo>
                      <a:pt x="26" y="56"/>
                    </a:lnTo>
                    <a:lnTo>
                      <a:pt x="26" y="55"/>
                    </a:lnTo>
                    <a:lnTo>
                      <a:pt x="22" y="56"/>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5" y="40"/>
                    </a:lnTo>
                    <a:lnTo>
                      <a:pt x="36" y="41"/>
                    </a:lnTo>
                    <a:lnTo>
                      <a:pt x="39" y="38"/>
                    </a:lnTo>
                    <a:lnTo>
                      <a:pt x="40" y="39"/>
                    </a:lnTo>
                    <a:lnTo>
                      <a:pt x="42" y="36"/>
                    </a:lnTo>
                    <a:lnTo>
                      <a:pt x="41" y="35"/>
                    </a:lnTo>
                    <a:lnTo>
                      <a:pt x="42" y="33"/>
                    </a:lnTo>
                    <a:lnTo>
                      <a:pt x="44" y="28"/>
                    </a:lnTo>
                    <a:lnTo>
                      <a:pt x="47" y="17"/>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5"/>
                    </a:lnTo>
                    <a:lnTo>
                      <a:pt x="61" y="4"/>
                    </a:lnTo>
                    <a:lnTo>
                      <a:pt x="61" y="1"/>
                    </a:lnTo>
                    <a:lnTo>
                      <a:pt x="61" y="0"/>
                    </a:lnTo>
                    <a:lnTo>
                      <a:pt x="62" y="0"/>
                    </a:lnTo>
                    <a:lnTo>
                      <a:pt x="68" y="4"/>
                    </a:lnTo>
                    <a:lnTo>
                      <a:pt x="69" y="4"/>
                    </a:lnTo>
                    <a:lnTo>
                      <a:pt x="69" y="4"/>
                    </a:lnTo>
                    <a:lnTo>
                      <a:pt x="70" y="1"/>
                    </a:lnTo>
                    <a:lnTo>
                      <a:pt x="71" y="1"/>
                    </a:lnTo>
                    <a:lnTo>
                      <a:pt x="72" y="1"/>
                    </a:lnTo>
                    <a:lnTo>
                      <a:pt x="73" y="2"/>
                    </a:lnTo>
                    <a:lnTo>
                      <a:pt x="72" y="3"/>
                    </a:lnTo>
                    <a:lnTo>
                      <a:pt x="74" y="4"/>
                    </a:lnTo>
                    <a:lnTo>
                      <a:pt x="76" y="4"/>
                    </a:lnTo>
                    <a:lnTo>
                      <a:pt x="78" y="6"/>
                    </a:lnTo>
                    <a:lnTo>
                      <a:pt x="79" y="6"/>
                    </a:lnTo>
                    <a:lnTo>
                      <a:pt x="80" y="8"/>
                    </a:lnTo>
                    <a:lnTo>
                      <a:pt x="80" y="8"/>
                    </a:lnTo>
                    <a:lnTo>
                      <a:pt x="78" y="12"/>
                    </a:lnTo>
                    <a:lnTo>
                      <a:pt x="77" y="14"/>
                    </a:lnTo>
                    <a:lnTo>
                      <a:pt x="78" y="16"/>
                    </a:lnTo>
                    <a:lnTo>
                      <a:pt x="80" y="16"/>
                    </a:lnTo>
                    <a:lnTo>
                      <a:pt x="81" y="15"/>
                    </a:lnTo>
                    <a:lnTo>
                      <a:pt x="83" y="17"/>
                    </a:lnTo>
                    <a:lnTo>
                      <a:pt x="84" y="17"/>
                    </a:lnTo>
                    <a:lnTo>
                      <a:pt x="84" y="17"/>
                    </a:lnTo>
                    <a:lnTo>
                      <a:pt x="85" y="18"/>
                    </a:lnTo>
                    <a:lnTo>
                      <a:pt x="86" y="18"/>
                    </a:lnTo>
                    <a:lnTo>
                      <a:pt x="87" y="18"/>
                    </a:lnTo>
                    <a:lnTo>
                      <a:pt x="87" y="18"/>
                    </a:lnTo>
                    <a:lnTo>
                      <a:pt x="90" y="20"/>
                    </a:lnTo>
                    <a:lnTo>
                      <a:pt x="93" y="20"/>
                    </a:lnTo>
                    <a:lnTo>
                      <a:pt x="94" y="22"/>
                    </a:lnTo>
                    <a:lnTo>
                      <a:pt x="93" y="22"/>
                    </a:lnTo>
                    <a:lnTo>
                      <a:pt x="93" y="23"/>
                    </a:lnTo>
                    <a:lnTo>
                      <a:pt x="93" y="25"/>
                    </a:lnTo>
                    <a:lnTo>
                      <a:pt x="93" y="25"/>
                    </a:lnTo>
                    <a:lnTo>
                      <a:pt x="92" y="26"/>
                    </a:lnTo>
                    <a:lnTo>
                      <a:pt x="92" y="26"/>
                    </a:lnTo>
                    <a:lnTo>
                      <a:pt x="94" y="27"/>
                    </a:lnTo>
                    <a:lnTo>
                      <a:pt x="95" y="29"/>
                    </a:lnTo>
                    <a:lnTo>
                      <a:pt x="95" y="29"/>
                    </a:lnTo>
                    <a:lnTo>
                      <a:pt x="95" y="30"/>
                    </a:lnTo>
                    <a:lnTo>
                      <a:pt x="93" y="30"/>
                    </a:lnTo>
                    <a:lnTo>
                      <a:pt x="93" y="30"/>
                    </a:lnTo>
                    <a:lnTo>
                      <a:pt x="93" y="31"/>
                    </a:lnTo>
                    <a:lnTo>
                      <a:pt x="94" y="31"/>
                    </a:lnTo>
                    <a:lnTo>
                      <a:pt x="94" y="32"/>
                    </a:lnTo>
                    <a:lnTo>
                      <a:pt x="93" y="32"/>
                    </a:lnTo>
                    <a:lnTo>
                      <a:pt x="92" y="32"/>
                    </a:lnTo>
                    <a:lnTo>
                      <a:pt x="92" y="32"/>
                    </a:lnTo>
                    <a:lnTo>
                      <a:pt x="93" y="33"/>
                    </a:lnTo>
                    <a:lnTo>
                      <a:pt x="94" y="33"/>
                    </a:lnTo>
                    <a:lnTo>
                      <a:pt x="96" y="34"/>
                    </a:lnTo>
                    <a:lnTo>
                      <a:pt x="96" y="34"/>
                    </a:lnTo>
                    <a:lnTo>
                      <a:pt x="94" y="36"/>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2"/>
                    </a:lnTo>
                    <a:lnTo>
                      <a:pt x="101" y="43"/>
                    </a:lnTo>
                    <a:lnTo>
                      <a:pt x="101" y="43"/>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337104" name="Group 208"/>
              <p:cNvGrpSpPr>
                <a:grpSpLocks/>
              </p:cNvGrpSpPr>
              <p:nvPr/>
            </p:nvGrpSpPr>
            <p:grpSpPr bwMode="auto">
              <a:xfrm>
                <a:off x="728" y="1384"/>
                <a:ext cx="3858" cy="1940"/>
                <a:chOff x="728" y="1384"/>
                <a:chExt cx="3858" cy="1940"/>
              </a:xfrm>
            </p:grpSpPr>
            <p:sp>
              <p:nvSpPr>
                <p:cNvPr id="337105" name="Freeform 209"/>
                <p:cNvSpPr>
                  <a:spLocks/>
                </p:cNvSpPr>
                <p:nvPr/>
              </p:nvSpPr>
              <p:spPr bwMode="auto">
                <a:xfrm>
                  <a:off x="3890" y="2409"/>
                  <a:ext cx="266" cy="404"/>
                </a:xfrm>
                <a:custGeom>
                  <a:avLst/>
                  <a:gdLst/>
                  <a:ahLst/>
                  <a:cxnLst>
                    <a:cxn ang="0">
                      <a:pos x="0" y="3"/>
                    </a:cxn>
                    <a:cxn ang="0">
                      <a:pos x="1" y="5"/>
                    </a:cxn>
                    <a:cxn ang="0">
                      <a:pos x="0" y="55"/>
                    </a:cxn>
                    <a:cxn ang="0">
                      <a:pos x="0" y="57"/>
                    </a:cxn>
                    <a:cxn ang="0">
                      <a:pos x="3" y="82"/>
                    </a:cxn>
                    <a:cxn ang="0">
                      <a:pos x="4" y="82"/>
                    </a:cxn>
                    <a:cxn ang="0">
                      <a:pos x="5" y="81"/>
                    </a:cxn>
                    <a:cxn ang="0">
                      <a:pos x="7" y="82"/>
                    </a:cxn>
                    <a:cxn ang="0">
                      <a:pos x="8" y="81"/>
                    </a:cxn>
                    <a:cxn ang="0">
                      <a:pos x="8" y="77"/>
                    </a:cxn>
                    <a:cxn ang="0">
                      <a:pos x="9" y="75"/>
                    </a:cxn>
                    <a:cxn ang="0">
                      <a:pos x="10" y="77"/>
                    </a:cxn>
                    <a:cxn ang="0">
                      <a:pos x="10" y="78"/>
                    </a:cxn>
                    <a:cxn ang="0">
                      <a:pos x="11" y="80"/>
                    </a:cxn>
                    <a:cxn ang="0">
                      <a:pos x="13" y="83"/>
                    </a:cxn>
                    <a:cxn ang="0">
                      <a:pos x="14" y="83"/>
                    </a:cxn>
                    <a:cxn ang="0">
                      <a:pos x="15" y="83"/>
                    </a:cxn>
                    <a:cxn ang="0">
                      <a:pos x="17" y="81"/>
                    </a:cxn>
                    <a:cxn ang="0">
                      <a:pos x="17" y="81"/>
                    </a:cxn>
                    <a:cxn ang="0">
                      <a:pos x="18" y="80"/>
                    </a:cxn>
                    <a:cxn ang="0">
                      <a:pos x="18" y="80"/>
                    </a:cxn>
                    <a:cxn ang="0">
                      <a:pos x="18" y="79"/>
                    </a:cxn>
                    <a:cxn ang="0">
                      <a:pos x="17" y="79"/>
                    </a:cxn>
                    <a:cxn ang="0">
                      <a:pos x="17" y="78"/>
                    </a:cxn>
                    <a:cxn ang="0">
                      <a:pos x="18" y="77"/>
                    </a:cxn>
                    <a:cxn ang="0">
                      <a:pos x="18" y="76"/>
                    </a:cxn>
                    <a:cxn ang="0">
                      <a:pos x="16" y="75"/>
                    </a:cxn>
                    <a:cxn ang="0">
                      <a:pos x="16" y="75"/>
                    </a:cxn>
                    <a:cxn ang="0">
                      <a:pos x="15" y="75"/>
                    </a:cxn>
                    <a:cxn ang="0">
                      <a:pos x="14" y="73"/>
                    </a:cxn>
                    <a:cxn ang="0">
                      <a:pos x="14" y="72"/>
                    </a:cxn>
                    <a:cxn ang="0">
                      <a:pos x="14" y="71"/>
                    </a:cxn>
                    <a:cxn ang="0">
                      <a:pos x="14" y="71"/>
                    </a:cxn>
                    <a:cxn ang="0">
                      <a:pos x="14" y="70"/>
                    </a:cxn>
                    <a:cxn ang="0">
                      <a:pos x="52" y="66"/>
                    </a:cxn>
                    <a:cxn ang="0">
                      <a:pos x="52" y="65"/>
                    </a:cxn>
                    <a:cxn ang="0">
                      <a:pos x="50" y="63"/>
                    </a:cxn>
                    <a:cxn ang="0">
                      <a:pos x="50" y="58"/>
                    </a:cxn>
                    <a:cxn ang="0">
                      <a:pos x="48" y="55"/>
                    </a:cxn>
                    <a:cxn ang="0">
                      <a:pos x="48" y="52"/>
                    </a:cxn>
                    <a:cxn ang="0">
                      <a:pos x="49" y="50"/>
                    </a:cxn>
                    <a:cxn ang="0">
                      <a:pos x="49" y="47"/>
                    </a:cxn>
                    <a:cxn ang="0">
                      <a:pos x="50" y="45"/>
                    </a:cxn>
                    <a:cxn ang="0">
                      <a:pos x="51" y="45"/>
                    </a:cxn>
                    <a:cxn ang="0">
                      <a:pos x="49" y="44"/>
                    </a:cxn>
                    <a:cxn ang="0">
                      <a:pos x="50" y="42"/>
                    </a:cxn>
                    <a:cxn ang="0">
                      <a:pos x="49" y="41"/>
                    </a:cxn>
                    <a:cxn ang="0">
                      <a:pos x="48" y="40"/>
                    </a:cxn>
                    <a:cxn ang="0">
                      <a:pos x="47" y="39"/>
                    </a:cxn>
                    <a:cxn ang="0">
                      <a:pos x="46" y="37"/>
                    </a:cxn>
                    <a:cxn ang="0">
                      <a:pos x="45" y="36"/>
                    </a:cxn>
                    <a:cxn ang="0">
                      <a:pos x="36" y="0"/>
                    </a:cxn>
                    <a:cxn ang="0">
                      <a:pos x="0" y="3"/>
                    </a:cxn>
                    <a:cxn ang="0">
                      <a:pos x="0" y="3"/>
                    </a:cxn>
                  </a:cxnLst>
                  <a:rect l="0" t="0" r="r" b="b"/>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7" y="81"/>
                      </a:lnTo>
                      <a:lnTo>
                        <a:pt x="18" y="80"/>
                      </a:lnTo>
                      <a:lnTo>
                        <a:pt x="18" y="80"/>
                      </a:lnTo>
                      <a:lnTo>
                        <a:pt x="18" y="79"/>
                      </a:lnTo>
                      <a:lnTo>
                        <a:pt x="17" y="79"/>
                      </a:lnTo>
                      <a:lnTo>
                        <a:pt x="17" y="78"/>
                      </a:lnTo>
                      <a:lnTo>
                        <a:pt x="18" y="77"/>
                      </a:lnTo>
                      <a:lnTo>
                        <a:pt x="18" y="76"/>
                      </a:lnTo>
                      <a:lnTo>
                        <a:pt x="16" y="75"/>
                      </a:lnTo>
                      <a:lnTo>
                        <a:pt x="16" y="75"/>
                      </a:lnTo>
                      <a:lnTo>
                        <a:pt x="15" y="75"/>
                      </a:lnTo>
                      <a:lnTo>
                        <a:pt x="14" y="73"/>
                      </a:lnTo>
                      <a:lnTo>
                        <a:pt x="14" y="72"/>
                      </a:lnTo>
                      <a:lnTo>
                        <a:pt x="14" y="71"/>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lnTo>
                        <a:pt x="0" y="3"/>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37106" name="Freeform 210"/>
                <p:cNvSpPr>
                  <a:spLocks/>
                </p:cNvSpPr>
                <p:nvPr/>
              </p:nvSpPr>
              <p:spPr bwMode="auto">
                <a:xfrm>
                  <a:off x="4243" y="1896"/>
                  <a:ext cx="313" cy="293"/>
                </a:xfrm>
                <a:custGeom>
                  <a:avLst/>
                  <a:gdLst/>
                  <a:ahLst/>
                  <a:cxnLst>
                    <a:cxn ang="0">
                      <a:pos x="20" y="0"/>
                    </a:cxn>
                    <a:cxn ang="0">
                      <a:pos x="20" y="3"/>
                    </a:cxn>
                    <a:cxn ang="0">
                      <a:pos x="21" y="5"/>
                    </a:cxn>
                    <a:cxn ang="0">
                      <a:pos x="19" y="13"/>
                    </a:cxn>
                    <a:cxn ang="0">
                      <a:pos x="19" y="15"/>
                    </a:cxn>
                    <a:cxn ang="0">
                      <a:pos x="18" y="19"/>
                    </a:cxn>
                    <a:cxn ang="0">
                      <a:pos x="15" y="22"/>
                    </a:cxn>
                    <a:cxn ang="0">
                      <a:pos x="13" y="23"/>
                    </a:cxn>
                    <a:cxn ang="0">
                      <a:pos x="11" y="24"/>
                    </a:cxn>
                    <a:cxn ang="0">
                      <a:pos x="10" y="26"/>
                    </a:cxn>
                    <a:cxn ang="0">
                      <a:pos x="9" y="30"/>
                    </a:cxn>
                    <a:cxn ang="0">
                      <a:pos x="6" y="30"/>
                    </a:cxn>
                    <a:cxn ang="0">
                      <a:pos x="4" y="34"/>
                    </a:cxn>
                    <a:cxn ang="0">
                      <a:pos x="4" y="38"/>
                    </a:cxn>
                    <a:cxn ang="0">
                      <a:pos x="2" y="41"/>
                    </a:cxn>
                    <a:cxn ang="0">
                      <a:pos x="0" y="43"/>
                    </a:cxn>
                    <a:cxn ang="0">
                      <a:pos x="0" y="46"/>
                    </a:cxn>
                    <a:cxn ang="0">
                      <a:pos x="3" y="51"/>
                    </a:cxn>
                    <a:cxn ang="0">
                      <a:pos x="6" y="54"/>
                    </a:cxn>
                    <a:cxn ang="0">
                      <a:pos x="8" y="54"/>
                    </a:cxn>
                    <a:cxn ang="0">
                      <a:pos x="8" y="55"/>
                    </a:cxn>
                    <a:cxn ang="0">
                      <a:pos x="10" y="55"/>
                    </a:cxn>
                    <a:cxn ang="0">
                      <a:pos x="10" y="57"/>
                    </a:cxn>
                    <a:cxn ang="0">
                      <a:pos x="15" y="60"/>
                    </a:cxn>
                    <a:cxn ang="0">
                      <a:pos x="18" y="59"/>
                    </a:cxn>
                    <a:cxn ang="0">
                      <a:pos x="19" y="57"/>
                    </a:cxn>
                    <a:cxn ang="0">
                      <a:pos x="21" y="59"/>
                    </a:cxn>
                    <a:cxn ang="0">
                      <a:pos x="25" y="57"/>
                    </a:cxn>
                    <a:cxn ang="0">
                      <a:pos x="26" y="55"/>
                    </a:cxn>
                    <a:cxn ang="0">
                      <a:pos x="30" y="53"/>
                    </a:cxn>
                    <a:cxn ang="0">
                      <a:pos x="33" y="51"/>
                    </a:cxn>
                    <a:cxn ang="0">
                      <a:pos x="33" y="48"/>
                    </a:cxn>
                    <a:cxn ang="0">
                      <a:pos x="38" y="32"/>
                    </a:cxn>
                    <a:cxn ang="0">
                      <a:pos x="40" y="33"/>
                    </a:cxn>
                    <a:cxn ang="0">
                      <a:pos x="41" y="35"/>
                    </a:cxn>
                    <a:cxn ang="0">
                      <a:pos x="44" y="32"/>
                    </a:cxn>
                    <a:cxn ang="0">
                      <a:pos x="46" y="27"/>
                    </a:cxn>
                    <a:cxn ang="0">
                      <a:pos x="49" y="25"/>
                    </a:cxn>
                    <a:cxn ang="0">
                      <a:pos x="51" y="23"/>
                    </a:cxn>
                    <a:cxn ang="0">
                      <a:pos x="52" y="20"/>
                    </a:cxn>
                    <a:cxn ang="0">
                      <a:pos x="52" y="19"/>
                    </a:cxn>
                    <a:cxn ang="0">
                      <a:pos x="52" y="15"/>
                    </a:cxn>
                    <a:cxn ang="0">
                      <a:pos x="59" y="19"/>
                    </a:cxn>
                    <a:cxn ang="0">
                      <a:pos x="60" y="19"/>
                    </a:cxn>
                    <a:cxn ang="0">
                      <a:pos x="59" y="13"/>
                    </a:cxn>
                    <a:cxn ang="0">
                      <a:pos x="58" y="11"/>
                    </a:cxn>
                    <a:cxn ang="0">
                      <a:pos x="56" y="11"/>
                    </a:cxn>
                    <a:cxn ang="0">
                      <a:pos x="51" y="12"/>
                    </a:cxn>
                    <a:cxn ang="0">
                      <a:pos x="49" y="14"/>
                    </a:cxn>
                    <a:cxn ang="0">
                      <a:pos x="46" y="13"/>
                    </a:cxn>
                    <a:cxn ang="0">
                      <a:pos x="45" y="15"/>
                    </a:cxn>
                    <a:cxn ang="0">
                      <a:pos x="42" y="17"/>
                    </a:cxn>
                    <a:cxn ang="0">
                      <a:pos x="39" y="20"/>
                    </a:cxn>
                    <a:cxn ang="0">
                      <a:pos x="36" y="13"/>
                    </a:cxn>
                    <a:cxn ang="0">
                      <a:pos x="21" y="0"/>
                    </a:cxn>
                  </a:cxnLst>
                  <a:rect l="0" t="0" r="r" b="b"/>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6" y="55"/>
                      </a:lnTo>
                      <a:lnTo>
                        <a:pt x="27" y="56"/>
                      </a:lnTo>
                      <a:lnTo>
                        <a:pt x="30" y="53"/>
                      </a:lnTo>
                      <a:lnTo>
                        <a:pt x="31" y="54"/>
                      </a:lnTo>
                      <a:lnTo>
                        <a:pt x="33" y="51"/>
                      </a:lnTo>
                      <a:lnTo>
                        <a:pt x="32" y="50"/>
                      </a:lnTo>
                      <a:lnTo>
                        <a:pt x="33" y="48"/>
                      </a:lnTo>
                      <a:lnTo>
                        <a:pt x="35" y="43"/>
                      </a:lnTo>
                      <a:lnTo>
                        <a:pt x="38" y="32"/>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20"/>
                      </a:lnTo>
                      <a:lnTo>
                        <a:pt x="52" y="19"/>
                      </a:lnTo>
                      <a:lnTo>
                        <a:pt x="52" y="16"/>
                      </a:lnTo>
                      <a:lnTo>
                        <a:pt x="52" y="15"/>
                      </a:lnTo>
                      <a:lnTo>
                        <a:pt x="53" y="15"/>
                      </a:lnTo>
                      <a:lnTo>
                        <a:pt x="59" y="19"/>
                      </a:lnTo>
                      <a:lnTo>
                        <a:pt x="60"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lnTo>
                        <a:pt x="21" y="0"/>
                      </a:lnTo>
                      <a:close/>
                    </a:path>
                  </a:pathLst>
                </a:custGeom>
                <a:solidFill>
                  <a:srgbClr val="FFCE85"/>
                </a:solidFill>
                <a:ln w="12700" cmpd="sng">
                  <a:solidFill>
                    <a:schemeClr val="tx1"/>
                  </a:solidFill>
                  <a:prstDash val="solid"/>
                  <a:round/>
                  <a:headEnd/>
                  <a:tailEnd/>
                </a:ln>
              </p:spPr>
              <p:txBody>
                <a:bodyPr/>
                <a:lstStyle/>
                <a:p>
                  <a:endParaRPr lang="en-US"/>
                </a:p>
              </p:txBody>
            </p:sp>
            <p:grpSp>
              <p:nvGrpSpPr>
                <p:cNvPr id="337107" name="Group 211"/>
                <p:cNvGrpSpPr>
                  <a:grpSpLocks/>
                </p:cNvGrpSpPr>
                <p:nvPr/>
              </p:nvGrpSpPr>
              <p:grpSpPr bwMode="auto">
                <a:xfrm>
                  <a:off x="728" y="2448"/>
                  <a:ext cx="1266" cy="876"/>
                  <a:chOff x="768" y="2832"/>
                  <a:chExt cx="1203" cy="876"/>
                </a:xfrm>
              </p:grpSpPr>
              <p:sp>
                <p:nvSpPr>
                  <p:cNvPr id="337108" name="Freeform 212"/>
                  <p:cNvSpPr>
                    <a:spLocks/>
                  </p:cNvSpPr>
                  <p:nvPr/>
                </p:nvSpPr>
                <p:spPr bwMode="auto">
                  <a:xfrm>
                    <a:off x="1056" y="2832"/>
                    <a:ext cx="915" cy="780"/>
                  </a:xfrm>
                  <a:custGeom>
                    <a:avLst/>
                    <a:gdLst/>
                    <a:ahLst/>
                    <a:cxnLst>
                      <a:cxn ang="0">
                        <a:pos x="14" y="31"/>
                      </a:cxn>
                      <a:cxn ang="0">
                        <a:pos x="26" y="40"/>
                      </a:cxn>
                      <a:cxn ang="0">
                        <a:pos x="18" y="50"/>
                      </a:cxn>
                      <a:cxn ang="0">
                        <a:pos x="16" y="43"/>
                      </a:cxn>
                      <a:cxn ang="0">
                        <a:pos x="5" y="55"/>
                      </a:cxn>
                      <a:cxn ang="0">
                        <a:pos x="11" y="64"/>
                      </a:cxn>
                      <a:cxn ang="0">
                        <a:pos x="27" y="61"/>
                      </a:cxn>
                      <a:cxn ang="0">
                        <a:pos x="22" y="74"/>
                      </a:cxn>
                      <a:cxn ang="0">
                        <a:pos x="18" y="79"/>
                      </a:cxn>
                      <a:cxn ang="0">
                        <a:pos x="10" y="82"/>
                      </a:cxn>
                      <a:cxn ang="0">
                        <a:pos x="6" y="98"/>
                      </a:cxn>
                      <a:cxn ang="0">
                        <a:pos x="11" y="107"/>
                      </a:cxn>
                      <a:cxn ang="0">
                        <a:pos x="22" y="112"/>
                      </a:cxn>
                      <a:cxn ang="0">
                        <a:pos x="22" y="120"/>
                      </a:cxn>
                      <a:cxn ang="0">
                        <a:pos x="35" y="123"/>
                      </a:cxn>
                      <a:cxn ang="0">
                        <a:pos x="42" y="125"/>
                      </a:cxn>
                      <a:cxn ang="0">
                        <a:pos x="29" y="141"/>
                      </a:cxn>
                      <a:cxn ang="0">
                        <a:pos x="19" y="147"/>
                      </a:cxn>
                      <a:cxn ang="0">
                        <a:pos x="3" y="155"/>
                      </a:cxn>
                      <a:cxn ang="0">
                        <a:pos x="3" y="160"/>
                      </a:cxn>
                      <a:cxn ang="0">
                        <a:pos x="29" y="149"/>
                      </a:cxn>
                      <a:cxn ang="0">
                        <a:pos x="62" y="120"/>
                      </a:cxn>
                      <a:cxn ang="0">
                        <a:pos x="59" y="117"/>
                      </a:cxn>
                      <a:cxn ang="0">
                        <a:pos x="77" y="95"/>
                      </a:cxn>
                      <a:cxn ang="0">
                        <a:pos x="72" y="101"/>
                      </a:cxn>
                      <a:cxn ang="0">
                        <a:pos x="73" y="109"/>
                      </a:cxn>
                      <a:cxn ang="0">
                        <a:pos x="72" y="114"/>
                      </a:cxn>
                      <a:cxn ang="0">
                        <a:pos x="86" y="106"/>
                      </a:cxn>
                      <a:cxn ang="0">
                        <a:pos x="86" y="98"/>
                      </a:cxn>
                      <a:cxn ang="0">
                        <a:pos x="107" y="103"/>
                      </a:cxn>
                      <a:cxn ang="0">
                        <a:pos x="121" y="101"/>
                      </a:cxn>
                      <a:cxn ang="0">
                        <a:pos x="145" y="109"/>
                      </a:cxn>
                      <a:cxn ang="0">
                        <a:pos x="153" y="119"/>
                      </a:cxn>
                      <a:cxn ang="0">
                        <a:pos x="166" y="128"/>
                      </a:cxn>
                      <a:cxn ang="0">
                        <a:pos x="188" y="130"/>
                      </a:cxn>
                      <a:cxn ang="0">
                        <a:pos x="185" y="117"/>
                      </a:cxn>
                      <a:cxn ang="0">
                        <a:pos x="176" y="115"/>
                      </a:cxn>
                      <a:cxn ang="0">
                        <a:pos x="163" y="106"/>
                      </a:cxn>
                      <a:cxn ang="0">
                        <a:pos x="147" y="95"/>
                      </a:cxn>
                      <a:cxn ang="0">
                        <a:pos x="141" y="103"/>
                      </a:cxn>
                      <a:cxn ang="0">
                        <a:pos x="129" y="93"/>
                      </a:cxn>
                      <a:cxn ang="0">
                        <a:pos x="117" y="80"/>
                      </a:cxn>
                      <a:cxn ang="0">
                        <a:pos x="102" y="21"/>
                      </a:cxn>
                      <a:cxn ang="0">
                        <a:pos x="90" y="5"/>
                      </a:cxn>
                      <a:cxn ang="0">
                        <a:pos x="69" y="5"/>
                      </a:cxn>
                      <a:cxn ang="0">
                        <a:pos x="59" y="5"/>
                      </a:cxn>
                      <a:cxn ang="0">
                        <a:pos x="45" y="0"/>
                      </a:cxn>
                      <a:cxn ang="0">
                        <a:pos x="35" y="4"/>
                      </a:cxn>
                      <a:cxn ang="0">
                        <a:pos x="24" y="13"/>
                      </a:cxn>
                      <a:cxn ang="0">
                        <a:pos x="19" y="21"/>
                      </a:cxn>
                      <a:cxn ang="0">
                        <a:pos x="10" y="26"/>
                      </a:cxn>
                    </a:cxnLst>
                    <a:rect l="0" t="0" r="r" b="b"/>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lnTo>
                          <a:pt x="10" y="26"/>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37109" name="Freeform 213"/>
                  <p:cNvSpPr>
                    <a:spLocks/>
                  </p:cNvSpPr>
                  <p:nvPr/>
                </p:nvSpPr>
                <p:spPr bwMode="auto">
                  <a:xfrm>
                    <a:off x="1021" y="3608"/>
                    <a:ext cx="20" cy="14"/>
                  </a:xfrm>
                  <a:custGeom>
                    <a:avLst/>
                    <a:gdLst/>
                    <a:ahLst/>
                    <a:cxnLst>
                      <a:cxn ang="0">
                        <a:pos x="2" y="2"/>
                      </a:cxn>
                      <a:cxn ang="0">
                        <a:pos x="2" y="1"/>
                      </a:cxn>
                      <a:cxn ang="0">
                        <a:pos x="2" y="1"/>
                      </a:cxn>
                      <a:cxn ang="0">
                        <a:pos x="2" y="1"/>
                      </a:cxn>
                      <a:cxn ang="0">
                        <a:pos x="2" y="1"/>
                      </a:cxn>
                      <a:cxn ang="0">
                        <a:pos x="2" y="1"/>
                      </a:cxn>
                      <a:cxn ang="0">
                        <a:pos x="2" y="1"/>
                      </a:cxn>
                      <a:cxn ang="0">
                        <a:pos x="1" y="0"/>
                      </a:cxn>
                      <a:cxn ang="0">
                        <a:pos x="1" y="0"/>
                      </a:cxn>
                      <a:cxn ang="0">
                        <a:pos x="0" y="1"/>
                      </a:cxn>
                      <a:cxn ang="0">
                        <a:pos x="0" y="1"/>
                      </a:cxn>
                      <a:cxn ang="0">
                        <a:pos x="0" y="1"/>
                      </a:cxn>
                      <a:cxn ang="0">
                        <a:pos x="0" y="1"/>
                      </a:cxn>
                      <a:cxn ang="0">
                        <a:pos x="0" y="1"/>
                      </a:cxn>
                      <a:cxn ang="0">
                        <a:pos x="0" y="1"/>
                      </a:cxn>
                      <a:cxn ang="0">
                        <a:pos x="0" y="2"/>
                      </a:cxn>
                      <a:cxn ang="0">
                        <a:pos x="0" y="2"/>
                      </a:cxn>
                      <a:cxn ang="0">
                        <a:pos x="1" y="2"/>
                      </a:cxn>
                      <a:cxn ang="0">
                        <a:pos x="1" y="2"/>
                      </a:cxn>
                      <a:cxn ang="0">
                        <a:pos x="1" y="3"/>
                      </a:cxn>
                      <a:cxn ang="0">
                        <a:pos x="2" y="3"/>
                      </a:cxn>
                      <a:cxn ang="0">
                        <a:pos x="2" y="3"/>
                      </a:cxn>
                      <a:cxn ang="0">
                        <a:pos x="3" y="3"/>
                      </a:cxn>
                      <a:cxn ang="0">
                        <a:pos x="3" y="3"/>
                      </a:cxn>
                      <a:cxn ang="0">
                        <a:pos x="4" y="2"/>
                      </a:cxn>
                      <a:cxn ang="0">
                        <a:pos x="4" y="2"/>
                      </a:cxn>
                      <a:cxn ang="0">
                        <a:pos x="4" y="2"/>
                      </a:cxn>
                      <a:cxn ang="0">
                        <a:pos x="4" y="1"/>
                      </a:cxn>
                      <a:cxn ang="0">
                        <a:pos x="4" y="1"/>
                      </a:cxn>
                      <a:cxn ang="0">
                        <a:pos x="4" y="1"/>
                      </a:cxn>
                      <a:cxn ang="0">
                        <a:pos x="4" y="1"/>
                      </a:cxn>
                      <a:cxn ang="0">
                        <a:pos x="4" y="1"/>
                      </a:cxn>
                      <a:cxn ang="0">
                        <a:pos x="4" y="0"/>
                      </a:cxn>
                      <a:cxn ang="0">
                        <a:pos x="4" y="0"/>
                      </a:cxn>
                      <a:cxn ang="0">
                        <a:pos x="4" y="0"/>
                      </a:cxn>
                      <a:cxn ang="0">
                        <a:pos x="4" y="0"/>
                      </a:cxn>
                      <a:cxn ang="0">
                        <a:pos x="4" y="1"/>
                      </a:cxn>
                      <a:cxn ang="0">
                        <a:pos x="3" y="1"/>
                      </a:cxn>
                      <a:cxn ang="0">
                        <a:pos x="3" y="1"/>
                      </a:cxn>
                      <a:cxn ang="0">
                        <a:pos x="2" y="2"/>
                      </a:cxn>
                      <a:cxn ang="0">
                        <a:pos x="2" y="2"/>
                      </a:cxn>
                      <a:cxn ang="0">
                        <a:pos x="2" y="2"/>
                      </a:cxn>
                      <a:cxn ang="0">
                        <a:pos x="2" y="2"/>
                      </a:cxn>
                      <a:cxn ang="0">
                        <a:pos x="2" y="3"/>
                      </a:cxn>
                      <a:cxn ang="0">
                        <a:pos x="3" y="3"/>
                      </a:cxn>
                    </a:cxnLst>
                    <a:rect l="0" t="0" r="r" b="b"/>
                    <a:pathLst>
                      <a:path w="4" h="3">
                        <a:moveTo>
                          <a:pt x="2" y="2"/>
                        </a:moveTo>
                        <a:lnTo>
                          <a:pt x="2" y="1"/>
                        </a:lnTo>
                        <a:lnTo>
                          <a:pt x="2" y="1"/>
                        </a:lnTo>
                        <a:lnTo>
                          <a:pt x="2" y="1"/>
                        </a:lnTo>
                        <a:lnTo>
                          <a:pt x="2" y="1"/>
                        </a:lnTo>
                        <a:lnTo>
                          <a:pt x="2" y="1"/>
                        </a:lnTo>
                        <a:lnTo>
                          <a:pt x="2" y="1"/>
                        </a:lnTo>
                        <a:lnTo>
                          <a:pt x="1" y="0"/>
                        </a:lnTo>
                        <a:lnTo>
                          <a:pt x="1" y="0"/>
                        </a:lnTo>
                        <a:lnTo>
                          <a:pt x="0" y="1"/>
                        </a:lnTo>
                        <a:lnTo>
                          <a:pt x="0" y="1"/>
                        </a:lnTo>
                        <a:lnTo>
                          <a:pt x="0" y="1"/>
                        </a:lnTo>
                        <a:lnTo>
                          <a:pt x="0" y="1"/>
                        </a:lnTo>
                        <a:lnTo>
                          <a:pt x="0" y="1"/>
                        </a:lnTo>
                        <a:lnTo>
                          <a:pt x="0" y="1"/>
                        </a:lnTo>
                        <a:lnTo>
                          <a:pt x="0" y="2"/>
                        </a:lnTo>
                        <a:lnTo>
                          <a:pt x="0" y="2"/>
                        </a:lnTo>
                        <a:lnTo>
                          <a:pt x="1" y="2"/>
                        </a:lnTo>
                        <a:lnTo>
                          <a:pt x="1" y="2"/>
                        </a:lnTo>
                        <a:lnTo>
                          <a:pt x="1" y="3"/>
                        </a:lnTo>
                        <a:lnTo>
                          <a:pt x="2" y="3"/>
                        </a:lnTo>
                        <a:lnTo>
                          <a:pt x="2" y="3"/>
                        </a:lnTo>
                        <a:lnTo>
                          <a:pt x="3" y="3"/>
                        </a:lnTo>
                        <a:lnTo>
                          <a:pt x="3" y="3"/>
                        </a:lnTo>
                        <a:lnTo>
                          <a:pt x="4" y="2"/>
                        </a:lnTo>
                        <a:lnTo>
                          <a:pt x="4" y="2"/>
                        </a:lnTo>
                        <a:lnTo>
                          <a:pt x="4" y="2"/>
                        </a:lnTo>
                        <a:lnTo>
                          <a:pt x="4" y="1"/>
                        </a:lnTo>
                        <a:lnTo>
                          <a:pt x="4" y="1"/>
                        </a:lnTo>
                        <a:lnTo>
                          <a:pt x="4" y="1"/>
                        </a:lnTo>
                        <a:lnTo>
                          <a:pt x="4" y="1"/>
                        </a:lnTo>
                        <a:lnTo>
                          <a:pt x="4" y="1"/>
                        </a:lnTo>
                        <a:lnTo>
                          <a:pt x="4" y="0"/>
                        </a:lnTo>
                        <a:lnTo>
                          <a:pt x="4" y="0"/>
                        </a:lnTo>
                        <a:lnTo>
                          <a:pt x="4" y="0"/>
                        </a:lnTo>
                        <a:lnTo>
                          <a:pt x="4" y="0"/>
                        </a:lnTo>
                        <a:lnTo>
                          <a:pt x="4" y="1"/>
                        </a:lnTo>
                        <a:lnTo>
                          <a:pt x="3" y="1"/>
                        </a:lnTo>
                        <a:lnTo>
                          <a:pt x="3" y="1"/>
                        </a:lnTo>
                        <a:lnTo>
                          <a:pt x="2" y="2"/>
                        </a:lnTo>
                        <a:lnTo>
                          <a:pt x="2" y="2"/>
                        </a:lnTo>
                        <a:lnTo>
                          <a:pt x="2" y="2"/>
                        </a:lnTo>
                        <a:lnTo>
                          <a:pt x="2" y="2"/>
                        </a:lnTo>
                        <a:lnTo>
                          <a:pt x="2" y="3"/>
                        </a:lnTo>
                        <a:lnTo>
                          <a:pt x="3" y="3"/>
                        </a:lnTo>
                      </a:path>
                    </a:pathLst>
                  </a:custGeom>
                  <a:solidFill>
                    <a:srgbClr val="FFCE85"/>
                  </a:solidFill>
                  <a:ln w="12700" cmpd="sng">
                    <a:solidFill>
                      <a:schemeClr val="tx1"/>
                    </a:solidFill>
                    <a:prstDash val="solid"/>
                    <a:round/>
                    <a:headEnd/>
                    <a:tailEnd/>
                  </a:ln>
                </p:spPr>
                <p:txBody>
                  <a:bodyPr/>
                  <a:lstStyle/>
                  <a:p>
                    <a:endParaRPr lang="en-US"/>
                  </a:p>
                </p:txBody>
              </p:sp>
              <p:sp>
                <p:nvSpPr>
                  <p:cNvPr id="337110" name="Freeform 214"/>
                  <p:cNvSpPr>
                    <a:spLocks/>
                  </p:cNvSpPr>
                  <p:nvPr/>
                </p:nvSpPr>
                <p:spPr bwMode="auto">
                  <a:xfrm>
                    <a:off x="978" y="3610"/>
                    <a:ext cx="43" cy="30"/>
                  </a:xfrm>
                  <a:custGeom>
                    <a:avLst/>
                    <a:gdLst/>
                    <a:ahLst/>
                    <a:cxnLst>
                      <a:cxn ang="0">
                        <a:pos x="7" y="0"/>
                      </a:cxn>
                      <a:cxn ang="0">
                        <a:pos x="4" y="0"/>
                      </a:cxn>
                      <a:cxn ang="0">
                        <a:pos x="3" y="1"/>
                      </a:cxn>
                      <a:cxn ang="0">
                        <a:pos x="3" y="1"/>
                      </a:cxn>
                      <a:cxn ang="0">
                        <a:pos x="3" y="2"/>
                      </a:cxn>
                      <a:cxn ang="0">
                        <a:pos x="3" y="3"/>
                      </a:cxn>
                      <a:cxn ang="0">
                        <a:pos x="2" y="3"/>
                      </a:cxn>
                      <a:cxn ang="0">
                        <a:pos x="2" y="3"/>
                      </a:cxn>
                      <a:cxn ang="0">
                        <a:pos x="1" y="3"/>
                      </a:cxn>
                      <a:cxn ang="0">
                        <a:pos x="1" y="4"/>
                      </a:cxn>
                      <a:cxn ang="0">
                        <a:pos x="1" y="5"/>
                      </a:cxn>
                      <a:cxn ang="0">
                        <a:pos x="0" y="5"/>
                      </a:cxn>
                      <a:cxn ang="0">
                        <a:pos x="0" y="6"/>
                      </a:cxn>
                      <a:cxn ang="0">
                        <a:pos x="0" y="6"/>
                      </a:cxn>
                      <a:cxn ang="0">
                        <a:pos x="0" y="6"/>
                      </a:cxn>
                      <a:cxn ang="0">
                        <a:pos x="0" y="6"/>
                      </a:cxn>
                      <a:cxn ang="0">
                        <a:pos x="0" y="6"/>
                      </a:cxn>
                      <a:cxn ang="0">
                        <a:pos x="0" y="6"/>
                      </a:cxn>
                      <a:cxn ang="0">
                        <a:pos x="0" y="6"/>
                      </a:cxn>
                      <a:cxn ang="0">
                        <a:pos x="1" y="6"/>
                      </a:cxn>
                      <a:cxn ang="0">
                        <a:pos x="2" y="6"/>
                      </a:cxn>
                      <a:cxn ang="0">
                        <a:pos x="3" y="5"/>
                      </a:cxn>
                      <a:cxn ang="0">
                        <a:pos x="6" y="3"/>
                      </a:cxn>
                      <a:cxn ang="0">
                        <a:pos x="7" y="2"/>
                      </a:cxn>
                      <a:cxn ang="0">
                        <a:pos x="8" y="2"/>
                      </a:cxn>
                      <a:cxn ang="0">
                        <a:pos x="9" y="1"/>
                      </a:cxn>
                      <a:cxn ang="0">
                        <a:pos x="9" y="1"/>
                      </a:cxn>
                      <a:cxn ang="0">
                        <a:pos x="9" y="1"/>
                      </a:cxn>
                      <a:cxn ang="0">
                        <a:pos x="8" y="0"/>
                      </a:cxn>
                      <a:cxn ang="0">
                        <a:pos x="8" y="0"/>
                      </a:cxn>
                      <a:cxn ang="0">
                        <a:pos x="8" y="0"/>
                      </a:cxn>
                      <a:cxn ang="0">
                        <a:pos x="8" y="0"/>
                      </a:cxn>
                    </a:cxnLst>
                    <a:rect l="0" t="0" r="r" b="b"/>
                    <a:pathLst>
                      <a:path w="9" h="6">
                        <a:moveTo>
                          <a:pt x="8" y="0"/>
                        </a:moveTo>
                        <a:lnTo>
                          <a:pt x="7" y="0"/>
                        </a:lnTo>
                        <a:lnTo>
                          <a:pt x="6" y="0"/>
                        </a:lnTo>
                        <a:lnTo>
                          <a:pt x="4" y="0"/>
                        </a:lnTo>
                        <a:lnTo>
                          <a:pt x="4" y="1"/>
                        </a:lnTo>
                        <a:lnTo>
                          <a:pt x="3" y="1"/>
                        </a:lnTo>
                        <a:lnTo>
                          <a:pt x="3" y="1"/>
                        </a:lnTo>
                        <a:lnTo>
                          <a:pt x="3" y="1"/>
                        </a:lnTo>
                        <a:lnTo>
                          <a:pt x="3" y="1"/>
                        </a:lnTo>
                        <a:lnTo>
                          <a:pt x="3" y="2"/>
                        </a:lnTo>
                        <a:lnTo>
                          <a:pt x="3" y="2"/>
                        </a:lnTo>
                        <a:lnTo>
                          <a:pt x="3" y="3"/>
                        </a:lnTo>
                        <a:lnTo>
                          <a:pt x="3" y="3"/>
                        </a:lnTo>
                        <a:lnTo>
                          <a:pt x="2" y="3"/>
                        </a:lnTo>
                        <a:lnTo>
                          <a:pt x="2" y="3"/>
                        </a:lnTo>
                        <a:lnTo>
                          <a:pt x="2" y="3"/>
                        </a:lnTo>
                        <a:lnTo>
                          <a:pt x="1" y="3"/>
                        </a:lnTo>
                        <a:lnTo>
                          <a:pt x="1" y="3"/>
                        </a:lnTo>
                        <a:lnTo>
                          <a:pt x="1" y="4"/>
                        </a:lnTo>
                        <a:lnTo>
                          <a:pt x="1" y="4"/>
                        </a:lnTo>
                        <a:lnTo>
                          <a:pt x="1" y="5"/>
                        </a:lnTo>
                        <a:lnTo>
                          <a:pt x="1" y="5"/>
                        </a:lnTo>
                        <a:lnTo>
                          <a:pt x="0" y="5"/>
                        </a:lnTo>
                        <a:lnTo>
                          <a:pt x="0" y="5"/>
                        </a:lnTo>
                        <a:lnTo>
                          <a:pt x="0" y="5"/>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2" y="6"/>
                        </a:lnTo>
                        <a:lnTo>
                          <a:pt x="2" y="5"/>
                        </a:lnTo>
                        <a:lnTo>
                          <a:pt x="3" y="5"/>
                        </a:lnTo>
                        <a:lnTo>
                          <a:pt x="5" y="4"/>
                        </a:lnTo>
                        <a:lnTo>
                          <a:pt x="6" y="3"/>
                        </a:lnTo>
                        <a:lnTo>
                          <a:pt x="7" y="2"/>
                        </a:lnTo>
                        <a:lnTo>
                          <a:pt x="7" y="2"/>
                        </a:lnTo>
                        <a:lnTo>
                          <a:pt x="7" y="2"/>
                        </a:lnTo>
                        <a:lnTo>
                          <a:pt x="8" y="2"/>
                        </a:lnTo>
                        <a:lnTo>
                          <a:pt x="8" y="2"/>
                        </a:lnTo>
                        <a:lnTo>
                          <a:pt x="9" y="1"/>
                        </a:lnTo>
                        <a:lnTo>
                          <a:pt x="9" y="1"/>
                        </a:lnTo>
                        <a:lnTo>
                          <a:pt x="9" y="1"/>
                        </a:lnTo>
                        <a:lnTo>
                          <a:pt x="9" y="1"/>
                        </a:lnTo>
                        <a:lnTo>
                          <a:pt x="9" y="1"/>
                        </a:lnTo>
                        <a:lnTo>
                          <a:pt x="9" y="1"/>
                        </a:lnTo>
                        <a:lnTo>
                          <a:pt x="8" y="0"/>
                        </a:lnTo>
                        <a:lnTo>
                          <a:pt x="8" y="0"/>
                        </a:lnTo>
                        <a:lnTo>
                          <a:pt x="8" y="0"/>
                        </a:lnTo>
                        <a:lnTo>
                          <a:pt x="8" y="0"/>
                        </a:lnTo>
                        <a:lnTo>
                          <a:pt x="8" y="0"/>
                        </a:lnTo>
                        <a:lnTo>
                          <a:pt x="8" y="0"/>
                        </a:lnTo>
                        <a:lnTo>
                          <a:pt x="8"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37111" name="Freeform 215"/>
                  <p:cNvSpPr>
                    <a:spLocks/>
                  </p:cNvSpPr>
                  <p:nvPr/>
                </p:nvSpPr>
                <p:spPr bwMode="auto">
                  <a:xfrm>
                    <a:off x="934" y="3632"/>
                    <a:ext cx="44" cy="34"/>
                  </a:xfrm>
                  <a:custGeom>
                    <a:avLst/>
                    <a:gdLst/>
                    <a:ahLst/>
                    <a:cxnLst>
                      <a:cxn ang="0">
                        <a:pos x="8" y="3"/>
                      </a:cxn>
                      <a:cxn ang="0">
                        <a:pos x="8" y="1"/>
                      </a:cxn>
                      <a:cxn ang="0">
                        <a:pos x="5" y="3"/>
                      </a:cxn>
                      <a:cxn ang="0">
                        <a:pos x="4" y="4"/>
                      </a:cxn>
                      <a:cxn ang="0">
                        <a:pos x="4" y="4"/>
                      </a:cxn>
                      <a:cxn ang="0">
                        <a:pos x="2" y="5"/>
                      </a:cxn>
                      <a:cxn ang="0">
                        <a:pos x="1" y="6"/>
                      </a:cxn>
                      <a:cxn ang="0">
                        <a:pos x="0" y="6"/>
                      </a:cxn>
                      <a:cxn ang="0">
                        <a:pos x="2" y="6"/>
                      </a:cxn>
                      <a:cxn ang="0">
                        <a:pos x="3" y="5"/>
                      </a:cxn>
                      <a:cxn ang="0">
                        <a:pos x="6" y="4"/>
                      </a:cxn>
                      <a:cxn ang="0">
                        <a:pos x="8" y="3"/>
                      </a:cxn>
                      <a:cxn ang="0">
                        <a:pos x="8" y="3"/>
                      </a:cxn>
                    </a:cxnLst>
                    <a:rect l="0" t="0" r="r" b="b"/>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337112" name="Freeform 216"/>
                  <p:cNvSpPr>
                    <a:spLocks/>
                  </p:cNvSpPr>
                  <p:nvPr/>
                </p:nvSpPr>
                <p:spPr bwMode="auto">
                  <a:xfrm>
                    <a:off x="934" y="3637"/>
                    <a:ext cx="39" cy="29"/>
                  </a:xfrm>
                  <a:custGeom>
                    <a:avLst/>
                    <a:gdLst/>
                    <a:ahLst/>
                    <a:cxnLst>
                      <a:cxn ang="0">
                        <a:pos x="8" y="2"/>
                      </a:cxn>
                      <a:cxn ang="0">
                        <a:pos x="8" y="1"/>
                      </a:cxn>
                      <a:cxn ang="0">
                        <a:pos x="8" y="1"/>
                      </a:cxn>
                      <a:cxn ang="0">
                        <a:pos x="8" y="0"/>
                      </a:cxn>
                      <a:cxn ang="0">
                        <a:pos x="8" y="0"/>
                      </a:cxn>
                      <a:cxn ang="0">
                        <a:pos x="8" y="0"/>
                      </a:cxn>
                      <a:cxn ang="0">
                        <a:pos x="8" y="0"/>
                      </a:cxn>
                      <a:cxn ang="0">
                        <a:pos x="8" y="0"/>
                      </a:cxn>
                      <a:cxn ang="0">
                        <a:pos x="8" y="0"/>
                      </a:cxn>
                      <a:cxn ang="0">
                        <a:pos x="8" y="0"/>
                      </a:cxn>
                      <a:cxn ang="0">
                        <a:pos x="7" y="0"/>
                      </a:cxn>
                      <a:cxn ang="0">
                        <a:pos x="7" y="0"/>
                      </a:cxn>
                      <a:cxn ang="0">
                        <a:pos x="6" y="0"/>
                      </a:cxn>
                      <a:cxn ang="0">
                        <a:pos x="5" y="1"/>
                      </a:cxn>
                      <a:cxn ang="0">
                        <a:pos x="5" y="2"/>
                      </a:cxn>
                      <a:cxn ang="0">
                        <a:pos x="5" y="2"/>
                      </a:cxn>
                      <a:cxn ang="0">
                        <a:pos x="4" y="2"/>
                      </a:cxn>
                      <a:cxn ang="0">
                        <a:pos x="4" y="2"/>
                      </a:cxn>
                      <a:cxn ang="0">
                        <a:pos x="4" y="2"/>
                      </a:cxn>
                      <a:cxn ang="0">
                        <a:pos x="4" y="3"/>
                      </a:cxn>
                      <a:cxn ang="0">
                        <a:pos x="4" y="3"/>
                      </a:cxn>
                      <a:cxn ang="0">
                        <a:pos x="4" y="3"/>
                      </a:cxn>
                      <a:cxn ang="0">
                        <a:pos x="4" y="3"/>
                      </a:cxn>
                      <a:cxn ang="0">
                        <a:pos x="2" y="4"/>
                      </a:cxn>
                      <a:cxn ang="0">
                        <a:pos x="2" y="4"/>
                      </a:cxn>
                      <a:cxn ang="0">
                        <a:pos x="2" y="4"/>
                      </a:cxn>
                      <a:cxn ang="0">
                        <a:pos x="2" y="4"/>
                      </a:cxn>
                      <a:cxn ang="0">
                        <a:pos x="1" y="4"/>
                      </a:cxn>
                      <a:cxn ang="0">
                        <a:pos x="1" y="5"/>
                      </a:cxn>
                      <a:cxn ang="0">
                        <a:pos x="1" y="5"/>
                      </a:cxn>
                      <a:cxn ang="0">
                        <a:pos x="0" y="5"/>
                      </a:cxn>
                      <a:cxn ang="0">
                        <a:pos x="0" y="5"/>
                      </a:cxn>
                      <a:cxn ang="0">
                        <a:pos x="0" y="5"/>
                      </a:cxn>
                      <a:cxn ang="0">
                        <a:pos x="1" y="6"/>
                      </a:cxn>
                      <a:cxn ang="0">
                        <a:pos x="1" y="6"/>
                      </a:cxn>
                      <a:cxn ang="0">
                        <a:pos x="1" y="6"/>
                      </a:cxn>
                      <a:cxn ang="0">
                        <a:pos x="1" y="6"/>
                      </a:cxn>
                      <a:cxn ang="0">
                        <a:pos x="2" y="5"/>
                      </a:cxn>
                      <a:cxn ang="0">
                        <a:pos x="2" y="5"/>
                      </a:cxn>
                      <a:cxn ang="0">
                        <a:pos x="3" y="5"/>
                      </a:cxn>
                      <a:cxn ang="0">
                        <a:pos x="3" y="4"/>
                      </a:cxn>
                      <a:cxn ang="0">
                        <a:pos x="3" y="4"/>
                      </a:cxn>
                      <a:cxn ang="0">
                        <a:pos x="5" y="4"/>
                      </a:cxn>
                      <a:cxn ang="0">
                        <a:pos x="5" y="3"/>
                      </a:cxn>
                      <a:cxn ang="0">
                        <a:pos x="6" y="3"/>
                      </a:cxn>
                      <a:cxn ang="0">
                        <a:pos x="7" y="3"/>
                      </a:cxn>
                      <a:cxn ang="0">
                        <a:pos x="7" y="2"/>
                      </a:cxn>
                      <a:cxn ang="0">
                        <a:pos x="7" y="2"/>
                      </a:cxn>
                      <a:cxn ang="0">
                        <a:pos x="8" y="2"/>
                      </a:cxn>
                      <a:cxn ang="0">
                        <a:pos x="8" y="2"/>
                      </a:cxn>
                      <a:cxn ang="0">
                        <a:pos x="8" y="2"/>
                      </a:cxn>
                    </a:cxnLst>
                    <a:rect l="0" t="0" r="r" b="b"/>
                    <a:pathLst>
                      <a:path w="8" h="6">
                        <a:moveTo>
                          <a:pt x="8" y="2"/>
                        </a:moveTo>
                        <a:lnTo>
                          <a:pt x="8" y="1"/>
                        </a:lnTo>
                        <a:lnTo>
                          <a:pt x="8" y="1"/>
                        </a:lnTo>
                        <a:lnTo>
                          <a:pt x="8" y="0"/>
                        </a:lnTo>
                        <a:lnTo>
                          <a:pt x="8" y="0"/>
                        </a:lnTo>
                        <a:lnTo>
                          <a:pt x="8" y="0"/>
                        </a:lnTo>
                        <a:lnTo>
                          <a:pt x="8" y="0"/>
                        </a:lnTo>
                        <a:lnTo>
                          <a:pt x="8" y="0"/>
                        </a:lnTo>
                        <a:lnTo>
                          <a:pt x="8" y="0"/>
                        </a:lnTo>
                        <a:lnTo>
                          <a:pt x="8" y="0"/>
                        </a:lnTo>
                        <a:lnTo>
                          <a:pt x="7" y="0"/>
                        </a:lnTo>
                        <a:lnTo>
                          <a:pt x="7" y="0"/>
                        </a:lnTo>
                        <a:lnTo>
                          <a:pt x="6" y="0"/>
                        </a:lnTo>
                        <a:lnTo>
                          <a:pt x="5" y="1"/>
                        </a:lnTo>
                        <a:lnTo>
                          <a:pt x="5" y="2"/>
                        </a:lnTo>
                        <a:lnTo>
                          <a:pt x="5" y="2"/>
                        </a:lnTo>
                        <a:lnTo>
                          <a:pt x="4" y="2"/>
                        </a:lnTo>
                        <a:lnTo>
                          <a:pt x="4" y="2"/>
                        </a:lnTo>
                        <a:lnTo>
                          <a:pt x="4" y="2"/>
                        </a:lnTo>
                        <a:lnTo>
                          <a:pt x="4" y="3"/>
                        </a:lnTo>
                        <a:lnTo>
                          <a:pt x="4" y="3"/>
                        </a:lnTo>
                        <a:lnTo>
                          <a:pt x="4" y="3"/>
                        </a:lnTo>
                        <a:lnTo>
                          <a:pt x="4" y="3"/>
                        </a:lnTo>
                        <a:lnTo>
                          <a:pt x="2" y="4"/>
                        </a:lnTo>
                        <a:lnTo>
                          <a:pt x="2" y="4"/>
                        </a:lnTo>
                        <a:lnTo>
                          <a:pt x="2" y="4"/>
                        </a:lnTo>
                        <a:lnTo>
                          <a:pt x="2" y="4"/>
                        </a:lnTo>
                        <a:lnTo>
                          <a:pt x="1" y="4"/>
                        </a:lnTo>
                        <a:lnTo>
                          <a:pt x="1" y="5"/>
                        </a:lnTo>
                        <a:lnTo>
                          <a:pt x="1" y="5"/>
                        </a:lnTo>
                        <a:lnTo>
                          <a:pt x="0" y="5"/>
                        </a:lnTo>
                        <a:lnTo>
                          <a:pt x="0" y="5"/>
                        </a:lnTo>
                        <a:lnTo>
                          <a:pt x="0" y="5"/>
                        </a:lnTo>
                        <a:lnTo>
                          <a:pt x="1" y="6"/>
                        </a:lnTo>
                        <a:lnTo>
                          <a:pt x="1" y="6"/>
                        </a:lnTo>
                        <a:lnTo>
                          <a:pt x="1" y="6"/>
                        </a:lnTo>
                        <a:lnTo>
                          <a:pt x="1" y="6"/>
                        </a:lnTo>
                        <a:lnTo>
                          <a:pt x="2" y="5"/>
                        </a:lnTo>
                        <a:lnTo>
                          <a:pt x="2" y="5"/>
                        </a:lnTo>
                        <a:lnTo>
                          <a:pt x="3" y="5"/>
                        </a:lnTo>
                        <a:lnTo>
                          <a:pt x="3" y="4"/>
                        </a:lnTo>
                        <a:lnTo>
                          <a:pt x="3" y="4"/>
                        </a:lnTo>
                        <a:lnTo>
                          <a:pt x="5" y="4"/>
                        </a:lnTo>
                        <a:lnTo>
                          <a:pt x="5" y="3"/>
                        </a:lnTo>
                        <a:lnTo>
                          <a:pt x="6" y="3"/>
                        </a:lnTo>
                        <a:lnTo>
                          <a:pt x="7" y="3"/>
                        </a:lnTo>
                        <a:lnTo>
                          <a:pt x="7" y="2"/>
                        </a:lnTo>
                        <a:lnTo>
                          <a:pt x="7" y="2"/>
                        </a:lnTo>
                        <a:lnTo>
                          <a:pt x="8" y="2"/>
                        </a:lnTo>
                        <a:lnTo>
                          <a:pt x="8" y="2"/>
                        </a:lnTo>
                        <a:lnTo>
                          <a:pt x="8" y="2"/>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37113" name="Freeform 217"/>
                  <p:cNvSpPr>
                    <a:spLocks/>
                  </p:cNvSpPr>
                  <p:nvPr/>
                </p:nvSpPr>
                <p:spPr bwMode="auto">
                  <a:xfrm>
                    <a:off x="909" y="3676"/>
                    <a:ext cx="5" cy="5"/>
                  </a:xfrm>
                  <a:custGeom>
                    <a:avLst/>
                    <a:gdLst/>
                    <a:ahLst/>
                    <a:cxnLst>
                      <a:cxn ang="0">
                        <a:pos x="1" y="0"/>
                      </a:cxn>
                      <a:cxn ang="0">
                        <a:pos x="0" y="0"/>
                      </a:cxn>
                      <a:cxn ang="0">
                        <a:pos x="0" y="1"/>
                      </a:cxn>
                      <a:cxn ang="0">
                        <a:pos x="1" y="0"/>
                      </a:cxn>
                    </a:cxnLst>
                    <a:rect l="0" t="0" r="r" b="b"/>
                    <a:pathLst>
                      <a:path w="1" h="1">
                        <a:moveTo>
                          <a:pt x="1" y="0"/>
                        </a:moveTo>
                        <a:cubicBezTo>
                          <a:pt x="1" y="0"/>
                          <a:pt x="0" y="0"/>
                          <a:pt x="0" y="0"/>
                        </a:cubicBezTo>
                        <a:cubicBezTo>
                          <a:pt x="0" y="0"/>
                          <a:pt x="0" y="1"/>
                          <a:pt x="0" y="1"/>
                        </a:cubicBezTo>
                        <a:cubicBezTo>
                          <a:pt x="1" y="1"/>
                          <a:pt x="1" y="1"/>
                          <a:pt x="1" y="0"/>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337114" name="Freeform 218"/>
                  <p:cNvSpPr>
                    <a:spLocks/>
                  </p:cNvSpPr>
                  <p:nvPr/>
                </p:nvSpPr>
                <p:spPr bwMode="auto">
                  <a:xfrm>
                    <a:off x="909" y="3676"/>
                    <a:ext cx="5" cy="5"/>
                  </a:xfrm>
                  <a:custGeom>
                    <a:avLst/>
                    <a:gdLst/>
                    <a:ahLst/>
                    <a:cxnLst>
                      <a:cxn ang="0">
                        <a:pos x="1" y="0"/>
                      </a:cxn>
                      <a:cxn ang="0">
                        <a:pos x="1" y="0"/>
                      </a:cxn>
                      <a:cxn ang="0">
                        <a:pos x="1" y="0"/>
                      </a:cxn>
                      <a:cxn ang="0">
                        <a:pos x="1" y="0"/>
                      </a:cxn>
                      <a:cxn ang="0">
                        <a:pos x="0" y="0"/>
                      </a:cxn>
                      <a:cxn ang="0">
                        <a:pos x="0" y="0"/>
                      </a:cxn>
                      <a:cxn ang="0">
                        <a:pos x="0" y="0"/>
                      </a:cxn>
                      <a:cxn ang="0">
                        <a:pos x="0" y="0"/>
                      </a:cxn>
                      <a:cxn ang="0">
                        <a:pos x="0" y="1"/>
                      </a:cxn>
                      <a:cxn ang="0">
                        <a:pos x="0" y="1"/>
                      </a:cxn>
                      <a:cxn ang="0">
                        <a:pos x="0" y="1"/>
                      </a:cxn>
                      <a:cxn ang="0">
                        <a:pos x="0" y="1"/>
                      </a:cxn>
                      <a:cxn ang="0">
                        <a:pos x="0" y="1"/>
                      </a:cxn>
                      <a:cxn ang="0">
                        <a:pos x="1" y="1"/>
                      </a:cxn>
                      <a:cxn ang="0">
                        <a:pos x="1" y="0"/>
                      </a:cxn>
                      <a:cxn ang="0">
                        <a:pos x="1" y="0"/>
                      </a:cxn>
                      <a:cxn ang="0">
                        <a:pos x="1" y="0"/>
                      </a:cxn>
                      <a:cxn ang="0">
                        <a:pos x="1" y="0"/>
                      </a:cxn>
                      <a:cxn ang="0">
                        <a:pos x="1" y="0"/>
                      </a:cxn>
                    </a:cxnLst>
                    <a:rect l="0" t="0" r="r" b="b"/>
                    <a:pathLst>
                      <a:path w="1" h="1">
                        <a:moveTo>
                          <a:pt x="1" y="0"/>
                        </a:moveTo>
                        <a:lnTo>
                          <a:pt x="1" y="0"/>
                        </a:lnTo>
                        <a:lnTo>
                          <a:pt x="1" y="0"/>
                        </a:lnTo>
                        <a:lnTo>
                          <a:pt x="1" y="0"/>
                        </a:lnTo>
                        <a:lnTo>
                          <a:pt x="0" y="0"/>
                        </a:lnTo>
                        <a:lnTo>
                          <a:pt x="0" y="0"/>
                        </a:lnTo>
                        <a:lnTo>
                          <a:pt x="0" y="0"/>
                        </a:lnTo>
                        <a:lnTo>
                          <a:pt x="0" y="0"/>
                        </a:lnTo>
                        <a:lnTo>
                          <a:pt x="0" y="1"/>
                        </a:lnTo>
                        <a:lnTo>
                          <a:pt x="0" y="1"/>
                        </a:lnTo>
                        <a:lnTo>
                          <a:pt x="0" y="1"/>
                        </a:lnTo>
                        <a:lnTo>
                          <a:pt x="0" y="1"/>
                        </a:lnTo>
                        <a:lnTo>
                          <a:pt x="0" y="1"/>
                        </a:lnTo>
                        <a:lnTo>
                          <a:pt x="1" y="1"/>
                        </a:lnTo>
                        <a:lnTo>
                          <a:pt x="1" y="0"/>
                        </a:lnTo>
                        <a:lnTo>
                          <a:pt x="1" y="0"/>
                        </a:lnTo>
                        <a:lnTo>
                          <a:pt x="1" y="0"/>
                        </a:lnTo>
                        <a:lnTo>
                          <a:pt x="1" y="0"/>
                        </a:lnTo>
                        <a:lnTo>
                          <a:pt x="1"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37115" name="Freeform 219"/>
                  <p:cNvSpPr>
                    <a:spLocks/>
                  </p:cNvSpPr>
                  <p:nvPr/>
                </p:nvSpPr>
                <p:spPr bwMode="auto">
                  <a:xfrm>
                    <a:off x="870" y="3682"/>
                    <a:ext cx="14" cy="14"/>
                  </a:xfrm>
                  <a:custGeom>
                    <a:avLst/>
                    <a:gdLst/>
                    <a:ahLst/>
                    <a:cxnLst>
                      <a:cxn ang="0">
                        <a:pos x="2" y="1"/>
                      </a:cxn>
                      <a:cxn ang="0">
                        <a:pos x="3" y="1"/>
                      </a:cxn>
                      <a:cxn ang="0">
                        <a:pos x="2" y="1"/>
                      </a:cxn>
                      <a:cxn ang="0">
                        <a:pos x="3" y="2"/>
                      </a:cxn>
                      <a:cxn ang="0">
                        <a:pos x="2" y="2"/>
                      </a:cxn>
                      <a:cxn ang="0">
                        <a:pos x="1" y="3"/>
                      </a:cxn>
                      <a:cxn ang="0">
                        <a:pos x="0" y="3"/>
                      </a:cxn>
                      <a:cxn ang="0">
                        <a:pos x="1" y="1"/>
                      </a:cxn>
                      <a:cxn ang="0">
                        <a:pos x="2" y="1"/>
                      </a:cxn>
                    </a:cxnLst>
                    <a:rect l="0" t="0" r="r" b="b"/>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337116" name="Freeform 220"/>
                  <p:cNvSpPr>
                    <a:spLocks/>
                  </p:cNvSpPr>
                  <p:nvPr/>
                </p:nvSpPr>
                <p:spPr bwMode="auto">
                  <a:xfrm>
                    <a:off x="875" y="3684"/>
                    <a:ext cx="14" cy="9"/>
                  </a:xfrm>
                  <a:custGeom>
                    <a:avLst/>
                    <a:gdLst/>
                    <a:ahLst/>
                    <a:cxnLst>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2" y="0"/>
                      </a:cxn>
                      <a:cxn ang="0">
                        <a:pos x="2" y="1"/>
                      </a:cxn>
                      <a:cxn ang="0">
                        <a:pos x="3" y="1"/>
                      </a:cxn>
                      <a:cxn ang="0">
                        <a:pos x="3" y="1"/>
                      </a:cxn>
                      <a:cxn ang="0">
                        <a:pos x="3" y="1"/>
                      </a:cxn>
                      <a:cxn ang="0">
                        <a:pos x="2" y="1"/>
                      </a:cxn>
                      <a:cxn ang="0">
                        <a:pos x="2" y="1"/>
                      </a:cxn>
                      <a:cxn ang="0">
                        <a:pos x="2" y="1"/>
                      </a:cxn>
                      <a:cxn ang="0">
                        <a:pos x="2" y="1"/>
                      </a:cxn>
                      <a:cxn ang="0">
                        <a:pos x="2" y="1"/>
                      </a:cxn>
                      <a:cxn ang="0">
                        <a:pos x="1" y="2"/>
                      </a:cxn>
                      <a:cxn ang="0">
                        <a:pos x="1" y="2"/>
                      </a:cxn>
                      <a:cxn ang="0">
                        <a:pos x="1" y="2"/>
                      </a:cxn>
                      <a:cxn ang="0">
                        <a:pos x="0" y="2"/>
                      </a:cxn>
                      <a:cxn ang="0">
                        <a:pos x="0" y="2"/>
                      </a:cxn>
                      <a:cxn ang="0">
                        <a:pos x="0" y="1"/>
                      </a:cxn>
                      <a:cxn ang="0">
                        <a:pos x="1" y="1"/>
                      </a:cxn>
                      <a:cxn ang="0">
                        <a:pos x="1" y="1"/>
                      </a:cxn>
                      <a:cxn ang="0">
                        <a:pos x="1" y="1"/>
                      </a:cxn>
                      <a:cxn ang="0">
                        <a:pos x="1" y="0"/>
                      </a:cxn>
                      <a:cxn ang="0">
                        <a:pos x="2" y="0"/>
                      </a:cxn>
                      <a:cxn ang="0">
                        <a:pos x="2" y="0"/>
                      </a:cxn>
                      <a:cxn ang="0">
                        <a:pos x="2" y="0"/>
                      </a:cxn>
                      <a:cxn ang="0">
                        <a:pos x="2" y="0"/>
                      </a:cxn>
                      <a:cxn ang="0">
                        <a:pos x="2" y="0"/>
                      </a:cxn>
                      <a:cxn ang="0">
                        <a:pos x="2" y="0"/>
                      </a:cxn>
                      <a:cxn ang="0">
                        <a:pos x="2" y="0"/>
                      </a:cxn>
                    </a:cxnLst>
                    <a:rect l="0" t="0" r="r" b="b"/>
                    <a:pathLst>
                      <a:path w="3" h="2">
                        <a:moveTo>
                          <a:pt x="2" y="0"/>
                        </a:moveTo>
                        <a:lnTo>
                          <a:pt x="2" y="0"/>
                        </a:lnTo>
                        <a:lnTo>
                          <a:pt x="2" y="0"/>
                        </a:lnTo>
                        <a:lnTo>
                          <a:pt x="2" y="0"/>
                        </a:lnTo>
                        <a:lnTo>
                          <a:pt x="3" y="0"/>
                        </a:lnTo>
                        <a:lnTo>
                          <a:pt x="3" y="0"/>
                        </a:lnTo>
                        <a:lnTo>
                          <a:pt x="3" y="0"/>
                        </a:lnTo>
                        <a:lnTo>
                          <a:pt x="3" y="0"/>
                        </a:lnTo>
                        <a:lnTo>
                          <a:pt x="3" y="0"/>
                        </a:lnTo>
                        <a:lnTo>
                          <a:pt x="3" y="0"/>
                        </a:lnTo>
                        <a:lnTo>
                          <a:pt x="3" y="0"/>
                        </a:lnTo>
                        <a:lnTo>
                          <a:pt x="2" y="0"/>
                        </a:lnTo>
                        <a:lnTo>
                          <a:pt x="2" y="1"/>
                        </a:lnTo>
                        <a:lnTo>
                          <a:pt x="3" y="1"/>
                        </a:lnTo>
                        <a:lnTo>
                          <a:pt x="3" y="1"/>
                        </a:lnTo>
                        <a:lnTo>
                          <a:pt x="3" y="1"/>
                        </a:lnTo>
                        <a:lnTo>
                          <a:pt x="2" y="1"/>
                        </a:lnTo>
                        <a:lnTo>
                          <a:pt x="2" y="1"/>
                        </a:lnTo>
                        <a:lnTo>
                          <a:pt x="2" y="1"/>
                        </a:lnTo>
                        <a:lnTo>
                          <a:pt x="2" y="1"/>
                        </a:lnTo>
                        <a:lnTo>
                          <a:pt x="2" y="1"/>
                        </a:lnTo>
                        <a:lnTo>
                          <a:pt x="1" y="2"/>
                        </a:lnTo>
                        <a:lnTo>
                          <a:pt x="1" y="2"/>
                        </a:lnTo>
                        <a:lnTo>
                          <a:pt x="1" y="2"/>
                        </a:lnTo>
                        <a:lnTo>
                          <a:pt x="0" y="2"/>
                        </a:lnTo>
                        <a:lnTo>
                          <a:pt x="0" y="2"/>
                        </a:lnTo>
                        <a:lnTo>
                          <a:pt x="0" y="1"/>
                        </a:lnTo>
                        <a:lnTo>
                          <a:pt x="1" y="1"/>
                        </a:lnTo>
                        <a:lnTo>
                          <a:pt x="1" y="1"/>
                        </a:lnTo>
                        <a:lnTo>
                          <a:pt x="1" y="1"/>
                        </a:lnTo>
                        <a:lnTo>
                          <a:pt x="1" y="0"/>
                        </a:lnTo>
                        <a:lnTo>
                          <a:pt x="2" y="0"/>
                        </a:lnTo>
                        <a:lnTo>
                          <a:pt x="2" y="0"/>
                        </a:lnTo>
                        <a:lnTo>
                          <a:pt x="2" y="0"/>
                        </a:lnTo>
                        <a:lnTo>
                          <a:pt x="2" y="0"/>
                        </a:lnTo>
                        <a:lnTo>
                          <a:pt x="2" y="0"/>
                        </a:lnTo>
                        <a:lnTo>
                          <a:pt x="2" y="0"/>
                        </a:lnTo>
                        <a:lnTo>
                          <a:pt x="2"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37117" name="Freeform 221"/>
                  <p:cNvSpPr>
                    <a:spLocks/>
                  </p:cNvSpPr>
                  <p:nvPr/>
                </p:nvSpPr>
                <p:spPr bwMode="auto">
                  <a:xfrm>
                    <a:off x="833" y="3690"/>
                    <a:ext cx="19" cy="10"/>
                  </a:xfrm>
                  <a:custGeom>
                    <a:avLst/>
                    <a:gdLst/>
                    <a:ahLst/>
                    <a:cxnLst>
                      <a:cxn ang="0">
                        <a:pos x="3" y="1"/>
                      </a:cxn>
                      <a:cxn ang="0">
                        <a:pos x="3" y="0"/>
                      </a:cxn>
                      <a:cxn ang="0">
                        <a:pos x="4" y="0"/>
                      </a:cxn>
                      <a:cxn ang="0">
                        <a:pos x="4" y="1"/>
                      </a:cxn>
                      <a:cxn ang="0">
                        <a:pos x="1" y="2"/>
                      </a:cxn>
                      <a:cxn ang="0">
                        <a:pos x="3" y="1"/>
                      </a:cxn>
                    </a:cxnLst>
                    <a:rect l="0" t="0" r="r" b="b"/>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337118" name="Freeform 222"/>
                  <p:cNvSpPr>
                    <a:spLocks/>
                  </p:cNvSpPr>
                  <p:nvPr/>
                </p:nvSpPr>
                <p:spPr bwMode="auto">
                  <a:xfrm>
                    <a:off x="838" y="3690"/>
                    <a:ext cx="14" cy="10"/>
                  </a:xfrm>
                  <a:custGeom>
                    <a:avLst/>
                    <a:gdLst/>
                    <a:ahLst/>
                    <a:cxnLst>
                      <a:cxn ang="0">
                        <a:pos x="2" y="1"/>
                      </a:cxn>
                      <a:cxn ang="0">
                        <a:pos x="2" y="1"/>
                      </a:cxn>
                      <a:cxn ang="0">
                        <a:pos x="2" y="0"/>
                      </a:cxn>
                      <a:cxn ang="0">
                        <a:pos x="2" y="0"/>
                      </a:cxn>
                      <a:cxn ang="0">
                        <a:pos x="2" y="0"/>
                      </a:cxn>
                      <a:cxn ang="0">
                        <a:pos x="2" y="0"/>
                      </a:cxn>
                      <a:cxn ang="0">
                        <a:pos x="2" y="0"/>
                      </a:cxn>
                      <a:cxn ang="0">
                        <a:pos x="3" y="0"/>
                      </a:cxn>
                      <a:cxn ang="0">
                        <a:pos x="3" y="0"/>
                      </a:cxn>
                      <a:cxn ang="0">
                        <a:pos x="3" y="0"/>
                      </a:cxn>
                      <a:cxn ang="0">
                        <a:pos x="3" y="1"/>
                      </a:cxn>
                      <a:cxn ang="0">
                        <a:pos x="3" y="1"/>
                      </a:cxn>
                      <a:cxn ang="0">
                        <a:pos x="3" y="1"/>
                      </a:cxn>
                      <a:cxn ang="0">
                        <a:pos x="3" y="1"/>
                      </a:cxn>
                      <a:cxn ang="0">
                        <a:pos x="2" y="2"/>
                      </a:cxn>
                      <a:cxn ang="0">
                        <a:pos x="1" y="2"/>
                      </a:cxn>
                      <a:cxn ang="0">
                        <a:pos x="0" y="2"/>
                      </a:cxn>
                      <a:cxn ang="0">
                        <a:pos x="0" y="2"/>
                      </a:cxn>
                      <a:cxn ang="0">
                        <a:pos x="0" y="2"/>
                      </a:cxn>
                      <a:cxn ang="0">
                        <a:pos x="0" y="2"/>
                      </a:cxn>
                      <a:cxn ang="0">
                        <a:pos x="0" y="2"/>
                      </a:cxn>
                      <a:cxn ang="0">
                        <a:pos x="0" y="2"/>
                      </a:cxn>
                      <a:cxn ang="0">
                        <a:pos x="1" y="2"/>
                      </a:cxn>
                      <a:cxn ang="0">
                        <a:pos x="2" y="1"/>
                      </a:cxn>
                      <a:cxn ang="0">
                        <a:pos x="2" y="1"/>
                      </a:cxn>
                      <a:cxn ang="0">
                        <a:pos x="2" y="1"/>
                      </a:cxn>
                      <a:cxn ang="0">
                        <a:pos x="2" y="1"/>
                      </a:cxn>
                      <a:cxn ang="0">
                        <a:pos x="2" y="1"/>
                      </a:cxn>
                    </a:cxnLst>
                    <a:rect l="0" t="0" r="r" b="b"/>
                    <a:pathLst>
                      <a:path w="3" h="2">
                        <a:moveTo>
                          <a:pt x="2" y="1"/>
                        </a:moveTo>
                        <a:lnTo>
                          <a:pt x="2" y="1"/>
                        </a:lnTo>
                        <a:lnTo>
                          <a:pt x="2" y="0"/>
                        </a:lnTo>
                        <a:lnTo>
                          <a:pt x="2" y="0"/>
                        </a:lnTo>
                        <a:lnTo>
                          <a:pt x="2" y="0"/>
                        </a:lnTo>
                        <a:lnTo>
                          <a:pt x="2" y="0"/>
                        </a:lnTo>
                        <a:lnTo>
                          <a:pt x="2" y="0"/>
                        </a:lnTo>
                        <a:lnTo>
                          <a:pt x="3" y="0"/>
                        </a:lnTo>
                        <a:lnTo>
                          <a:pt x="3" y="0"/>
                        </a:lnTo>
                        <a:lnTo>
                          <a:pt x="3" y="0"/>
                        </a:lnTo>
                        <a:lnTo>
                          <a:pt x="3" y="1"/>
                        </a:lnTo>
                        <a:lnTo>
                          <a:pt x="3" y="1"/>
                        </a:lnTo>
                        <a:lnTo>
                          <a:pt x="3" y="1"/>
                        </a:lnTo>
                        <a:lnTo>
                          <a:pt x="3" y="1"/>
                        </a:lnTo>
                        <a:lnTo>
                          <a:pt x="2" y="2"/>
                        </a:lnTo>
                        <a:lnTo>
                          <a:pt x="1" y="2"/>
                        </a:lnTo>
                        <a:lnTo>
                          <a:pt x="0" y="2"/>
                        </a:lnTo>
                        <a:lnTo>
                          <a:pt x="0" y="2"/>
                        </a:lnTo>
                        <a:lnTo>
                          <a:pt x="0" y="2"/>
                        </a:lnTo>
                        <a:lnTo>
                          <a:pt x="0" y="2"/>
                        </a:lnTo>
                        <a:lnTo>
                          <a:pt x="0" y="2"/>
                        </a:lnTo>
                        <a:lnTo>
                          <a:pt x="0" y="2"/>
                        </a:lnTo>
                        <a:lnTo>
                          <a:pt x="1" y="2"/>
                        </a:lnTo>
                        <a:lnTo>
                          <a:pt x="2" y="1"/>
                        </a:lnTo>
                        <a:lnTo>
                          <a:pt x="2" y="1"/>
                        </a:lnTo>
                        <a:lnTo>
                          <a:pt x="2" y="1"/>
                        </a:lnTo>
                        <a:lnTo>
                          <a:pt x="2" y="1"/>
                        </a:lnTo>
                        <a:lnTo>
                          <a:pt x="2" y="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37119" name="Freeform 223"/>
                  <p:cNvSpPr>
                    <a:spLocks/>
                  </p:cNvSpPr>
                  <p:nvPr/>
                </p:nvSpPr>
                <p:spPr bwMode="auto">
                  <a:xfrm>
                    <a:off x="814" y="3691"/>
                    <a:ext cx="10" cy="15"/>
                  </a:xfrm>
                  <a:custGeom>
                    <a:avLst/>
                    <a:gdLst/>
                    <a:ahLst/>
                    <a:cxnLst>
                      <a:cxn ang="0">
                        <a:pos x="1" y="1"/>
                      </a:cxn>
                      <a:cxn ang="0">
                        <a:pos x="0" y="0"/>
                      </a:cxn>
                      <a:cxn ang="0">
                        <a:pos x="0" y="0"/>
                      </a:cxn>
                      <a:cxn ang="0">
                        <a:pos x="1" y="2"/>
                      </a:cxn>
                      <a:cxn ang="0">
                        <a:pos x="0" y="2"/>
                      </a:cxn>
                      <a:cxn ang="0">
                        <a:pos x="0" y="2"/>
                      </a:cxn>
                      <a:cxn ang="0">
                        <a:pos x="0" y="3"/>
                      </a:cxn>
                      <a:cxn ang="0">
                        <a:pos x="1" y="3"/>
                      </a:cxn>
                      <a:cxn ang="0">
                        <a:pos x="1" y="3"/>
                      </a:cxn>
                      <a:cxn ang="0">
                        <a:pos x="2" y="3"/>
                      </a:cxn>
                      <a:cxn ang="0">
                        <a:pos x="2" y="1"/>
                      </a:cxn>
                      <a:cxn ang="0">
                        <a:pos x="2" y="0"/>
                      </a:cxn>
                      <a:cxn ang="0">
                        <a:pos x="1" y="0"/>
                      </a:cxn>
                      <a:cxn ang="0">
                        <a:pos x="1" y="1"/>
                      </a:cxn>
                    </a:cxnLst>
                    <a:rect l="0" t="0" r="r" b="b"/>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337120" name="Freeform 224"/>
                  <p:cNvSpPr>
                    <a:spLocks/>
                  </p:cNvSpPr>
                  <p:nvPr/>
                </p:nvSpPr>
                <p:spPr bwMode="auto">
                  <a:xfrm>
                    <a:off x="814" y="3691"/>
                    <a:ext cx="10" cy="15"/>
                  </a:xfrm>
                  <a:custGeom>
                    <a:avLst/>
                    <a:gdLst/>
                    <a:ahLst/>
                    <a:cxnLst>
                      <a:cxn ang="0">
                        <a:pos x="1" y="1"/>
                      </a:cxn>
                      <a:cxn ang="0">
                        <a:pos x="1" y="0"/>
                      </a:cxn>
                      <a:cxn ang="0">
                        <a:pos x="1" y="0"/>
                      </a:cxn>
                      <a:cxn ang="0">
                        <a:pos x="1" y="0"/>
                      </a:cxn>
                      <a:cxn ang="0">
                        <a:pos x="0" y="0"/>
                      </a:cxn>
                      <a:cxn ang="0">
                        <a:pos x="0" y="0"/>
                      </a:cxn>
                      <a:cxn ang="0">
                        <a:pos x="0" y="1"/>
                      </a:cxn>
                      <a:cxn ang="0">
                        <a:pos x="1" y="1"/>
                      </a:cxn>
                      <a:cxn ang="0">
                        <a:pos x="1" y="1"/>
                      </a:cxn>
                      <a:cxn ang="0">
                        <a:pos x="1" y="2"/>
                      </a:cxn>
                      <a:cxn ang="0">
                        <a:pos x="0" y="2"/>
                      </a:cxn>
                      <a:cxn ang="0">
                        <a:pos x="0" y="2"/>
                      </a:cxn>
                      <a:cxn ang="0">
                        <a:pos x="0" y="2"/>
                      </a:cxn>
                      <a:cxn ang="0">
                        <a:pos x="0" y="2"/>
                      </a:cxn>
                      <a:cxn ang="0">
                        <a:pos x="0" y="2"/>
                      </a:cxn>
                      <a:cxn ang="0">
                        <a:pos x="0" y="2"/>
                      </a:cxn>
                      <a:cxn ang="0">
                        <a:pos x="0" y="3"/>
                      </a:cxn>
                      <a:cxn ang="0">
                        <a:pos x="1" y="3"/>
                      </a:cxn>
                      <a:cxn ang="0">
                        <a:pos x="1" y="3"/>
                      </a:cxn>
                      <a:cxn ang="0">
                        <a:pos x="1" y="3"/>
                      </a:cxn>
                      <a:cxn ang="0">
                        <a:pos x="1" y="3"/>
                      </a:cxn>
                      <a:cxn ang="0">
                        <a:pos x="1" y="3"/>
                      </a:cxn>
                      <a:cxn ang="0">
                        <a:pos x="2" y="3"/>
                      </a:cxn>
                      <a:cxn ang="0">
                        <a:pos x="2" y="2"/>
                      </a:cxn>
                      <a:cxn ang="0">
                        <a:pos x="2" y="1"/>
                      </a:cxn>
                      <a:cxn ang="0">
                        <a:pos x="2" y="1"/>
                      </a:cxn>
                      <a:cxn ang="0">
                        <a:pos x="2" y="1"/>
                      </a:cxn>
                      <a:cxn ang="0">
                        <a:pos x="2" y="0"/>
                      </a:cxn>
                      <a:cxn ang="0">
                        <a:pos x="2" y="0"/>
                      </a:cxn>
                      <a:cxn ang="0">
                        <a:pos x="2" y="0"/>
                      </a:cxn>
                      <a:cxn ang="0">
                        <a:pos x="1" y="0"/>
                      </a:cxn>
                      <a:cxn ang="0">
                        <a:pos x="1" y="0"/>
                      </a:cxn>
                      <a:cxn ang="0">
                        <a:pos x="1" y="1"/>
                      </a:cxn>
                    </a:cxnLst>
                    <a:rect l="0" t="0" r="r" b="b"/>
                    <a:pathLst>
                      <a:path w="2" h="3">
                        <a:moveTo>
                          <a:pt x="1" y="1"/>
                        </a:moveTo>
                        <a:lnTo>
                          <a:pt x="1" y="1"/>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1" y="1"/>
                        </a:lnTo>
                        <a:lnTo>
                          <a:pt x="1" y="1"/>
                        </a:lnTo>
                        <a:lnTo>
                          <a:pt x="1" y="1"/>
                        </a:lnTo>
                        <a:lnTo>
                          <a:pt x="1" y="1"/>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2"/>
                        </a:lnTo>
                        <a:lnTo>
                          <a:pt x="2" y="2"/>
                        </a:lnTo>
                        <a:lnTo>
                          <a:pt x="2" y="1"/>
                        </a:lnTo>
                        <a:lnTo>
                          <a:pt x="2" y="1"/>
                        </a:lnTo>
                        <a:lnTo>
                          <a:pt x="2" y="1"/>
                        </a:lnTo>
                        <a:lnTo>
                          <a:pt x="2" y="1"/>
                        </a:lnTo>
                        <a:lnTo>
                          <a:pt x="2" y="1"/>
                        </a:lnTo>
                        <a:lnTo>
                          <a:pt x="2" y="0"/>
                        </a:lnTo>
                        <a:lnTo>
                          <a:pt x="2" y="0"/>
                        </a:lnTo>
                        <a:lnTo>
                          <a:pt x="2" y="0"/>
                        </a:lnTo>
                        <a:lnTo>
                          <a:pt x="2" y="0"/>
                        </a:lnTo>
                        <a:lnTo>
                          <a:pt x="2" y="0"/>
                        </a:lnTo>
                        <a:lnTo>
                          <a:pt x="2" y="0"/>
                        </a:lnTo>
                        <a:lnTo>
                          <a:pt x="1" y="0"/>
                        </a:lnTo>
                        <a:lnTo>
                          <a:pt x="1" y="0"/>
                        </a:lnTo>
                        <a:lnTo>
                          <a:pt x="1" y="0"/>
                        </a:lnTo>
                        <a:lnTo>
                          <a:pt x="1" y="0"/>
                        </a:lnTo>
                        <a:lnTo>
                          <a:pt x="1" y="1"/>
                        </a:lnTo>
                        <a:lnTo>
                          <a:pt x="1" y="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37121" name="Freeform 225"/>
                  <p:cNvSpPr>
                    <a:spLocks/>
                  </p:cNvSpPr>
                  <p:nvPr/>
                </p:nvSpPr>
                <p:spPr bwMode="auto">
                  <a:xfrm>
                    <a:off x="795" y="3693"/>
                    <a:ext cx="15" cy="15"/>
                  </a:xfrm>
                  <a:custGeom>
                    <a:avLst/>
                    <a:gdLst/>
                    <a:ahLst/>
                    <a:cxnLst>
                      <a:cxn ang="0">
                        <a:pos x="3" y="3"/>
                      </a:cxn>
                      <a:cxn ang="0">
                        <a:pos x="3" y="3"/>
                      </a:cxn>
                      <a:cxn ang="0">
                        <a:pos x="3" y="3"/>
                      </a:cxn>
                      <a:cxn ang="0">
                        <a:pos x="3" y="3"/>
                      </a:cxn>
                      <a:cxn ang="0">
                        <a:pos x="3" y="3"/>
                      </a:cxn>
                      <a:cxn ang="0">
                        <a:pos x="3" y="3"/>
                      </a:cxn>
                      <a:cxn ang="0">
                        <a:pos x="2" y="2"/>
                      </a:cxn>
                      <a:cxn ang="0">
                        <a:pos x="1" y="1"/>
                      </a:cxn>
                      <a:cxn ang="0">
                        <a:pos x="1" y="1"/>
                      </a:cxn>
                      <a:cxn ang="0">
                        <a:pos x="1" y="1"/>
                      </a:cxn>
                      <a:cxn ang="0">
                        <a:pos x="1" y="1"/>
                      </a:cxn>
                      <a:cxn ang="0">
                        <a:pos x="1" y="1"/>
                      </a:cxn>
                      <a:cxn ang="0">
                        <a:pos x="1"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1" y="1"/>
                      </a:cxn>
                      <a:cxn ang="0">
                        <a:pos x="1" y="2"/>
                      </a:cxn>
                      <a:cxn ang="0">
                        <a:pos x="1" y="2"/>
                      </a:cxn>
                      <a:cxn ang="0">
                        <a:pos x="2" y="3"/>
                      </a:cxn>
                      <a:cxn ang="0">
                        <a:pos x="2" y="3"/>
                      </a:cxn>
                      <a:cxn ang="0">
                        <a:pos x="3" y="3"/>
                      </a:cxn>
                      <a:cxn ang="0">
                        <a:pos x="3" y="3"/>
                      </a:cxn>
                      <a:cxn ang="0">
                        <a:pos x="3" y="3"/>
                      </a:cxn>
                      <a:cxn ang="0">
                        <a:pos x="3" y="3"/>
                      </a:cxn>
                      <a:cxn ang="0">
                        <a:pos x="3" y="3"/>
                      </a:cxn>
                    </a:cxnLst>
                    <a:rect l="0" t="0" r="r" b="b"/>
                    <a:pathLst>
                      <a:path w="3" h="3">
                        <a:moveTo>
                          <a:pt x="3" y="3"/>
                        </a:moveTo>
                        <a:lnTo>
                          <a:pt x="3" y="3"/>
                        </a:lnTo>
                        <a:lnTo>
                          <a:pt x="3" y="3"/>
                        </a:lnTo>
                        <a:lnTo>
                          <a:pt x="3" y="3"/>
                        </a:lnTo>
                        <a:lnTo>
                          <a:pt x="3" y="3"/>
                        </a:lnTo>
                        <a:lnTo>
                          <a:pt x="3" y="3"/>
                        </a:lnTo>
                        <a:lnTo>
                          <a:pt x="2" y="2"/>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lnTo>
                          <a:pt x="0" y="1"/>
                        </a:lnTo>
                        <a:lnTo>
                          <a:pt x="0" y="1"/>
                        </a:lnTo>
                        <a:lnTo>
                          <a:pt x="0" y="1"/>
                        </a:lnTo>
                        <a:lnTo>
                          <a:pt x="0" y="1"/>
                        </a:lnTo>
                        <a:lnTo>
                          <a:pt x="1" y="1"/>
                        </a:lnTo>
                        <a:lnTo>
                          <a:pt x="1" y="2"/>
                        </a:lnTo>
                        <a:lnTo>
                          <a:pt x="1" y="2"/>
                        </a:lnTo>
                        <a:lnTo>
                          <a:pt x="2" y="3"/>
                        </a:lnTo>
                        <a:lnTo>
                          <a:pt x="2" y="3"/>
                        </a:lnTo>
                        <a:lnTo>
                          <a:pt x="3" y="3"/>
                        </a:lnTo>
                        <a:lnTo>
                          <a:pt x="3" y="3"/>
                        </a:lnTo>
                        <a:lnTo>
                          <a:pt x="3" y="3"/>
                        </a:lnTo>
                        <a:lnTo>
                          <a:pt x="3" y="3"/>
                        </a:lnTo>
                        <a:lnTo>
                          <a:pt x="3" y="3"/>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37122" name="Freeform 226"/>
                  <p:cNvSpPr>
                    <a:spLocks/>
                  </p:cNvSpPr>
                  <p:nvPr/>
                </p:nvSpPr>
                <p:spPr bwMode="auto">
                  <a:xfrm>
                    <a:off x="768" y="3683"/>
                    <a:ext cx="19" cy="10"/>
                  </a:xfrm>
                  <a:custGeom>
                    <a:avLst/>
                    <a:gdLst/>
                    <a:ahLst/>
                    <a:cxnLst>
                      <a:cxn ang="0">
                        <a:pos x="0" y="1"/>
                      </a:cxn>
                      <a:cxn ang="0">
                        <a:pos x="0" y="1"/>
                      </a:cxn>
                      <a:cxn ang="0">
                        <a:pos x="1" y="0"/>
                      </a:cxn>
                      <a:cxn ang="0">
                        <a:pos x="1" y="0"/>
                      </a:cxn>
                      <a:cxn ang="0">
                        <a:pos x="2" y="0"/>
                      </a:cxn>
                      <a:cxn ang="0">
                        <a:pos x="3" y="0"/>
                      </a:cxn>
                      <a:cxn ang="0">
                        <a:pos x="3" y="0"/>
                      </a:cxn>
                      <a:cxn ang="0">
                        <a:pos x="3" y="0"/>
                      </a:cxn>
                      <a:cxn ang="0">
                        <a:pos x="3" y="1"/>
                      </a:cxn>
                      <a:cxn ang="0">
                        <a:pos x="4" y="1"/>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3" y="1"/>
                      </a:cxn>
                      <a:cxn ang="0">
                        <a:pos x="3" y="1"/>
                      </a:cxn>
                      <a:cxn ang="0">
                        <a:pos x="3" y="2"/>
                      </a:cxn>
                      <a:cxn ang="0">
                        <a:pos x="3" y="2"/>
                      </a:cxn>
                      <a:cxn ang="0">
                        <a:pos x="3" y="2"/>
                      </a:cxn>
                      <a:cxn ang="0">
                        <a:pos x="2" y="2"/>
                      </a:cxn>
                      <a:cxn ang="0">
                        <a:pos x="2" y="2"/>
                      </a:cxn>
                      <a:cxn ang="0">
                        <a:pos x="2" y="2"/>
                      </a:cxn>
                      <a:cxn ang="0">
                        <a:pos x="2" y="2"/>
                      </a:cxn>
                      <a:cxn ang="0">
                        <a:pos x="2" y="2"/>
                      </a:cxn>
                      <a:cxn ang="0">
                        <a:pos x="2" y="2"/>
                      </a:cxn>
                      <a:cxn ang="0">
                        <a:pos x="2"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w="4" h="2">
                        <a:moveTo>
                          <a:pt x="0" y="1"/>
                        </a:moveTo>
                        <a:lnTo>
                          <a:pt x="0" y="1"/>
                        </a:lnTo>
                        <a:lnTo>
                          <a:pt x="1" y="0"/>
                        </a:lnTo>
                        <a:lnTo>
                          <a:pt x="1" y="0"/>
                        </a:lnTo>
                        <a:lnTo>
                          <a:pt x="2" y="0"/>
                        </a:lnTo>
                        <a:lnTo>
                          <a:pt x="3" y="0"/>
                        </a:lnTo>
                        <a:lnTo>
                          <a:pt x="3" y="0"/>
                        </a:lnTo>
                        <a:lnTo>
                          <a:pt x="3" y="0"/>
                        </a:lnTo>
                        <a:lnTo>
                          <a:pt x="3" y="1"/>
                        </a:lnTo>
                        <a:lnTo>
                          <a:pt x="4" y="1"/>
                        </a:lnTo>
                        <a:lnTo>
                          <a:pt x="4" y="1"/>
                        </a:lnTo>
                        <a:lnTo>
                          <a:pt x="4" y="1"/>
                        </a:lnTo>
                        <a:lnTo>
                          <a:pt x="4" y="1"/>
                        </a:lnTo>
                        <a:lnTo>
                          <a:pt x="4" y="1"/>
                        </a:lnTo>
                        <a:lnTo>
                          <a:pt x="4" y="1"/>
                        </a:lnTo>
                        <a:lnTo>
                          <a:pt x="4" y="1"/>
                        </a:lnTo>
                        <a:lnTo>
                          <a:pt x="4" y="2"/>
                        </a:lnTo>
                        <a:lnTo>
                          <a:pt x="4" y="2"/>
                        </a:lnTo>
                        <a:lnTo>
                          <a:pt x="4" y="2"/>
                        </a:lnTo>
                        <a:lnTo>
                          <a:pt x="4" y="2"/>
                        </a:lnTo>
                        <a:lnTo>
                          <a:pt x="3" y="1"/>
                        </a:lnTo>
                        <a:lnTo>
                          <a:pt x="3" y="1"/>
                        </a:lnTo>
                        <a:lnTo>
                          <a:pt x="3" y="2"/>
                        </a:lnTo>
                        <a:lnTo>
                          <a:pt x="3" y="2"/>
                        </a:lnTo>
                        <a:lnTo>
                          <a:pt x="3" y="2"/>
                        </a:lnTo>
                        <a:lnTo>
                          <a:pt x="2" y="2"/>
                        </a:lnTo>
                        <a:lnTo>
                          <a:pt x="2" y="2"/>
                        </a:lnTo>
                        <a:lnTo>
                          <a:pt x="2" y="2"/>
                        </a:lnTo>
                        <a:lnTo>
                          <a:pt x="2" y="2"/>
                        </a:lnTo>
                        <a:lnTo>
                          <a:pt x="2" y="2"/>
                        </a:lnTo>
                        <a:lnTo>
                          <a:pt x="2" y="2"/>
                        </a:lnTo>
                        <a:lnTo>
                          <a:pt x="2" y="2"/>
                        </a:lnTo>
                        <a:lnTo>
                          <a:pt x="1" y="2"/>
                        </a:lnTo>
                        <a:lnTo>
                          <a:pt x="1" y="2"/>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rgbClr val="FFCE85"/>
                  </a:solidFill>
                  <a:ln w="12700" cmpd="sng">
                    <a:solidFill>
                      <a:schemeClr val="tx1"/>
                    </a:solidFill>
                    <a:prstDash val="solid"/>
                    <a:round/>
                    <a:headEnd/>
                    <a:tailEnd/>
                  </a:ln>
                </p:spPr>
                <p:txBody>
                  <a:bodyPr/>
                  <a:lstStyle/>
                  <a:p>
                    <a:endParaRPr lang="en-US"/>
                  </a:p>
                </p:txBody>
              </p:sp>
            </p:grpSp>
            <p:sp>
              <p:nvSpPr>
                <p:cNvPr id="337123" name="Freeform 227"/>
                <p:cNvSpPr>
                  <a:spLocks/>
                </p:cNvSpPr>
                <p:nvPr/>
              </p:nvSpPr>
              <p:spPr bwMode="auto">
                <a:xfrm>
                  <a:off x="3474" y="2596"/>
                  <a:ext cx="395" cy="322"/>
                </a:xfrm>
                <a:custGeom>
                  <a:avLst/>
                  <a:gdLst/>
                  <a:ahLst/>
                  <a:cxnLst>
                    <a:cxn ang="0">
                      <a:pos x="41" y="1"/>
                    </a:cxn>
                    <a:cxn ang="0">
                      <a:pos x="44" y="10"/>
                    </a:cxn>
                    <a:cxn ang="0">
                      <a:pos x="43" y="13"/>
                    </a:cxn>
                    <a:cxn ang="0">
                      <a:pos x="40" y="22"/>
                    </a:cxn>
                    <a:cxn ang="0">
                      <a:pos x="64" y="33"/>
                    </a:cxn>
                    <a:cxn ang="0">
                      <a:pos x="64" y="40"/>
                    </a:cxn>
                    <a:cxn ang="0">
                      <a:pos x="63" y="45"/>
                    </a:cxn>
                    <a:cxn ang="0">
                      <a:pos x="58" y="44"/>
                    </a:cxn>
                    <a:cxn ang="0">
                      <a:pos x="56" y="49"/>
                    </a:cxn>
                    <a:cxn ang="0">
                      <a:pos x="62" y="48"/>
                    </a:cxn>
                    <a:cxn ang="0">
                      <a:pos x="66" y="47"/>
                    </a:cxn>
                    <a:cxn ang="0">
                      <a:pos x="64" y="49"/>
                    </a:cxn>
                    <a:cxn ang="0">
                      <a:pos x="66" y="51"/>
                    </a:cxn>
                    <a:cxn ang="0">
                      <a:pos x="71" y="47"/>
                    </a:cxn>
                    <a:cxn ang="0">
                      <a:pos x="74" y="48"/>
                    </a:cxn>
                    <a:cxn ang="0">
                      <a:pos x="73" y="51"/>
                    </a:cxn>
                    <a:cxn ang="0">
                      <a:pos x="68" y="56"/>
                    </a:cxn>
                    <a:cxn ang="0">
                      <a:pos x="71" y="60"/>
                    </a:cxn>
                    <a:cxn ang="0">
                      <a:pos x="77" y="65"/>
                    </a:cxn>
                    <a:cxn ang="0">
                      <a:pos x="71" y="63"/>
                    </a:cxn>
                    <a:cxn ang="0">
                      <a:pos x="64" y="59"/>
                    </a:cxn>
                    <a:cxn ang="0">
                      <a:pos x="61" y="62"/>
                    </a:cxn>
                    <a:cxn ang="0">
                      <a:pos x="60" y="65"/>
                    </a:cxn>
                    <a:cxn ang="0">
                      <a:pos x="57" y="63"/>
                    </a:cxn>
                    <a:cxn ang="0">
                      <a:pos x="54" y="63"/>
                    </a:cxn>
                    <a:cxn ang="0">
                      <a:pos x="49" y="64"/>
                    </a:cxn>
                    <a:cxn ang="0">
                      <a:pos x="41" y="59"/>
                    </a:cxn>
                    <a:cxn ang="0">
                      <a:pos x="38" y="57"/>
                    </a:cxn>
                    <a:cxn ang="0">
                      <a:pos x="37" y="56"/>
                    </a:cxn>
                    <a:cxn ang="0">
                      <a:pos x="34" y="55"/>
                    </a:cxn>
                    <a:cxn ang="0">
                      <a:pos x="33" y="54"/>
                    </a:cxn>
                    <a:cxn ang="0">
                      <a:pos x="31" y="58"/>
                    </a:cxn>
                    <a:cxn ang="0">
                      <a:pos x="15" y="56"/>
                    </a:cxn>
                    <a:cxn ang="0">
                      <a:pos x="4" y="55"/>
                    </a:cxn>
                    <a:cxn ang="0">
                      <a:pos x="5" y="53"/>
                    </a:cxn>
                    <a:cxn ang="0">
                      <a:pos x="6" y="46"/>
                    </a:cxn>
                    <a:cxn ang="0">
                      <a:pos x="6" y="42"/>
                    </a:cxn>
                    <a:cxn ang="0">
                      <a:pos x="9" y="37"/>
                    </a:cxn>
                    <a:cxn ang="0">
                      <a:pos x="7" y="30"/>
                    </a:cxn>
                    <a:cxn ang="0">
                      <a:pos x="6" y="28"/>
                    </a:cxn>
                    <a:cxn ang="0">
                      <a:pos x="4" y="25"/>
                    </a:cxn>
                    <a:cxn ang="0">
                      <a:pos x="1" y="19"/>
                    </a:cxn>
                    <a:cxn ang="0">
                      <a:pos x="0" y="1"/>
                    </a:cxn>
                  </a:cxnLst>
                  <a:rect l="0" t="0" r="r" b="b"/>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2" y="63"/>
                      </a:lnTo>
                      <a:lnTo>
                        <a:pt x="60" y="65"/>
                      </a:lnTo>
                      <a:lnTo>
                        <a:pt x="59" y="65"/>
                      </a:lnTo>
                      <a:lnTo>
                        <a:pt x="58" y="63"/>
                      </a:lnTo>
                      <a:lnTo>
                        <a:pt x="57" y="63"/>
                      </a:lnTo>
                      <a:lnTo>
                        <a:pt x="55" y="63"/>
                      </a:lnTo>
                      <a:lnTo>
                        <a:pt x="55" y="63"/>
                      </a:lnTo>
                      <a:lnTo>
                        <a:pt x="54" y="63"/>
                      </a:lnTo>
                      <a:lnTo>
                        <a:pt x="52" y="65"/>
                      </a:lnTo>
                      <a:lnTo>
                        <a:pt x="50" y="65"/>
                      </a:lnTo>
                      <a:lnTo>
                        <a:pt x="49" y="64"/>
                      </a:lnTo>
                      <a:lnTo>
                        <a:pt x="47" y="64"/>
                      </a:lnTo>
                      <a:lnTo>
                        <a:pt x="43" y="60"/>
                      </a:lnTo>
                      <a:lnTo>
                        <a:pt x="41" y="59"/>
                      </a:lnTo>
                      <a:lnTo>
                        <a:pt x="39" y="58"/>
                      </a:lnTo>
                      <a:lnTo>
                        <a:pt x="38" y="57"/>
                      </a:lnTo>
                      <a:lnTo>
                        <a:pt x="38" y="57"/>
                      </a:lnTo>
                      <a:lnTo>
                        <a:pt x="37" y="57"/>
                      </a:lnTo>
                      <a:lnTo>
                        <a:pt x="37" y="56"/>
                      </a:lnTo>
                      <a:lnTo>
                        <a:pt x="37" y="56"/>
                      </a:lnTo>
                      <a:lnTo>
                        <a:pt x="37" y="55"/>
                      </a:lnTo>
                      <a:lnTo>
                        <a:pt x="36" y="56"/>
                      </a:lnTo>
                      <a:lnTo>
                        <a:pt x="34" y="55"/>
                      </a:lnTo>
                      <a:lnTo>
                        <a:pt x="34" y="55"/>
                      </a:lnTo>
                      <a:lnTo>
                        <a:pt x="34" y="54"/>
                      </a:lnTo>
                      <a:lnTo>
                        <a:pt x="33" y="54"/>
                      </a:lnTo>
                      <a:lnTo>
                        <a:pt x="30" y="57"/>
                      </a:lnTo>
                      <a:lnTo>
                        <a:pt x="31" y="58"/>
                      </a:lnTo>
                      <a:lnTo>
                        <a:pt x="31" y="58"/>
                      </a:lnTo>
                      <a:lnTo>
                        <a:pt x="27" y="59"/>
                      </a:lnTo>
                      <a:lnTo>
                        <a:pt x="19" y="57"/>
                      </a:lnTo>
                      <a:lnTo>
                        <a:pt x="15" y="56"/>
                      </a:lnTo>
                      <a:lnTo>
                        <a:pt x="4" y="57"/>
                      </a:lnTo>
                      <a:lnTo>
                        <a:pt x="4" y="56"/>
                      </a:lnTo>
                      <a:lnTo>
                        <a:pt x="4" y="55"/>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lnTo>
                        <a:pt x="0" y="1"/>
                      </a:lnTo>
                      <a:close/>
                    </a:path>
                  </a:pathLst>
                </a:custGeom>
                <a:solidFill>
                  <a:srgbClr val="FFCE85"/>
                </a:solidFill>
                <a:ln w="12700" cmpd="sng">
                  <a:solidFill>
                    <a:schemeClr val="tx1"/>
                  </a:solidFill>
                  <a:prstDash val="solid"/>
                  <a:round/>
                  <a:headEnd/>
                  <a:tailEnd/>
                </a:ln>
              </p:spPr>
              <p:txBody>
                <a:bodyPr/>
                <a:lstStyle/>
                <a:p>
                  <a:endParaRPr lang="en-US"/>
                </a:p>
              </p:txBody>
            </p:sp>
            <p:grpSp>
              <p:nvGrpSpPr>
                <p:cNvPr id="337124" name="Group 228"/>
                <p:cNvGrpSpPr>
                  <a:grpSpLocks/>
                </p:cNvGrpSpPr>
                <p:nvPr/>
              </p:nvGrpSpPr>
              <p:grpSpPr bwMode="auto">
                <a:xfrm>
                  <a:off x="3669" y="1384"/>
                  <a:ext cx="523" cy="468"/>
                  <a:chOff x="3562" y="1636"/>
                  <a:chExt cx="497" cy="468"/>
                </a:xfrm>
              </p:grpSpPr>
              <p:sp>
                <p:nvSpPr>
                  <p:cNvPr id="337125" name="Freeform 229"/>
                  <p:cNvSpPr>
                    <a:spLocks/>
                  </p:cNvSpPr>
                  <p:nvPr/>
                </p:nvSpPr>
                <p:spPr bwMode="auto">
                  <a:xfrm>
                    <a:off x="3806" y="1758"/>
                    <a:ext cx="253" cy="346"/>
                  </a:xfrm>
                  <a:custGeom>
                    <a:avLst/>
                    <a:gdLst/>
                    <a:ahLst/>
                    <a:cxnLst>
                      <a:cxn ang="0">
                        <a:pos x="26" y="68"/>
                      </a:cxn>
                      <a:cxn ang="0">
                        <a:pos x="43" y="67"/>
                      </a:cxn>
                      <a:cxn ang="0">
                        <a:pos x="45" y="62"/>
                      </a:cxn>
                      <a:cxn ang="0">
                        <a:pos x="45" y="58"/>
                      </a:cxn>
                      <a:cxn ang="0">
                        <a:pos x="48" y="55"/>
                      </a:cxn>
                      <a:cxn ang="0">
                        <a:pos x="49" y="52"/>
                      </a:cxn>
                      <a:cxn ang="0">
                        <a:pos x="50" y="50"/>
                      </a:cxn>
                      <a:cxn ang="0">
                        <a:pos x="51" y="51"/>
                      </a:cxn>
                      <a:cxn ang="0">
                        <a:pos x="52" y="50"/>
                      </a:cxn>
                      <a:cxn ang="0">
                        <a:pos x="52" y="46"/>
                      </a:cxn>
                      <a:cxn ang="0">
                        <a:pos x="51" y="42"/>
                      </a:cxn>
                      <a:cxn ang="0">
                        <a:pos x="47" y="28"/>
                      </a:cxn>
                      <a:cxn ang="0">
                        <a:pos x="42" y="28"/>
                      </a:cxn>
                      <a:cxn ang="0">
                        <a:pos x="36" y="36"/>
                      </a:cxn>
                      <a:cxn ang="0">
                        <a:pos x="35" y="35"/>
                      </a:cxn>
                      <a:cxn ang="0">
                        <a:pos x="33" y="34"/>
                      </a:cxn>
                      <a:cxn ang="0">
                        <a:pos x="33" y="30"/>
                      </a:cxn>
                      <a:cxn ang="0">
                        <a:pos x="36" y="28"/>
                      </a:cxn>
                      <a:cxn ang="0">
                        <a:pos x="36" y="26"/>
                      </a:cxn>
                      <a:cxn ang="0">
                        <a:pos x="38" y="24"/>
                      </a:cxn>
                      <a:cxn ang="0">
                        <a:pos x="38" y="17"/>
                      </a:cxn>
                      <a:cxn ang="0">
                        <a:pos x="37" y="14"/>
                      </a:cxn>
                      <a:cxn ang="0">
                        <a:pos x="35" y="12"/>
                      </a:cxn>
                      <a:cxn ang="0">
                        <a:pos x="37" y="10"/>
                      </a:cxn>
                      <a:cxn ang="0">
                        <a:pos x="36" y="7"/>
                      </a:cxn>
                      <a:cxn ang="0">
                        <a:pos x="30" y="4"/>
                      </a:cxn>
                      <a:cxn ang="0">
                        <a:pos x="26" y="2"/>
                      </a:cxn>
                      <a:cxn ang="0">
                        <a:pos x="21" y="1"/>
                      </a:cxn>
                      <a:cxn ang="0">
                        <a:pos x="18" y="1"/>
                      </a:cxn>
                      <a:cxn ang="0">
                        <a:pos x="15" y="3"/>
                      </a:cxn>
                      <a:cxn ang="0">
                        <a:pos x="15" y="6"/>
                      </a:cxn>
                      <a:cxn ang="0">
                        <a:pos x="16" y="7"/>
                      </a:cxn>
                      <a:cxn ang="0">
                        <a:pos x="15" y="8"/>
                      </a:cxn>
                      <a:cxn ang="0">
                        <a:pos x="13" y="10"/>
                      </a:cxn>
                      <a:cxn ang="0">
                        <a:pos x="12" y="13"/>
                      </a:cxn>
                      <a:cxn ang="0">
                        <a:pos x="12" y="17"/>
                      </a:cxn>
                      <a:cxn ang="0">
                        <a:pos x="10" y="16"/>
                      </a:cxn>
                      <a:cxn ang="0">
                        <a:pos x="10" y="13"/>
                      </a:cxn>
                      <a:cxn ang="0">
                        <a:pos x="10" y="11"/>
                      </a:cxn>
                      <a:cxn ang="0">
                        <a:pos x="8" y="13"/>
                      </a:cxn>
                      <a:cxn ang="0">
                        <a:pos x="8" y="16"/>
                      </a:cxn>
                      <a:cxn ang="0">
                        <a:pos x="5" y="17"/>
                      </a:cxn>
                      <a:cxn ang="0">
                        <a:pos x="4" y="19"/>
                      </a:cxn>
                      <a:cxn ang="0">
                        <a:pos x="3" y="23"/>
                      </a:cxn>
                      <a:cxn ang="0">
                        <a:pos x="2" y="28"/>
                      </a:cxn>
                      <a:cxn ang="0">
                        <a:pos x="1" y="32"/>
                      </a:cxn>
                      <a:cxn ang="0">
                        <a:pos x="2" y="37"/>
                      </a:cxn>
                      <a:cxn ang="0">
                        <a:pos x="2" y="41"/>
                      </a:cxn>
                      <a:cxn ang="0">
                        <a:pos x="6" y="50"/>
                      </a:cxn>
                      <a:cxn ang="0">
                        <a:pos x="7" y="55"/>
                      </a:cxn>
                      <a:cxn ang="0">
                        <a:pos x="7" y="56"/>
                      </a:cxn>
                      <a:cxn ang="0">
                        <a:pos x="6" y="62"/>
                      </a:cxn>
                      <a:cxn ang="0">
                        <a:pos x="2" y="69"/>
                      </a:cxn>
                      <a:cxn ang="0">
                        <a:pos x="0" y="71"/>
                      </a:cxn>
                    </a:cxnLst>
                    <a:rect l="0" t="0" r="r" b="b"/>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5"/>
                        </a:lnTo>
                        <a:lnTo>
                          <a:pt x="7" y="56"/>
                        </a:lnTo>
                        <a:lnTo>
                          <a:pt x="6" y="59"/>
                        </a:lnTo>
                        <a:lnTo>
                          <a:pt x="6" y="62"/>
                        </a:lnTo>
                        <a:lnTo>
                          <a:pt x="5" y="64"/>
                        </a:lnTo>
                        <a:lnTo>
                          <a:pt x="2" y="69"/>
                        </a:lnTo>
                        <a:lnTo>
                          <a:pt x="1" y="71"/>
                        </a:lnTo>
                        <a:lnTo>
                          <a:pt x="0" y="71"/>
                        </a:lnTo>
                        <a:lnTo>
                          <a:pt x="0" y="7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37126" name="Freeform 230"/>
                  <p:cNvSpPr>
                    <a:spLocks/>
                  </p:cNvSpPr>
                  <p:nvPr/>
                </p:nvSpPr>
                <p:spPr bwMode="auto">
                  <a:xfrm>
                    <a:off x="3562" y="1636"/>
                    <a:ext cx="405" cy="200"/>
                  </a:xfrm>
                  <a:custGeom>
                    <a:avLst/>
                    <a:gdLst/>
                    <a:ahLst/>
                    <a:cxnLst>
                      <a:cxn ang="0">
                        <a:pos x="4" y="16"/>
                      </a:cxn>
                      <a:cxn ang="0">
                        <a:pos x="8" y="13"/>
                      </a:cxn>
                      <a:cxn ang="0">
                        <a:pos x="20" y="6"/>
                      </a:cxn>
                      <a:cxn ang="0">
                        <a:pos x="26" y="1"/>
                      </a:cxn>
                      <a:cxn ang="0">
                        <a:pos x="31" y="1"/>
                      </a:cxn>
                      <a:cxn ang="0">
                        <a:pos x="28" y="4"/>
                      </a:cxn>
                      <a:cxn ang="0">
                        <a:pos x="23" y="9"/>
                      </a:cxn>
                      <a:cxn ang="0">
                        <a:pos x="23" y="12"/>
                      </a:cxn>
                      <a:cxn ang="0">
                        <a:pos x="28" y="10"/>
                      </a:cxn>
                      <a:cxn ang="0">
                        <a:pos x="39" y="15"/>
                      </a:cxn>
                      <a:cxn ang="0">
                        <a:pos x="43" y="16"/>
                      </a:cxn>
                      <a:cxn ang="0">
                        <a:pos x="44" y="17"/>
                      </a:cxn>
                      <a:cxn ang="0">
                        <a:pos x="49" y="13"/>
                      </a:cxn>
                      <a:cxn ang="0">
                        <a:pos x="64" y="8"/>
                      </a:cxn>
                      <a:cxn ang="0">
                        <a:pos x="63" y="11"/>
                      </a:cxn>
                      <a:cxn ang="0">
                        <a:pos x="66" y="14"/>
                      </a:cxn>
                      <a:cxn ang="0">
                        <a:pos x="72" y="13"/>
                      </a:cxn>
                      <a:cxn ang="0">
                        <a:pos x="76" y="18"/>
                      </a:cxn>
                      <a:cxn ang="0">
                        <a:pos x="82" y="19"/>
                      </a:cxn>
                      <a:cxn ang="0">
                        <a:pos x="82" y="21"/>
                      </a:cxn>
                      <a:cxn ang="0">
                        <a:pos x="79" y="21"/>
                      </a:cxn>
                      <a:cxn ang="0">
                        <a:pos x="75" y="21"/>
                      </a:cxn>
                      <a:cxn ang="0">
                        <a:pos x="69" y="21"/>
                      </a:cxn>
                      <a:cxn ang="0">
                        <a:pos x="69" y="24"/>
                      </a:cxn>
                      <a:cxn ang="0">
                        <a:pos x="62" y="21"/>
                      </a:cxn>
                      <a:cxn ang="0">
                        <a:pos x="57" y="23"/>
                      </a:cxn>
                      <a:cxn ang="0">
                        <a:pos x="55" y="25"/>
                      </a:cxn>
                      <a:cxn ang="0">
                        <a:pos x="50" y="25"/>
                      </a:cxn>
                      <a:cxn ang="0">
                        <a:pos x="46" y="30"/>
                      </a:cxn>
                      <a:cxn ang="0">
                        <a:pos x="47" y="28"/>
                      </a:cxn>
                      <a:cxn ang="0">
                        <a:pos x="44" y="28"/>
                      </a:cxn>
                      <a:cxn ang="0">
                        <a:pos x="42" y="27"/>
                      </a:cxn>
                      <a:cxn ang="0">
                        <a:pos x="40" y="32"/>
                      </a:cxn>
                      <a:cxn ang="0">
                        <a:pos x="36" y="38"/>
                      </a:cxn>
                      <a:cxn ang="0">
                        <a:pos x="34" y="39"/>
                      </a:cxn>
                      <a:cxn ang="0">
                        <a:pos x="35" y="36"/>
                      </a:cxn>
                      <a:cxn ang="0">
                        <a:pos x="32" y="36"/>
                      </a:cxn>
                      <a:cxn ang="0">
                        <a:pos x="30" y="29"/>
                      </a:cxn>
                      <a:cxn ang="0">
                        <a:pos x="29" y="28"/>
                      </a:cxn>
                      <a:cxn ang="0">
                        <a:pos x="23" y="26"/>
                      </a:cxn>
                      <a:cxn ang="0">
                        <a:pos x="22" y="26"/>
                      </a:cxn>
                      <a:cxn ang="0">
                        <a:pos x="16" y="24"/>
                      </a:cxn>
                      <a:cxn ang="0">
                        <a:pos x="4" y="19"/>
                      </a:cxn>
                      <a:cxn ang="0">
                        <a:pos x="0" y="17"/>
                      </a:cxn>
                    </a:cxnLst>
                    <a:rect l="0" t="0" r="r" b="b"/>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3" y="16"/>
                        </a:lnTo>
                        <a:lnTo>
                          <a:pt x="44" y="17"/>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2" y="36"/>
                        </a:lnTo>
                        <a:lnTo>
                          <a:pt x="33" y="32"/>
                        </a:lnTo>
                        <a:lnTo>
                          <a:pt x="32" y="30"/>
                        </a:lnTo>
                        <a:lnTo>
                          <a:pt x="30" y="29"/>
                        </a:lnTo>
                        <a:lnTo>
                          <a:pt x="28" y="29"/>
                        </a:lnTo>
                        <a:lnTo>
                          <a:pt x="28" y="28"/>
                        </a:lnTo>
                        <a:lnTo>
                          <a:pt x="29" y="28"/>
                        </a:lnTo>
                        <a:lnTo>
                          <a:pt x="28" y="27"/>
                        </a:lnTo>
                        <a:lnTo>
                          <a:pt x="26" y="26"/>
                        </a:lnTo>
                        <a:lnTo>
                          <a:pt x="23" y="26"/>
                        </a:lnTo>
                        <a:lnTo>
                          <a:pt x="23" y="26"/>
                        </a:lnTo>
                        <a:lnTo>
                          <a:pt x="22" y="26"/>
                        </a:lnTo>
                        <a:lnTo>
                          <a:pt x="22" y="26"/>
                        </a:lnTo>
                        <a:lnTo>
                          <a:pt x="20" y="26"/>
                        </a:lnTo>
                        <a:lnTo>
                          <a:pt x="18" y="24"/>
                        </a:lnTo>
                        <a:lnTo>
                          <a:pt x="16" y="24"/>
                        </a:lnTo>
                        <a:lnTo>
                          <a:pt x="5" y="22"/>
                        </a:lnTo>
                        <a:lnTo>
                          <a:pt x="4" y="21"/>
                        </a:lnTo>
                        <a:lnTo>
                          <a:pt x="4" y="19"/>
                        </a:lnTo>
                        <a:lnTo>
                          <a:pt x="3" y="19"/>
                        </a:lnTo>
                        <a:lnTo>
                          <a:pt x="1" y="18"/>
                        </a:lnTo>
                        <a:lnTo>
                          <a:pt x="0" y="17"/>
                        </a:lnTo>
                        <a:lnTo>
                          <a:pt x="0" y="17"/>
                        </a:lnTo>
                        <a:close/>
                      </a:path>
                    </a:pathLst>
                  </a:custGeom>
                  <a:solidFill>
                    <a:srgbClr val="FFCE85"/>
                  </a:solidFill>
                  <a:ln w="12700" cmpd="sng">
                    <a:solidFill>
                      <a:schemeClr val="tx1"/>
                    </a:solidFill>
                    <a:prstDash val="solid"/>
                    <a:round/>
                    <a:headEnd/>
                    <a:tailEnd/>
                  </a:ln>
                </p:spPr>
                <p:txBody>
                  <a:bodyPr/>
                  <a:lstStyle/>
                  <a:p>
                    <a:endParaRPr lang="en-US"/>
                  </a:p>
                </p:txBody>
              </p:sp>
            </p:grpSp>
            <p:sp>
              <p:nvSpPr>
                <p:cNvPr id="337127" name="Freeform 231"/>
                <p:cNvSpPr>
                  <a:spLocks/>
                </p:cNvSpPr>
                <p:nvPr/>
              </p:nvSpPr>
              <p:spPr bwMode="auto">
                <a:xfrm>
                  <a:off x="3665" y="2423"/>
                  <a:ext cx="240" cy="405"/>
                </a:xfrm>
                <a:custGeom>
                  <a:avLst/>
                  <a:gdLst/>
                  <a:ahLst/>
                  <a:cxnLst>
                    <a:cxn ang="0">
                      <a:pos x="44" y="0"/>
                    </a:cxn>
                    <a:cxn ang="0">
                      <a:pos x="15" y="2"/>
                    </a:cxn>
                    <a:cxn ang="0">
                      <a:pos x="15" y="3"/>
                    </a:cxn>
                    <a:cxn ang="0">
                      <a:pos x="12" y="5"/>
                    </a:cxn>
                    <a:cxn ang="0">
                      <a:pos x="12" y="8"/>
                    </a:cxn>
                    <a:cxn ang="0">
                      <a:pos x="12" y="11"/>
                    </a:cxn>
                    <a:cxn ang="0">
                      <a:pos x="11" y="12"/>
                    </a:cxn>
                    <a:cxn ang="0">
                      <a:pos x="9" y="14"/>
                    </a:cxn>
                    <a:cxn ang="0">
                      <a:pos x="7" y="16"/>
                    </a:cxn>
                    <a:cxn ang="0">
                      <a:pos x="6" y="17"/>
                    </a:cxn>
                    <a:cxn ang="0">
                      <a:pos x="6" y="19"/>
                    </a:cxn>
                    <a:cxn ang="0">
                      <a:pos x="5" y="21"/>
                    </a:cxn>
                    <a:cxn ang="0">
                      <a:pos x="5" y="22"/>
                    </a:cxn>
                    <a:cxn ang="0">
                      <a:pos x="4" y="25"/>
                    </a:cxn>
                    <a:cxn ang="0">
                      <a:pos x="3" y="27"/>
                    </a:cxn>
                    <a:cxn ang="0">
                      <a:pos x="4" y="30"/>
                    </a:cxn>
                    <a:cxn ang="0">
                      <a:pos x="5" y="31"/>
                    </a:cxn>
                    <a:cxn ang="0">
                      <a:pos x="5" y="33"/>
                    </a:cxn>
                    <a:cxn ang="0">
                      <a:pos x="5" y="33"/>
                    </a:cxn>
                    <a:cxn ang="0">
                      <a:pos x="5" y="34"/>
                    </a:cxn>
                    <a:cxn ang="0">
                      <a:pos x="5" y="34"/>
                    </a:cxn>
                    <a:cxn ang="0">
                      <a:pos x="4" y="36"/>
                    </a:cxn>
                    <a:cxn ang="0">
                      <a:pos x="5" y="37"/>
                    </a:cxn>
                    <a:cxn ang="0">
                      <a:pos x="4" y="38"/>
                    </a:cxn>
                    <a:cxn ang="0">
                      <a:pos x="6" y="42"/>
                    </a:cxn>
                    <a:cxn ang="0">
                      <a:pos x="6" y="45"/>
                    </a:cxn>
                    <a:cxn ang="0">
                      <a:pos x="7" y="47"/>
                    </a:cxn>
                    <a:cxn ang="0">
                      <a:pos x="8" y="48"/>
                    </a:cxn>
                    <a:cxn ang="0">
                      <a:pos x="8" y="49"/>
                    </a:cxn>
                    <a:cxn ang="0">
                      <a:pos x="6" y="50"/>
                    </a:cxn>
                    <a:cxn ang="0">
                      <a:pos x="6" y="51"/>
                    </a:cxn>
                    <a:cxn ang="0">
                      <a:pos x="5" y="54"/>
                    </a:cxn>
                    <a:cxn ang="0">
                      <a:pos x="3" y="59"/>
                    </a:cxn>
                    <a:cxn ang="0">
                      <a:pos x="0" y="66"/>
                    </a:cxn>
                    <a:cxn ang="0">
                      <a:pos x="0" y="71"/>
                    </a:cxn>
                    <a:cxn ang="0">
                      <a:pos x="27" y="70"/>
                    </a:cxn>
                    <a:cxn ang="0">
                      <a:pos x="27" y="71"/>
                    </a:cxn>
                    <a:cxn ang="0">
                      <a:pos x="26" y="73"/>
                    </a:cxn>
                    <a:cxn ang="0">
                      <a:pos x="27" y="77"/>
                    </a:cxn>
                    <a:cxn ang="0">
                      <a:pos x="29" y="80"/>
                    </a:cxn>
                    <a:cxn ang="0">
                      <a:pos x="30" y="83"/>
                    </a:cxn>
                    <a:cxn ang="0">
                      <a:pos x="32" y="83"/>
                    </a:cxn>
                    <a:cxn ang="0">
                      <a:pos x="35" y="81"/>
                    </a:cxn>
                    <a:cxn ang="0">
                      <a:pos x="41" y="79"/>
                    </a:cxn>
                    <a:cxn ang="0">
                      <a:pos x="43" y="79"/>
                    </a:cxn>
                    <a:cxn ang="0">
                      <a:pos x="45" y="78"/>
                    </a:cxn>
                    <a:cxn ang="0">
                      <a:pos x="46" y="79"/>
                    </a:cxn>
                    <a:cxn ang="0">
                      <a:pos x="47" y="80"/>
                    </a:cxn>
                    <a:cxn ang="0">
                      <a:pos x="47" y="79"/>
                    </a:cxn>
                    <a:cxn ang="0">
                      <a:pos x="44" y="54"/>
                    </a:cxn>
                    <a:cxn ang="0">
                      <a:pos x="44" y="52"/>
                    </a:cxn>
                    <a:cxn ang="0">
                      <a:pos x="45" y="2"/>
                    </a:cxn>
                    <a:cxn ang="0">
                      <a:pos x="44" y="0"/>
                    </a:cxn>
                    <a:cxn ang="0">
                      <a:pos x="44" y="0"/>
                    </a:cxn>
                  </a:cxnLst>
                  <a:rect l="0" t="0" r="r" b="b"/>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3"/>
                      </a:lnTo>
                      <a:lnTo>
                        <a:pt x="5" y="34"/>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lnTo>
                        <a:pt x="44"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37128" name="Freeform 232"/>
                <p:cNvSpPr>
                  <a:spLocks/>
                </p:cNvSpPr>
                <p:nvPr/>
              </p:nvSpPr>
              <p:spPr bwMode="auto">
                <a:xfrm>
                  <a:off x="4233" y="2350"/>
                  <a:ext cx="353" cy="258"/>
                </a:xfrm>
                <a:custGeom>
                  <a:avLst/>
                  <a:gdLst/>
                  <a:ahLst/>
                  <a:cxnLst>
                    <a:cxn ang="0">
                      <a:pos x="41" y="53"/>
                    </a:cxn>
                    <a:cxn ang="0">
                      <a:pos x="38" y="52"/>
                    </a:cxn>
                    <a:cxn ang="0">
                      <a:pos x="37" y="48"/>
                    </a:cxn>
                    <a:cxn ang="0">
                      <a:pos x="33" y="44"/>
                    </a:cxn>
                    <a:cxn ang="0">
                      <a:pos x="31" y="39"/>
                    </a:cxn>
                    <a:cxn ang="0">
                      <a:pos x="29" y="37"/>
                    </a:cxn>
                    <a:cxn ang="0">
                      <a:pos x="25" y="34"/>
                    </a:cxn>
                    <a:cxn ang="0">
                      <a:pos x="23" y="32"/>
                    </a:cxn>
                    <a:cxn ang="0">
                      <a:pos x="22" y="30"/>
                    </a:cxn>
                    <a:cxn ang="0">
                      <a:pos x="15" y="25"/>
                    </a:cxn>
                    <a:cxn ang="0">
                      <a:pos x="13" y="23"/>
                    </a:cxn>
                    <a:cxn ang="0">
                      <a:pos x="10" y="19"/>
                    </a:cxn>
                    <a:cxn ang="0">
                      <a:pos x="8" y="16"/>
                    </a:cxn>
                    <a:cxn ang="0">
                      <a:pos x="1" y="14"/>
                    </a:cxn>
                    <a:cxn ang="0">
                      <a:pos x="1" y="10"/>
                    </a:cxn>
                    <a:cxn ang="0">
                      <a:pos x="3" y="8"/>
                    </a:cxn>
                    <a:cxn ang="0">
                      <a:pos x="3" y="7"/>
                    </a:cxn>
                    <a:cxn ang="0">
                      <a:pos x="8" y="5"/>
                    </a:cxn>
                    <a:cxn ang="0">
                      <a:pos x="12" y="3"/>
                    </a:cxn>
                    <a:cxn ang="0">
                      <a:pos x="13" y="2"/>
                    </a:cxn>
                    <a:cxn ang="0">
                      <a:pos x="31" y="1"/>
                    </a:cxn>
                    <a:cxn ang="0">
                      <a:pos x="31" y="2"/>
                    </a:cxn>
                    <a:cxn ang="0">
                      <a:pos x="35" y="4"/>
                    </a:cxn>
                    <a:cxn ang="0">
                      <a:pos x="51" y="4"/>
                    </a:cxn>
                    <a:cxn ang="0">
                      <a:pos x="68" y="17"/>
                    </a:cxn>
                    <a:cxn ang="0">
                      <a:pos x="66" y="19"/>
                    </a:cxn>
                    <a:cxn ang="0">
                      <a:pos x="63" y="24"/>
                    </a:cxn>
                    <a:cxn ang="0">
                      <a:pos x="62" y="28"/>
                    </a:cxn>
                    <a:cxn ang="0">
                      <a:pos x="62" y="30"/>
                    </a:cxn>
                    <a:cxn ang="0">
                      <a:pos x="60" y="31"/>
                    </a:cxn>
                    <a:cxn ang="0">
                      <a:pos x="59" y="33"/>
                    </a:cxn>
                    <a:cxn ang="0">
                      <a:pos x="57" y="35"/>
                    </a:cxn>
                    <a:cxn ang="0">
                      <a:pos x="53" y="39"/>
                    </a:cxn>
                    <a:cxn ang="0">
                      <a:pos x="50" y="41"/>
                    </a:cxn>
                    <a:cxn ang="0">
                      <a:pos x="49" y="43"/>
                    </a:cxn>
                    <a:cxn ang="0">
                      <a:pos x="46" y="44"/>
                    </a:cxn>
                    <a:cxn ang="0">
                      <a:pos x="46" y="45"/>
                    </a:cxn>
                    <a:cxn ang="0">
                      <a:pos x="45" y="47"/>
                    </a:cxn>
                    <a:cxn ang="0">
                      <a:pos x="43" y="48"/>
                    </a:cxn>
                    <a:cxn ang="0">
                      <a:pos x="43" y="48"/>
                    </a:cxn>
                    <a:cxn ang="0">
                      <a:pos x="43" y="49"/>
                    </a:cxn>
                    <a:cxn ang="0">
                      <a:pos x="44" y="50"/>
                    </a:cxn>
                    <a:cxn ang="0">
                      <a:pos x="42" y="51"/>
                    </a:cxn>
                    <a:cxn ang="0">
                      <a:pos x="41" y="52"/>
                    </a:cxn>
                  </a:cxnLst>
                  <a:rect l="0" t="0" r="r" b="b"/>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8"/>
                      </a:lnTo>
                      <a:lnTo>
                        <a:pt x="3" y="7"/>
                      </a:lnTo>
                      <a:lnTo>
                        <a:pt x="7" y="5"/>
                      </a:lnTo>
                      <a:lnTo>
                        <a:pt x="8" y="5"/>
                      </a:lnTo>
                      <a:lnTo>
                        <a:pt x="8" y="5"/>
                      </a:lnTo>
                      <a:lnTo>
                        <a:pt x="12" y="3"/>
                      </a:lnTo>
                      <a:lnTo>
                        <a:pt x="12" y="2"/>
                      </a:lnTo>
                      <a:lnTo>
                        <a:pt x="13" y="2"/>
                      </a:lnTo>
                      <a:lnTo>
                        <a:pt x="31" y="0"/>
                      </a:lnTo>
                      <a:lnTo>
                        <a:pt x="31" y="1"/>
                      </a:lnTo>
                      <a:lnTo>
                        <a:pt x="31" y="2"/>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6" y="45"/>
                      </a:lnTo>
                      <a:lnTo>
                        <a:pt x="46" y="45"/>
                      </a:lnTo>
                      <a:lnTo>
                        <a:pt x="45" y="47"/>
                      </a:lnTo>
                      <a:lnTo>
                        <a:pt x="44" y="48"/>
                      </a:lnTo>
                      <a:lnTo>
                        <a:pt x="43" y="48"/>
                      </a:lnTo>
                      <a:lnTo>
                        <a:pt x="43" y="48"/>
                      </a:lnTo>
                      <a:lnTo>
                        <a:pt x="43" y="48"/>
                      </a:lnTo>
                      <a:lnTo>
                        <a:pt x="43" y="49"/>
                      </a:lnTo>
                      <a:lnTo>
                        <a:pt x="43" y="49"/>
                      </a:lnTo>
                      <a:lnTo>
                        <a:pt x="44" y="49"/>
                      </a:lnTo>
                      <a:lnTo>
                        <a:pt x="44" y="50"/>
                      </a:lnTo>
                      <a:lnTo>
                        <a:pt x="43" y="50"/>
                      </a:lnTo>
                      <a:lnTo>
                        <a:pt x="42" y="51"/>
                      </a:lnTo>
                      <a:lnTo>
                        <a:pt x="41" y="52"/>
                      </a:lnTo>
                      <a:lnTo>
                        <a:pt x="41" y="52"/>
                      </a:lnTo>
                      <a:lnTo>
                        <a:pt x="41" y="52"/>
                      </a:lnTo>
                      <a:close/>
                    </a:path>
                  </a:pathLst>
                </a:custGeom>
                <a:solidFill>
                  <a:srgbClr val="FFCE85"/>
                </a:solidFill>
                <a:ln w="12700" cmpd="sng">
                  <a:solidFill>
                    <a:schemeClr val="tx1"/>
                  </a:solidFill>
                  <a:prstDash val="solid"/>
                  <a:round/>
                  <a:headEnd/>
                  <a:tailEnd/>
                </a:ln>
              </p:spPr>
              <p:txBody>
                <a:bodyPr/>
                <a:lstStyle/>
                <a:p>
                  <a:endParaRPr lang="en-US"/>
                </a:p>
              </p:txBody>
            </p:sp>
          </p:grpSp>
          <p:sp>
            <p:nvSpPr>
              <p:cNvPr id="337129" name="Freeform 233"/>
              <p:cNvSpPr>
                <a:spLocks/>
              </p:cNvSpPr>
              <p:nvPr/>
            </p:nvSpPr>
            <p:spPr bwMode="auto">
              <a:xfrm>
                <a:off x="4074" y="2384"/>
                <a:ext cx="375" cy="376"/>
              </a:xfrm>
              <a:custGeom>
                <a:avLst/>
                <a:gdLst/>
                <a:ahLst/>
                <a:cxnLst>
                  <a:cxn ang="0">
                    <a:pos x="9" y="41"/>
                  </a:cxn>
                  <a:cxn ang="0">
                    <a:pos x="11" y="44"/>
                  </a:cxn>
                  <a:cxn ang="0">
                    <a:pos x="13" y="46"/>
                  </a:cxn>
                  <a:cxn ang="0">
                    <a:pos x="13" y="49"/>
                  </a:cxn>
                  <a:cxn ang="0">
                    <a:pos x="14" y="50"/>
                  </a:cxn>
                  <a:cxn ang="0">
                    <a:pos x="13" y="55"/>
                  </a:cxn>
                  <a:cxn ang="0">
                    <a:pos x="12" y="60"/>
                  </a:cxn>
                  <a:cxn ang="0">
                    <a:pos x="14" y="68"/>
                  </a:cxn>
                  <a:cxn ang="0">
                    <a:pos x="16" y="71"/>
                  </a:cxn>
                  <a:cxn ang="0">
                    <a:pos x="17" y="74"/>
                  </a:cxn>
                  <a:cxn ang="0">
                    <a:pos x="18" y="76"/>
                  </a:cxn>
                  <a:cxn ang="0">
                    <a:pos x="58" y="76"/>
                  </a:cxn>
                  <a:cxn ang="0">
                    <a:pos x="60" y="77"/>
                  </a:cxn>
                  <a:cxn ang="0">
                    <a:pos x="59" y="71"/>
                  </a:cxn>
                  <a:cxn ang="0">
                    <a:pos x="60" y="69"/>
                  </a:cxn>
                  <a:cxn ang="0">
                    <a:pos x="64" y="69"/>
                  </a:cxn>
                  <a:cxn ang="0">
                    <a:pos x="67" y="69"/>
                  </a:cxn>
                  <a:cxn ang="0">
                    <a:pos x="67" y="65"/>
                  </a:cxn>
                  <a:cxn ang="0">
                    <a:pos x="67" y="62"/>
                  </a:cxn>
                  <a:cxn ang="0">
                    <a:pos x="69" y="53"/>
                  </a:cxn>
                  <a:cxn ang="0">
                    <a:pos x="71" y="48"/>
                  </a:cxn>
                  <a:cxn ang="0">
                    <a:pos x="73" y="47"/>
                  </a:cxn>
                  <a:cxn ang="0">
                    <a:pos x="73" y="46"/>
                  </a:cxn>
                  <a:cxn ang="0">
                    <a:pos x="72" y="46"/>
                  </a:cxn>
                  <a:cxn ang="0">
                    <a:pos x="69" y="45"/>
                  </a:cxn>
                  <a:cxn ang="0">
                    <a:pos x="68" y="41"/>
                  </a:cxn>
                  <a:cxn ang="0">
                    <a:pos x="64" y="37"/>
                  </a:cxn>
                  <a:cxn ang="0">
                    <a:pos x="62" y="32"/>
                  </a:cxn>
                  <a:cxn ang="0">
                    <a:pos x="60" y="30"/>
                  </a:cxn>
                  <a:cxn ang="0">
                    <a:pos x="56" y="27"/>
                  </a:cxn>
                  <a:cxn ang="0">
                    <a:pos x="54" y="25"/>
                  </a:cxn>
                  <a:cxn ang="0">
                    <a:pos x="53" y="23"/>
                  </a:cxn>
                  <a:cxn ang="0">
                    <a:pos x="46" y="18"/>
                  </a:cxn>
                  <a:cxn ang="0">
                    <a:pos x="44" y="16"/>
                  </a:cxn>
                  <a:cxn ang="0">
                    <a:pos x="41" y="12"/>
                  </a:cxn>
                  <a:cxn ang="0">
                    <a:pos x="39" y="9"/>
                  </a:cxn>
                  <a:cxn ang="0">
                    <a:pos x="32" y="7"/>
                  </a:cxn>
                  <a:cxn ang="0">
                    <a:pos x="32" y="3"/>
                  </a:cxn>
                  <a:cxn ang="0">
                    <a:pos x="34" y="1"/>
                  </a:cxn>
                  <a:cxn ang="0">
                    <a:pos x="34" y="0"/>
                  </a:cxn>
                  <a:cxn ang="0">
                    <a:pos x="0" y="5"/>
                  </a:cxn>
                </a:cxnLst>
                <a:rect l="0" t="0" r="r" b="b"/>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7"/>
                    </a:lnTo>
                    <a:lnTo>
                      <a:pt x="73" y="46"/>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1"/>
                    </a:lnTo>
                    <a:lnTo>
                      <a:pt x="34" y="0"/>
                    </a:lnTo>
                    <a:lnTo>
                      <a:pt x="13" y="3"/>
                    </a:lnTo>
                    <a:lnTo>
                      <a:pt x="0" y="5"/>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37130" name="Freeform 234"/>
              <p:cNvSpPr>
                <a:spLocks/>
              </p:cNvSpPr>
              <p:nvPr/>
            </p:nvSpPr>
            <p:spPr bwMode="auto">
              <a:xfrm>
                <a:off x="4427" y="1916"/>
                <a:ext cx="318" cy="141"/>
              </a:xfrm>
              <a:custGeom>
                <a:avLst/>
                <a:gdLst/>
                <a:ahLst/>
                <a:cxnLst>
                  <a:cxn ang="0">
                    <a:pos x="36" y="2"/>
                  </a:cxn>
                  <a:cxn ang="0">
                    <a:pos x="2" y="17"/>
                  </a:cxn>
                  <a:cxn ang="0">
                    <a:pos x="4" y="16"/>
                  </a:cxn>
                  <a:cxn ang="0">
                    <a:pos x="8" y="13"/>
                  </a:cxn>
                  <a:cxn ang="0">
                    <a:pos x="10" y="11"/>
                  </a:cxn>
                  <a:cxn ang="0">
                    <a:pos x="11" y="10"/>
                  </a:cxn>
                  <a:cxn ang="0">
                    <a:pos x="14" y="9"/>
                  </a:cxn>
                  <a:cxn ang="0">
                    <a:pos x="19" y="7"/>
                  </a:cxn>
                  <a:cxn ang="0">
                    <a:pos x="21" y="8"/>
                  </a:cxn>
                  <a:cxn ang="0">
                    <a:pos x="23" y="8"/>
                  </a:cxn>
                  <a:cxn ang="0">
                    <a:pos x="25" y="12"/>
                  </a:cxn>
                  <a:cxn ang="0">
                    <a:pos x="27" y="12"/>
                  </a:cxn>
                  <a:cxn ang="0">
                    <a:pos x="27" y="14"/>
                  </a:cxn>
                  <a:cxn ang="0">
                    <a:pos x="31" y="15"/>
                  </a:cxn>
                  <a:cxn ang="0">
                    <a:pos x="34" y="17"/>
                  </a:cxn>
                  <a:cxn ang="0">
                    <a:pos x="35" y="19"/>
                  </a:cxn>
                  <a:cxn ang="0">
                    <a:pos x="32" y="25"/>
                  </a:cxn>
                  <a:cxn ang="0">
                    <a:pos x="35" y="27"/>
                  </a:cxn>
                  <a:cxn ang="0">
                    <a:pos x="38" y="28"/>
                  </a:cxn>
                  <a:cxn ang="0">
                    <a:pos x="39" y="28"/>
                  </a:cxn>
                  <a:cxn ang="0">
                    <a:pos x="42" y="27"/>
                  </a:cxn>
                  <a:cxn ang="0">
                    <a:pos x="46" y="29"/>
                  </a:cxn>
                  <a:cxn ang="0">
                    <a:pos x="47" y="28"/>
                  </a:cxn>
                  <a:cxn ang="0">
                    <a:pos x="45" y="26"/>
                  </a:cxn>
                  <a:cxn ang="0">
                    <a:pos x="44" y="25"/>
                  </a:cxn>
                  <a:cxn ang="0">
                    <a:pos x="45" y="24"/>
                  </a:cxn>
                  <a:cxn ang="0">
                    <a:pos x="44" y="23"/>
                  </a:cxn>
                  <a:cxn ang="0">
                    <a:pos x="41" y="19"/>
                  </a:cxn>
                  <a:cxn ang="0">
                    <a:pos x="41" y="16"/>
                  </a:cxn>
                  <a:cxn ang="0">
                    <a:pos x="41" y="12"/>
                  </a:cxn>
                  <a:cxn ang="0">
                    <a:pos x="41" y="10"/>
                  </a:cxn>
                  <a:cxn ang="0">
                    <a:pos x="41" y="9"/>
                  </a:cxn>
                  <a:cxn ang="0">
                    <a:pos x="44" y="6"/>
                  </a:cxn>
                  <a:cxn ang="0">
                    <a:pos x="45" y="4"/>
                  </a:cxn>
                  <a:cxn ang="0">
                    <a:pos x="47" y="4"/>
                  </a:cxn>
                  <a:cxn ang="0">
                    <a:pos x="45" y="8"/>
                  </a:cxn>
                  <a:cxn ang="0">
                    <a:pos x="44" y="10"/>
                  </a:cxn>
                  <a:cxn ang="0">
                    <a:pos x="46" y="12"/>
                  </a:cxn>
                  <a:cxn ang="0">
                    <a:pos x="46" y="16"/>
                  </a:cxn>
                  <a:cxn ang="0">
                    <a:pos x="45" y="18"/>
                  </a:cxn>
                  <a:cxn ang="0">
                    <a:pos x="46" y="19"/>
                  </a:cxn>
                  <a:cxn ang="0">
                    <a:pos x="46" y="21"/>
                  </a:cxn>
                  <a:cxn ang="0">
                    <a:pos x="47" y="24"/>
                  </a:cxn>
                  <a:cxn ang="0">
                    <a:pos x="50" y="25"/>
                  </a:cxn>
                  <a:cxn ang="0">
                    <a:pos x="52" y="24"/>
                  </a:cxn>
                  <a:cxn ang="0">
                    <a:pos x="52" y="26"/>
                  </a:cxn>
                  <a:cxn ang="0">
                    <a:pos x="53" y="28"/>
                  </a:cxn>
                  <a:cxn ang="0">
                    <a:pos x="55" y="29"/>
                  </a:cxn>
                  <a:cxn ang="0">
                    <a:pos x="56" y="28"/>
                  </a:cxn>
                  <a:cxn ang="0">
                    <a:pos x="61" y="26"/>
                  </a:cxn>
                  <a:cxn ang="0">
                    <a:pos x="62" y="19"/>
                  </a:cxn>
                  <a:cxn ang="0">
                    <a:pos x="54" y="21"/>
                  </a:cxn>
                  <a:cxn ang="0">
                    <a:pos x="47" y="0"/>
                  </a:cxn>
                </a:cxnLst>
                <a:rect l="0" t="0" r="r" b="b"/>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5" y="19"/>
                    </a:lnTo>
                    <a:lnTo>
                      <a:pt x="33" y="23"/>
                    </a:lnTo>
                    <a:lnTo>
                      <a:pt x="32" y="25"/>
                    </a:lnTo>
                    <a:lnTo>
                      <a:pt x="33" y="27"/>
                    </a:lnTo>
                    <a:lnTo>
                      <a:pt x="35" y="27"/>
                    </a:lnTo>
                    <a:lnTo>
                      <a:pt x="36" y="26"/>
                    </a:lnTo>
                    <a:lnTo>
                      <a:pt x="38" y="28"/>
                    </a:lnTo>
                    <a:lnTo>
                      <a:pt x="39" y="28"/>
                    </a:lnTo>
                    <a:lnTo>
                      <a:pt x="39" y="28"/>
                    </a:lnTo>
                    <a:lnTo>
                      <a:pt x="40" y="27"/>
                    </a:lnTo>
                    <a:lnTo>
                      <a:pt x="42" y="27"/>
                    </a:lnTo>
                    <a:lnTo>
                      <a:pt x="45" y="28"/>
                    </a:lnTo>
                    <a:lnTo>
                      <a:pt x="46" y="29"/>
                    </a:lnTo>
                    <a:lnTo>
                      <a:pt x="47" y="29"/>
                    </a:lnTo>
                    <a:lnTo>
                      <a:pt x="47" y="28"/>
                    </a:lnTo>
                    <a:lnTo>
                      <a:pt x="46" y="28"/>
                    </a:lnTo>
                    <a:lnTo>
                      <a:pt x="45" y="26"/>
                    </a:lnTo>
                    <a:lnTo>
                      <a:pt x="44" y="25"/>
                    </a:lnTo>
                    <a:lnTo>
                      <a:pt x="44" y="25"/>
                    </a:lnTo>
                    <a:lnTo>
                      <a:pt x="44" y="24"/>
                    </a:lnTo>
                    <a:lnTo>
                      <a:pt x="45" y="24"/>
                    </a:lnTo>
                    <a:lnTo>
                      <a:pt x="45" y="24"/>
                    </a:lnTo>
                    <a:lnTo>
                      <a:pt x="44" y="23"/>
                    </a:lnTo>
                    <a:lnTo>
                      <a:pt x="43" y="21"/>
                    </a:lnTo>
                    <a:lnTo>
                      <a:pt x="41" y="19"/>
                    </a:lnTo>
                    <a:lnTo>
                      <a:pt x="41" y="17"/>
                    </a:lnTo>
                    <a:lnTo>
                      <a:pt x="41" y="16"/>
                    </a:lnTo>
                    <a:lnTo>
                      <a:pt x="41" y="13"/>
                    </a:lnTo>
                    <a:lnTo>
                      <a:pt x="41" y="12"/>
                    </a:lnTo>
                    <a:lnTo>
                      <a:pt x="41" y="11"/>
                    </a:lnTo>
                    <a:lnTo>
                      <a:pt x="41" y="10"/>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3" y="28"/>
                    </a:lnTo>
                    <a:lnTo>
                      <a:pt x="54" y="29"/>
                    </a:lnTo>
                    <a:lnTo>
                      <a:pt x="55" y="29"/>
                    </a:lnTo>
                    <a:lnTo>
                      <a:pt x="55" y="29"/>
                    </a:lnTo>
                    <a:lnTo>
                      <a:pt x="56" y="28"/>
                    </a:lnTo>
                    <a:lnTo>
                      <a:pt x="61" y="27"/>
                    </a:lnTo>
                    <a:lnTo>
                      <a:pt x="61" y="26"/>
                    </a:lnTo>
                    <a:lnTo>
                      <a:pt x="61" y="25"/>
                    </a:lnTo>
                    <a:lnTo>
                      <a:pt x="62" y="19"/>
                    </a:lnTo>
                    <a:lnTo>
                      <a:pt x="62" y="19"/>
                    </a:lnTo>
                    <a:lnTo>
                      <a:pt x="54" y="21"/>
                    </a:lnTo>
                    <a:lnTo>
                      <a:pt x="47" y="0"/>
                    </a:lnTo>
                    <a:lnTo>
                      <a:pt x="47"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37131" name="Freeform 235"/>
              <p:cNvSpPr>
                <a:spLocks/>
              </p:cNvSpPr>
              <p:nvPr/>
            </p:nvSpPr>
            <p:spPr bwMode="auto">
              <a:xfrm>
                <a:off x="4669" y="1901"/>
                <a:ext cx="76" cy="117"/>
              </a:xfrm>
              <a:custGeom>
                <a:avLst/>
                <a:gdLst/>
                <a:ahLst/>
                <a:cxnLst>
                  <a:cxn ang="0">
                    <a:pos x="15" y="22"/>
                  </a:cxn>
                  <a:cxn ang="0">
                    <a:pos x="15" y="20"/>
                  </a:cxn>
                  <a:cxn ang="0">
                    <a:pos x="14" y="18"/>
                  </a:cxn>
                  <a:cxn ang="0">
                    <a:pos x="12" y="16"/>
                  </a:cxn>
                  <a:cxn ang="0">
                    <a:pos x="10" y="15"/>
                  </a:cxn>
                  <a:cxn ang="0">
                    <a:pos x="9" y="14"/>
                  </a:cxn>
                  <a:cxn ang="0">
                    <a:pos x="9" y="12"/>
                  </a:cxn>
                  <a:cxn ang="0">
                    <a:pos x="7" y="9"/>
                  </a:cxn>
                  <a:cxn ang="0">
                    <a:pos x="6" y="8"/>
                  </a:cxn>
                  <a:cxn ang="0">
                    <a:pos x="5" y="6"/>
                  </a:cxn>
                  <a:cxn ang="0">
                    <a:pos x="4" y="5"/>
                  </a:cxn>
                  <a:cxn ang="0">
                    <a:pos x="4" y="4"/>
                  </a:cxn>
                  <a:cxn ang="0">
                    <a:pos x="4" y="4"/>
                  </a:cxn>
                  <a:cxn ang="0">
                    <a:pos x="4" y="3"/>
                  </a:cxn>
                  <a:cxn ang="0">
                    <a:pos x="5" y="0"/>
                  </a:cxn>
                  <a:cxn ang="0">
                    <a:pos x="4" y="0"/>
                  </a:cxn>
                  <a:cxn ang="0">
                    <a:pos x="2" y="0"/>
                  </a:cxn>
                  <a:cxn ang="0">
                    <a:pos x="1" y="1"/>
                  </a:cxn>
                  <a:cxn ang="0">
                    <a:pos x="1" y="2"/>
                  </a:cxn>
                  <a:cxn ang="0">
                    <a:pos x="1" y="3"/>
                  </a:cxn>
                  <a:cxn ang="0">
                    <a:pos x="0" y="3"/>
                  </a:cxn>
                  <a:cxn ang="0">
                    <a:pos x="7" y="24"/>
                  </a:cxn>
                  <a:cxn ang="0">
                    <a:pos x="15" y="22"/>
                  </a:cxn>
                  <a:cxn ang="0">
                    <a:pos x="15" y="22"/>
                  </a:cxn>
                </a:cxnLst>
                <a:rect l="0" t="0" r="r" b="b"/>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4"/>
                    </a:lnTo>
                    <a:lnTo>
                      <a:pt x="4" y="3"/>
                    </a:lnTo>
                    <a:lnTo>
                      <a:pt x="5" y="0"/>
                    </a:lnTo>
                    <a:lnTo>
                      <a:pt x="4" y="0"/>
                    </a:lnTo>
                    <a:lnTo>
                      <a:pt x="2" y="0"/>
                    </a:lnTo>
                    <a:lnTo>
                      <a:pt x="1" y="1"/>
                    </a:lnTo>
                    <a:lnTo>
                      <a:pt x="1" y="2"/>
                    </a:lnTo>
                    <a:lnTo>
                      <a:pt x="1" y="3"/>
                    </a:lnTo>
                    <a:lnTo>
                      <a:pt x="0" y="3"/>
                    </a:lnTo>
                    <a:lnTo>
                      <a:pt x="7" y="24"/>
                    </a:lnTo>
                    <a:lnTo>
                      <a:pt x="15" y="22"/>
                    </a:lnTo>
                    <a:lnTo>
                      <a:pt x="15" y="2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37132" name="Freeform 236"/>
              <p:cNvSpPr>
                <a:spLocks/>
              </p:cNvSpPr>
              <p:nvPr/>
            </p:nvSpPr>
            <p:spPr bwMode="auto">
              <a:xfrm>
                <a:off x="4848" y="1189"/>
                <a:ext cx="251" cy="385"/>
              </a:xfrm>
              <a:custGeom>
                <a:avLst/>
                <a:gdLst/>
                <a:ahLst/>
                <a:cxnLst>
                  <a:cxn ang="0">
                    <a:pos x="10" y="71"/>
                  </a:cxn>
                  <a:cxn ang="0">
                    <a:pos x="10" y="73"/>
                  </a:cxn>
                  <a:cxn ang="0">
                    <a:pos x="12" y="75"/>
                  </a:cxn>
                  <a:cxn ang="0">
                    <a:pos x="13" y="76"/>
                  </a:cxn>
                  <a:cxn ang="0">
                    <a:pos x="14" y="79"/>
                  </a:cxn>
                  <a:cxn ang="0">
                    <a:pos x="15" y="77"/>
                  </a:cxn>
                  <a:cxn ang="0">
                    <a:pos x="16" y="73"/>
                  </a:cxn>
                  <a:cxn ang="0">
                    <a:pos x="18" y="68"/>
                  </a:cxn>
                  <a:cxn ang="0">
                    <a:pos x="18" y="67"/>
                  </a:cxn>
                  <a:cxn ang="0">
                    <a:pos x="20" y="63"/>
                  </a:cxn>
                  <a:cxn ang="0">
                    <a:pos x="21" y="64"/>
                  </a:cxn>
                  <a:cxn ang="0">
                    <a:pos x="22" y="64"/>
                  </a:cxn>
                  <a:cxn ang="0">
                    <a:pos x="22" y="62"/>
                  </a:cxn>
                  <a:cxn ang="0">
                    <a:pos x="26" y="61"/>
                  </a:cxn>
                  <a:cxn ang="0">
                    <a:pos x="26" y="59"/>
                  </a:cxn>
                  <a:cxn ang="0">
                    <a:pos x="28" y="58"/>
                  </a:cxn>
                  <a:cxn ang="0">
                    <a:pos x="29" y="56"/>
                  </a:cxn>
                  <a:cxn ang="0">
                    <a:pos x="31" y="52"/>
                  </a:cxn>
                  <a:cxn ang="0">
                    <a:pos x="31" y="51"/>
                  </a:cxn>
                  <a:cxn ang="0">
                    <a:pos x="34" y="51"/>
                  </a:cxn>
                  <a:cxn ang="0">
                    <a:pos x="35" y="49"/>
                  </a:cxn>
                  <a:cxn ang="0">
                    <a:pos x="37" y="47"/>
                  </a:cxn>
                  <a:cxn ang="0">
                    <a:pos x="40" y="48"/>
                  </a:cxn>
                  <a:cxn ang="0">
                    <a:pos x="43" y="44"/>
                  </a:cxn>
                  <a:cxn ang="0">
                    <a:pos x="46" y="41"/>
                  </a:cxn>
                  <a:cxn ang="0">
                    <a:pos x="48" y="40"/>
                  </a:cxn>
                  <a:cxn ang="0">
                    <a:pos x="49" y="38"/>
                  </a:cxn>
                  <a:cxn ang="0">
                    <a:pos x="48" y="37"/>
                  </a:cxn>
                  <a:cxn ang="0">
                    <a:pos x="47" y="36"/>
                  </a:cxn>
                  <a:cxn ang="0">
                    <a:pos x="48" y="35"/>
                  </a:cxn>
                  <a:cxn ang="0">
                    <a:pos x="47" y="32"/>
                  </a:cxn>
                  <a:cxn ang="0">
                    <a:pos x="45" y="31"/>
                  </a:cxn>
                  <a:cxn ang="0">
                    <a:pos x="43" y="32"/>
                  </a:cxn>
                  <a:cxn ang="0">
                    <a:pos x="41" y="28"/>
                  </a:cxn>
                  <a:cxn ang="0">
                    <a:pos x="41" y="26"/>
                  </a:cxn>
                  <a:cxn ang="0">
                    <a:pos x="40" y="26"/>
                  </a:cxn>
                  <a:cxn ang="0">
                    <a:pos x="38" y="26"/>
                  </a:cxn>
                  <a:cxn ang="0">
                    <a:pos x="36" y="25"/>
                  </a:cxn>
                  <a:cxn ang="0">
                    <a:pos x="35" y="22"/>
                  </a:cxn>
                  <a:cxn ang="0">
                    <a:pos x="24" y="0"/>
                  </a:cxn>
                  <a:cxn ang="0">
                    <a:pos x="22" y="0"/>
                  </a:cxn>
                  <a:cxn ang="0">
                    <a:pos x="21" y="2"/>
                  </a:cxn>
                  <a:cxn ang="0">
                    <a:pos x="18" y="2"/>
                  </a:cxn>
                  <a:cxn ang="0">
                    <a:pos x="15" y="5"/>
                  </a:cxn>
                  <a:cxn ang="0">
                    <a:pos x="14" y="2"/>
                  </a:cxn>
                  <a:cxn ang="0">
                    <a:pos x="13" y="1"/>
                  </a:cxn>
                  <a:cxn ang="0">
                    <a:pos x="6" y="16"/>
                  </a:cxn>
                  <a:cxn ang="0">
                    <a:pos x="7" y="19"/>
                  </a:cxn>
                  <a:cxn ang="0">
                    <a:pos x="7" y="22"/>
                  </a:cxn>
                  <a:cxn ang="0">
                    <a:pos x="5" y="24"/>
                  </a:cxn>
                  <a:cxn ang="0">
                    <a:pos x="6" y="32"/>
                  </a:cxn>
                  <a:cxn ang="0">
                    <a:pos x="4" y="36"/>
                  </a:cxn>
                  <a:cxn ang="0">
                    <a:pos x="4" y="39"/>
                  </a:cxn>
                  <a:cxn ang="0">
                    <a:pos x="3" y="40"/>
                  </a:cxn>
                  <a:cxn ang="0">
                    <a:pos x="3" y="42"/>
                  </a:cxn>
                  <a:cxn ang="0">
                    <a:pos x="1" y="41"/>
                  </a:cxn>
                  <a:cxn ang="0">
                    <a:pos x="0" y="42"/>
                  </a:cxn>
                </a:cxnLst>
                <a:rect l="0" t="0" r="r" b="b"/>
                <a:pathLst>
                  <a:path w="49" h="79">
                    <a:moveTo>
                      <a:pt x="0" y="42"/>
                    </a:moveTo>
                    <a:lnTo>
                      <a:pt x="10" y="71"/>
                    </a:lnTo>
                    <a:lnTo>
                      <a:pt x="10" y="72"/>
                    </a:lnTo>
                    <a:lnTo>
                      <a:pt x="10" y="73"/>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8" y="37"/>
                    </a:lnTo>
                    <a:lnTo>
                      <a:pt x="47" y="36"/>
                    </a:lnTo>
                    <a:lnTo>
                      <a:pt x="48" y="35"/>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1" y="26"/>
                    </a:lnTo>
                    <a:lnTo>
                      <a:pt x="40"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lnTo>
                      <a:pt x="0" y="42"/>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337133" name="Group 237"/>
              <p:cNvGrpSpPr>
                <a:grpSpLocks/>
              </p:cNvGrpSpPr>
              <p:nvPr/>
            </p:nvGrpSpPr>
            <p:grpSpPr bwMode="auto">
              <a:xfrm>
                <a:off x="2038" y="2920"/>
                <a:ext cx="609" cy="371"/>
                <a:chOff x="1991" y="3321"/>
                <a:chExt cx="361" cy="231"/>
              </a:xfrm>
            </p:grpSpPr>
            <p:sp>
              <p:nvSpPr>
                <p:cNvPr id="337134" name="Freeform 238"/>
                <p:cNvSpPr>
                  <a:spLocks/>
                </p:cNvSpPr>
                <p:nvPr/>
              </p:nvSpPr>
              <p:spPr bwMode="auto">
                <a:xfrm>
                  <a:off x="2274" y="3459"/>
                  <a:ext cx="78" cy="93"/>
                </a:xfrm>
                <a:custGeom>
                  <a:avLst/>
                  <a:gdLst/>
                  <a:ahLst/>
                  <a:cxnLst>
                    <a:cxn ang="0">
                      <a:pos x="0" y="7"/>
                    </a:cxn>
                    <a:cxn ang="0">
                      <a:pos x="1" y="13"/>
                    </a:cxn>
                    <a:cxn ang="0">
                      <a:pos x="1" y="16"/>
                    </a:cxn>
                    <a:cxn ang="0">
                      <a:pos x="6" y="19"/>
                    </a:cxn>
                    <a:cxn ang="0">
                      <a:pos x="8" y="16"/>
                    </a:cxn>
                    <a:cxn ang="0">
                      <a:pos x="16" y="11"/>
                    </a:cxn>
                    <a:cxn ang="0">
                      <a:pos x="13" y="5"/>
                    </a:cxn>
                    <a:cxn ang="0">
                      <a:pos x="3" y="0"/>
                    </a:cxn>
                    <a:cxn ang="0">
                      <a:pos x="3" y="5"/>
                    </a:cxn>
                    <a:cxn ang="0">
                      <a:pos x="0" y="7"/>
                    </a:cxn>
                    <a:cxn ang="0">
                      <a:pos x="0" y="7"/>
                    </a:cxn>
                  </a:cxnLst>
                  <a:rect l="0" t="0" r="r" b="b"/>
                  <a:pathLst>
                    <a:path w="16" h="19">
                      <a:moveTo>
                        <a:pt x="0" y="7"/>
                      </a:moveTo>
                      <a:lnTo>
                        <a:pt x="1" y="13"/>
                      </a:lnTo>
                      <a:lnTo>
                        <a:pt x="1" y="16"/>
                      </a:lnTo>
                      <a:lnTo>
                        <a:pt x="6" y="19"/>
                      </a:lnTo>
                      <a:lnTo>
                        <a:pt x="8" y="16"/>
                      </a:lnTo>
                      <a:lnTo>
                        <a:pt x="16" y="11"/>
                      </a:lnTo>
                      <a:lnTo>
                        <a:pt x="13" y="5"/>
                      </a:lnTo>
                      <a:lnTo>
                        <a:pt x="3" y="0"/>
                      </a:lnTo>
                      <a:lnTo>
                        <a:pt x="3" y="5"/>
                      </a:lnTo>
                      <a:lnTo>
                        <a:pt x="0" y="7"/>
                      </a:lnTo>
                      <a:lnTo>
                        <a:pt x="0" y="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37135" name="Freeform 239"/>
                <p:cNvSpPr>
                  <a:spLocks/>
                </p:cNvSpPr>
                <p:nvPr/>
              </p:nvSpPr>
              <p:spPr bwMode="auto">
                <a:xfrm>
                  <a:off x="2235" y="3409"/>
                  <a:ext cx="44" cy="29"/>
                </a:xfrm>
                <a:custGeom>
                  <a:avLst/>
                  <a:gdLst/>
                  <a:ahLst/>
                  <a:cxnLst>
                    <a:cxn ang="0">
                      <a:pos x="3" y="6"/>
                    </a:cxn>
                    <a:cxn ang="0">
                      <a:pos x="8" y="6"/>
                    </a:cxn>
                    <a:cxn ang="0">
                      <a:pos x="9" y="3"/>
                    </a:cxn>
                    <a:cxn ang="0">
                      <a:pos x="5" y="2"/>
                    </a:cxn>
                    <a:cxn ang="0">
                      <a:pos x="3" y="2"/>
                    </a:cxn>
                    <a:cxn ang="0">
                      <a:pos x="2" y="0"/>
                    </a:cxn>
                    <a:cxn ang="0">
                      <a:pos x="0" y="2"/>
                    </a:cxn>
                    <a:cxn ang="0">
                      <a:pos x="2" y="5"/>
                    </a:cxn>
                    <a:cxn ang="0">
                      <a:pos x="3" y="6"/>
                    </a:cxn>
                    <a:cxn ang="0">
                      <a:pos x="3" y="6"/>
                    </a:cxn>
                  </a:cxnLst>
                  <a:rect l="0" t="0" r="r" b="b"/>
                  <a:pathLst>
                    <a:path w="9" h="6">
                      <a:moveTo>
                        <a:pt x="3" y="6"/>
                      </a:moveTo>
                      <a:lnTo>
                        <a:pt x="8" y="6"/>
                      </a:lnTo>
                      <a:lnTo>
                        <a:pt x="9" y="3"/>
                      </a:lnTo>
                      <a:lnTo>
                        <a:pt x="5" y="2"/>
                      </a:lnTo>
                      <a:lnTo>
                        <a:pt x="3" y="2"/>
                      </a:lnTo>
                      <a:lnTo>
                        <a:pt x="2" y="0"/>
                      </a:lnTo>
                      <a:lnTo>
                        <a:pt x="0" y="2"/>
                      </a:lnTo>
                      <a:lnTo>
                        <a:pt x="2" y="5"/>
                      </a:lnTo>
                      <a:lnTo>
                        <a:pt x="3" y="6"/>
                      </a:lnTo>
                      <a:lnTo>
                        <a:pt x="3" y="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37136" name="Freeform 240"/>
                <p:cNvSpPr>
                  <a:spLocks/>
                </p:cNvSpPr>
                <p:nvPr/>
              </p:nvSpPr>
              <p:spPr bwMode="auto">
                <a:xfrm>
                  <a:off x="2225" y="3438"/>
                  <a:ext cx="20" cy="10"/>
                </a:xfrm>
                <a:custGeom>
                  <a:avLst/>
                  <a:gdLst/>
                  <a:ahLst/>
                  <a:cxnLst>
                    <a:cxn ang="0">
                      <a:pos x="0" y="2"/>
                    </a:cxn>
                    <a:cxn ang="0">
                      <a:pos x="4" y="0"/>
                    </a:cxn>
                    <a:cxn ang="0">
                      <a:pos x="4" y="2"/>
                    </a:cxn>
                    <a:cxn ang="0">
                      <a:pos x="0" y="2"/>
                    </a:cxn>
                    <a:cxn ang="0">
                      <a:pos x="0" y="2"/>
                    </a:cxn>
                  </a:cxnLst>
                  <a:rect l="0" t="0" r="r" b="b"/>
                  <a:pathLst>
                    <a:path w="4" h="2">
                      <a:moveTo>
                        <a:pt x="0" y="2"/>
                      </a:moveTo>
                      <a:lnTo>
                        <a:pt x="4" y="0"/>
                      </a:lnTo>
                      <a:lnTo>
                        <a:pt x="4" y="2"/>
                      </a:lnTo>
                      <a:lnTo>
                        <a:pt x="0" y="2"/>
                      </a:lnTo>
                      <a:lnTo>
                        <a:pt x="0"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37137" name="Freeform 241"/>
                <p:cNvSpPr>
                  <a:spLocks/>
                </p:cNvSpPr>
                <p:nvPr/>
              </p:nvSpPr>
              <p:spPr bwMode="auto">
                <a:xfrm>
                  <a:off x="2211" y="3419"/>
                  <a:ext cx="19" cy="14"/>
                </a:xfrm>
                <a:custGeom>
                  <a:avLst/>
                  <a:gdLst/>
                  <a:ahLst/>
                  <a:cxnLst>
                    <a:cxn ang="0">
                      <a:pos x="2" y="0"/>
                    </a:cxn>
                    <a:cxn ang="0">
                      <a:pos x="2" y="0"/>
                    </a:cxn>
                    <a:cxn ang="0">
                      <a:pos x="3" y="0"/>
                    </a:cxn>
                    <a:cxn ang="0">
                      <a:pos x="3" y="0"/>
                    </a:cxn>
                    <a:cxn ang="0">
                      <a:pos x="3" y="0"/>
                    </a:cxn>
                    <a:cxn ang="0">
                      <a:pos x="3" y="1"/>
                    </a:cxn>
                    <a:cxn ang="0">
                      <a:pos x="3" y="1"/>
                    </a:cxn>
                    <a:cxn ang="0">
                      <a:pos x="3" y="1"/>
                    </a:cxn>
                    <a:cxn ang="0">
                      <a:pos x="4" y="1"/>
                    </a:cxn>
                    <a:cxn ang="0">
                      <a:pos x="3" y="2"/>
                    </a:cxn>
                    <a:cxn ang="0">
                      <a:pos x="3" y="2"/>
                    </a:cxn>
                    <a:cxn ang="0">
                      <a:pos x="3" y="2"/>
                    </a:cxn>
                    <a:cxn ang="0">
                      <a:pos x="3" y="3"/>
                    </a:cxn>
                    <a:cxn ang="0">
                      <a:pos x="3" y="3"/>
                    </a:cxn>
                    <a:cxn ang="0">
                      <a:pos x="3" y="3"/>
                    </a:cxn>
                    <a:cxn ang="0">
                      <a:pos x="2" y="3"/>
                    </a:cxn>
                    <a:cxn ang="0">
                      <a:pos x="2" y="3"/>
                    </a:cxn>
                    <a:cxn ang="0">
                      <a:pos x="2" y="3"/>
                    </a:cxn>
                    <a:cxn ang="0">
                      <a:pos x="1" y="3"/>
                    </a:cxn>
                    <a:cxn ang="0">
                      <a:pos x="1" y="3"/>
                    </a:cxn>
                    <a:cxn ang="0">
                      <a:pos x="1" y="3"/>
                    </a:cxn>
                    <a:cxn ang="0">
                      <a:pos x="1" y="2"/>
                    </a:cxn>
                    <a:cxn ang="0">
                      <a:pos x="0" y="2"/>
                    </a:cxn>
                    <a:cxn ang="0">
                      <a:pos x="0" y="2"/>
                    </a:cxn>
                    <a:cxn ang="0">
                      <a:pos x="0" y="1"/>
                    </a:cxn>
                    <a:cxn ang="0">
                      <a:pos x="0" y="1"/>
                    </a:cxn>
                    <a:cxn ang="0">
                      <a:pos x="0" y="1"/>
                    </a:cxn>
                    <a:cxn ang="0">
                      <a:pos x="1" y="1"/>
                    </a:cxn>
                    <a:cxn ang="0">
                      <a:pos x="1" y="0"/>
                    </a:cxn>
                    <a:cxn ang="0">
                      <a:pos x="1" y="0"/>
                    </a:cxn>
                    <a:cxn ang="0">
                      <a:pos x="1" y="0"/>
                    </a:cxn>
                    <a:cxn ang="0">
                      <a:pos x="2" y="0"/>
                    </a:cxn>
                    <a:cxn ang="0">
                      <a:pos x="2" y="0"/>
                    </a:cxn>
                    <a:cxn ang="0">
                      <a:pos x="2" y="0"/>
                    </a:cxn>
                  </a:cxnLst>
                  <a:rect l="0" t="0" r="r" b="b"/>
                  <a:pathLst>
                    <a:path w="4" h="3">
                      <a:moveTo>
                        <a:pt x="2" y="0"/>
                      </a:moveTo>
                      <a:lnTo>
                        <a:pt x="2" y="0"/>
                      </a:lnTo>
                      <a:lnTo>
                        <a:pt x="3" y="0"/>
                      </a:lnTo>
                      <a:lnTo>
                        <a:pt x="3" y="0"/>
                      </a:lnTo>
                      <a:lnTo>
                        <a:pt x="3" y="0"/>
                      </a:lnTo>
                      <a:lnTo>
                        <a:pt x="3" y="1"/>
                      </a:lnTo>
                      <a:lnTo>
                        <a:pt x="3" y="1"/>
                      </a:lnTo>
                      <a:lnTo>
                        <a:pt x="3" y="1"/>
                      </a:lnTo>
                      <a:lnTo>
                        <a:pt x="4" y="1"/>
                      </a:lnTo>
                      <a:lnTo>
                        <a:pt x="3" y="2"/>
                      </a:lnTo>
                      <a:lnTo>
                        <a:pt x="3" y="2"/>
                      </a:lnTo>
                      <a:lnTo>
                        <a:pt x="3" y="2"/>
                      </a:lnTo>
                      <a:lnTo>
                        <a:pt x="3" y="3"/>
                      </a:lnTo>
                      <a:lnTo>
                        <a:pt x="3" y="3"/>
                      </a:lnTo>
                      <a:lnTo>
                        <a:pt x="3" y="3"/>
                      </a:lnTo>
                      <a:lnTo>
                        <a:pt x="2" y="3"/>
                      </a:lnTo>
                      <a:lnTo>
                        <a:pt x="2" y="3"/>
                      </a:lnTo>
                      <a:lnTo>
                        <a:pt x="2" y="3"/>
                      </a:lnTo>
                      <a:lnTo>
                        <a:pt x="1" y="3"/>
                      </a:lnTo>
                      <a:lnTo>
                        <a:pt x="1" y="3"/>
                      </a:lnTo>
                      <a:lnTo>
                        <a:pt x="1" y="3"/>
                      </a:lnTo>
                      <a:lnTo>
                        <a:pt x="1" y="2"/>
                      </a:lnTo>
                      <a:lnTo>
                        <a:pt x="0" y="2"/>
                      </a:lnTo>
                      <a:lnTo>
                        <a:pt x="0" y="2"/>
                      </a:lnTo>
                      <a:lnTo>
                        <a:pt x="0" y="1"/>
                      </a:lnTo>
                      <a:lnTo>
                        <a:pt x="0" y="1"/>
                      </a:lnTo>
                      <a:lnTo>
                        <a:pt x="0" y="1"/>
                      </a:lnTo>
                      <a:lnTo>
                        <a:pt x="1" y="1"/>
                      </a:lnTo>
                      <a:lnTo>
                        <a:pt x="1" y="0"/>
                      </a:lnTo>
                      <a:lnTo>
                        <a:pt x="1" y="0"/>
                      </a:lnTo>
                      <a:lnTo>
                        <a:pt x="1" y="0"/>
                      </a:lnTo>
                      <a:lnTo>
                        <a:pt x="2" y="0"/>
                      </a:lnTo>
                      <a:lnTo>
                        <a:pt x="2" y="0"/>
                      </a:lnTo>
                      <a:lnTo>
                        <a:pt x="2"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37138" name="Freeform 242"/>
                <p:cNvSpPr>
                  <a:spLocks/>
                </p:cNvSpPr>
                <p:nvPr/>
              </p:nvSpPr>
              <p:spPr bwMode="auto">
                <a:xfrm>
                  <a:off x="2186" y="3394"/>
                  <a:ext cx="39" cy="15"/>
                </a:xfrm>
                <a:custGeom>
                  <a:avLst/>
                  <a:gdLst/>
                  <a:ahLst/>
                  <a:cxnLst>
                    <a:cxn ang="0">
                      <a:pos x="0" y="3"/>
                    </a:cxn>
                    <a:cxn ang="0">
                      <a:pos x="7" y="3"/>
                    </a:cxn>
                    <a:cxn ang="0">
                      <a:pos x="8" y="0"/>
                    </a:cxn>
                    <a:cxn ang="0">
                      <a:pos x="2" y="0"/>
                    </a:cxn>
                    <a:cxn ang="0">
                      <a:pos x="0" y="3"/>
                    </a:cxn>
                    <a:cxn ang="0">
                      <a:pos x="0" y="3"/>
                    </a:cxn>
                  </a:cxnLst>
                  <a:rect l="0" t="0" r="r" b="b"/>
                  <a:pathLst>
                    <a:path w="8" h="3">
                      <a:moveTo>
                        <a:pt x="0" y="3"/>
                      </a:moveTo>
                      <a:lnTo>
                        <a:pt x="7" y="3"/>
                      </a:lnTo>
                      <a:lnTo>
                        <a:pt x="8" y="0"/>
                      </a:lnTo>
                      <a:lnTo>
                        <a:pt x="2" y="0"/>
                      </a:lnTo>
                      <a:lnTo>
                        <a:pt x="0" y="3"/>
                      </a:lnTo>
                      <a:lnTo>
                        <a:pt x="0"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37139" name="Freeform 243"/>
                <p:cNvSpPr>
                  <a:spLocks/>
                </p:cNvSpPr>
                <p:nvPr/>
              </p:nvSpPr>
              <p:spPr bwMode="auto">
                <a:xfrm>
                  <a:off x="2026" y="3321"/>
                  <a:ext cx="38" cy="24"/>
                </a:xfrm>
                <a:custGeom>
                  <a:avLst/>
                  <a:gdLst/>
                  <a:ahLst/>
                  <a:cxnLst>
                    <a:cxn ang="0">
                      <a:pos x="0" y="4"/>
                    </a:cxn>
                    <a:cxn ang="0">
                      <a:pos x="3" y="5"/>
                    </a:cxn>
                    <a:cxn ang="0">
                      <a:pos x="6" y="5"/>
                    </a:cxn>
                    <a:cxn ang="0">
                      <a:pos x="8" y="2"/>
                    </a:cxn>
                    <a:cxn ang="0">
                      <a:pos x="5" y="0"/>
                    </a:cxn>
                    <a:cxn ang="0">
                      <a:pos x="1" y="2"/>
                    </a:cxn>
                    <a:cxn ang="0">
                      <a:pos x="0" y="4"/>
                    </a:cxn>
                    <a:cxn ang="0">
                      <a:pos x="0" y="4"/>
                    </a:cxn>
                  </a:cxnLst>
                  <a:rect l="0" t="0" r="r" b="b"/>
                  <a:pathLst>
                    <a:path w="8" h="5">
                      <a:moveTo>
                        <a:pt x="0" y="4"/>
                      </a:moveTo>
                      <a:lnTo>
                        <a:pt x="3" y="5"/>
                      </a:lnTo>
                      <a:lnTo>
                        <a:pt x="6" y="5"/>
                      </a:lnTo>
                      <a:lnTo>
                        <a:pt x="8" y="2"/>
                      </a:lnTo>
                      <a:lnTo>
                        <a:pt x="5" y="0"/>
                      </a:lnTo>
                      <a:lnTo>
                        <a:pt x="1" y="2"/>
                      </a:lnTo>
                      <a:lnTo>
                        <a:pt x="0" y="4"/>
                      </a:lnTo>
                      <a:lnTo>
                        <a:pt x="0" y="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37140" name="Freeform 244"/>
                <p:cNvSpPr>
                  <a:spLocks/>
                </p:cNvSpPr>
                <p:nvPr/>
              </p:nvSpPr>
              <p:spPr bwMode="auto">
                <a:xfrm>
                  <a:off x="1991" y="3321"/>
                  <a:ext cx="20" cy="24"/>
                </a:xfrm>
                <a:custGeom>
                  <a:avLst/>
                  <a:gdLst/>
                  <a:ahLst/>
                  <a:cxnLst>
                    <a:cxn ang="0">
                      <a:pos x="0" y="5"/>
                    </a:cxn>
                    <a:cxn ang="0">
                      <a:pos x="4" y="2"/>
                    </a:cxn>
                    <a:cxn ang="0">
                      <a:pos x="4" y="0"/>
                    </a:cxn>
                    <a:cxn ang="0">
                      <a:pos x="0" y="4"/>
                    </a:cxn>
                    <a:cxn ang="0">
                      <a:pos x="0" y="5"/>
                    </a:cxn>
                    <a:cxn ang="0">
                      <a:pos x="0" y="5"/>
                    </a:cxn>
                  </a:cxnLst>
                  <a:rect l="0" t="0" r="r" b="b"/>
                  <a:pathLst>
                    <a:path w="4" h="5">
                      <a:moveTo>
                        <a:pt x="0" y="5"/>
                      </a:moveTo>
                      <a:lnTo>
                        <a:pt x="4" y="2"/>
                      </a:lnTo>
                      <a:lnTo>
                        <a:pt x="4" y="0"/>
                      </a:lnTo>
                      <a:lnTo>
                        <a:pt x="0" y="4"/>
                      </a:lnTo>
                      <a:lnTo>
                        <a:pt x="0" y="5"/>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37141" name="Freeform 245"/>
                <p:cNvSpPr>
                  <a:spLocks/>
                </p:cNvSpPr>
                <p:nvPr/>
              </p:nvSpPr>
              <p:spPr bwMode="auto">
                <a:xfrm>
                  <a:off x="2128" y="3360"/>
                  <a:ext cx="39" cy="34"/>
                </a:xfrm>
                <a:custGeom>
                  <a:avLst/>
                  <a:gdLst/>
                  <a:ahLst/>
                  <a:cxnLst>
                    <a:cxn ang="0">
                      <a:pos x="3" y="7"/>
                    </a:cxn>
                    <a:cxn ang="0">
                      <a:pos x="8" y="7"/>
                    </a:cxn>
                    <a:cxn ang="0">
                      <a:pos x="8" y="4"/>
                    </a:cxn>
                    <a:cxn ang="0">
                      <a:pos x="4" y="0"/>
                    </a:cxn>
                    <a:cxn ang="0">
                      <a:pos x="0" y="2"/>
                    </a:cxn>
                    <a:cxn ang="0">
                      <a:pos x="3" y="7"/>
                    </a:cxn>
                    <a:cxn ang="0">
                      <a:pos x="3" y="7"/>
                    </a:cxn>
                  </a:cxnLst>
                  <a:rect l="0" t="0" r="r" b="b"/>
                  <a:pathLst>
                    <a:path w="8" h="7">
                      <a:moveTo>
                        <a:pt x="3" y="7"/>
                      </a:moveTo>
                      <a:lnTo>
                        <a:pt x="8" y="7"/>
                      </a:lnTo>
                      <a:lnTo>
                        <a:pt x="8" y="4"/>
                      </a:lnTo>
                      <a:lnTo>
                        <a:pt x="4" y="0"/>
                      </a:lnTo>
                      <a:lnTo>
                        <a:pt x="0" y="2"/>
                      </a:lnTo>
                      <a:lnTo>
                        <a:pt x="3" y="7"/>
                      </a:lnTo>
                      <a:lnTo>
                        <a:pt x="3" y="7"/>
                      </a:lnTo>
                      <a:close/>
                    </a:path>
                  </a:pathLst>
                </a:custGeom>
                <a:solidFill>
                  <a:srgbClr val="0000A0"/>
                </a:solidFill>
                <a:ln w="12700" cmpd="sng">
                  <a:solidFill>
                    <a:schemeClr val="tx1"/>
                  </a:solidFill>
                  <a:prstDash val="solid"/>
                  <a:round/>
                  <a:headEnd/>
                  <a:tailEnd/>
                </a:ln>
              </p:spPr>
              <p:txBody>
                <a:bodyPr/>
                <a:lstStyle/>
                <a:p>
                  <a:endParaRPr lang="en-US"/>
                </a:p>
              </p:txBody>
            </p:sp>
          </p:grpSp>
        </p:grpSp>
      </p:gr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p:txBody>
          <a:bodyPr/>
          <a:lstStyle/>
          <a:p>
            <a:r>
              <a:rPr lang="en-US" sz="4000" dirty="0">
                <a:solidFill>
                  <a:srgbClr val="FBFB31"/>
                </a:solidFill>
              </a:rPr>
              <a:t>The 15 minute </a:t>
            </a:r>
            <a:br>
              <a:rPr lang="en-US" sz="4000" dirty="0">
                <a:solidFill>
                  <a:srgbClr val="FBFB31"/>
                </a:solidFill>
              </a:rPr>
            </a:br>
            <a:r>
              <a:rPr lang="en-US" sz="4000" dirty="0">
                <a:solidFill>
                  <a:srgbClr val="FBFB31"/>
                </a:solidFill>
              </a:rPr>
              <a:t>Obesity Prevention Protocol</a:t>
            </a:r>
          </a:p>
        </p:txBody>
      </p:sp>
      <p:sp>
        <p:nvSpPr>
          <p:cNvPr id="250883" name="Rectangle 3"/>
          <p:cNvSpPr>
            <a:spLocks noGrp="1" noChangeArrowheads="1"/>
          </p:cNvSpPr>
          <p:nvPr>
            <p:ph type="body" idx="1"/>
          </p:nvPr>
        </p:nvSpPr>
        <p:spPr/>
        <p:txBody>
          <a:bodyPr/>
          <a:lstStyle/>
          <a:p>
            <a:r>
              <a:rPr lang="en-US" dirty="0"/>
              <a:t>Step </a:t>
            </a:r>
            <a:r>
              <a:rPr lang="en-US" dirty="0" smtClean="0"/>
              <a:t>1-Assessment</a:t>
            </a:r>
          </a:p>
          <a:p>
            <a:r>
              <a:rPr lang="en-US" dirty="0" smtClean="0"/>
              <a:t>Step 2-Agenda Setting</a:t>
            </a:r>
          </a:p>
          <a:p>
            <a:r>
              <a:rPr lang="en-US" dirty="0" smtClean="0"/>
              <a:t>Step 3-Assess motivation</a:t>
            </a:r>
          </a:p>
          <a:p>
            <a:r>
              <a:rPr lang="en-US" dirty="0" smtClean="0"/>
              <a:t>Step 4-Sumarize and clarify Goal</a:t>
            </a:r>
          </a:p>
          <a:p>
            <a:endParaRPr lang="en-US" dirty="0" smtClean="0"/>
          </a:p>
          <a:p>
            <a:endParaRPr lang="en-US" dirty="0" smtClean="0"/>
          </a:p>
          <a:p>
            <a:pPr>
              <a:buNone/>
            </a:pPr>
            <a:r>
              <a:rPr lang="en-US" dirty="0" smtClean="0"/>
              <a:t>easy…………………………..</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990600" y="0"/>
            <a:ext cx="7696200" cy="1143000"/>
          </a:xfrm>
        </p:spPr>
        <p:txBody>
          <a:bodyPr anchor="b">
            <a:normAutofit/>
          </a:bodyPr>
          <a:lstStyle/>
          <a:p>
            <a:r>
              <a:rPr lang="en-US">
                <a:solidFill>
                  <a:srgbClr val="FBFB31"/>
                </a:solidFill>
              </a:rPr>
              <a:t>NHANES DATA</a:t>
            </a:r>
          </a:p>
        </p:txBody>
      </p:sp>
      <p:pic>
        <p:nvPicPr>
          <p:cNvPr id="338947" name="Content Placeholder 3" descr="HealthEstat1206.gif"/>
          <p:cNvPicPr>
            <a:picLocks noGrp="1" noChangeAspect="1"/>
          </p:cNvPicPr>
          <p:nvPr>
            <p:ph sz="quarter" idx="4294967295"/>
          </p:nvPr>
        </p:nvPicPr>
        <p:blipFill>
          <a:blip r:embed="rId4" cstate="print"/>
          <a:srcRect/>
          <a:stretch>
            <a:fillRect/>
          </a:stretch>
        </p:blipFill>
        <p:spPr>
          <a:xfrm>
            <a:off x="0" y="1295400"/>
            <a:ext cx="9144000" cy="5562600"/>
          </a:xfrm>
        </p:spPr>
      </p:pic>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a:xfrm>
            <a:off x="1066800" y="533400"/>
            <a:ext cx="6565900" cy="1143000"/>
          </a:xfrm>
        </p:spPr>
        <p:txBody>
          <a:bodyPr/>
          <a:lstStyle/>
          <a:p>
            <a:pPr algn="ctr"/>
            <a:r>
              <a:rPr lang="en-US" sz="2800">
                <a:solidFill>
                  <a:srgbClr val="FBFB31"/>
                </a:solidFill>
                <a:cs typeface="Times New Roman" pitchFamily="18" charset="0"/>
              </a:rPr>
              <a:t>Age of Onset of Pediatric Overweight and Obesity in CMC</a:t>
            </a:r>
            <a:br>
              <a:rPr lang="en-US" sz="2800">
                <a:solidFill>
                  <a:srgbClr val="FBFB31"/>
                </a:solidFill>
                <a:cs typeface="Times New Roman" pitchFamily="18" charset="0"/>
              </a:rPr>
            </a:br>
            <a:endParaRPr lang="en-US" sz="2800">
              <a:solidFill>
                <a:srgbClr val="FBFB31"/>
              </a:solidFill>
              <a:cs typeface="Times New Roman" pitchFamily="18" charset="0"/>
            </a:endParaRPr>
          </a:p>
        </p:txBody>
      </p:sp>
      <p:graphicFrame>
        <p:nvGraphicFramePr>
          <p:cNvPr id="347139" name="Picture 3"/>
          <p:cNvGraphicFramePr>
            <a:graphicFrameLocks noGrp="1" noChangeAspect="1"/>
          </p:cNvGraphicFramePr>
          <p:nvPr>
            <p:ph idx="1"/>
          </p:nvPr>
        </p:nvGraphicFramePr>
        <p:xfrm>
          <a:off x="0" y="1600200"/>
          <a:ext cx="9144000" cy="5257800"/>
        </p:xfrm>
        <a:graphic>
          <a:graphicData uri="http://schemas.openxmlformats.org/presentationml/2006/ole">
            <p:oleObj spid="_x0000_s347141" name="Chart" r:id="rId5" imgW="8715451" imgH="5315102" progId="">
              <p:embed/>
            </p:oleObj>
          </a:graphicData>
        </a:graphic>
      </p:graphicFrame>
    </p:spTree>
    <p:custDataLst>
      <p:tags r:id="rId2"/>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1066800" y="304800"/>
            <a:ext cx="7543800" cy="1295400"/>
          </a:xfrm>
        </p:spPr>
        <p:txBody>
          <a:bodyPr anchor="b">
            <a:normAutofit/>
          </a:bodyPr>
          <a:lstStyle/>
          <a:p>
            <a:r>
              <a:rPr lang="en-US" sz="4800">
                <a:solidFill>
                  <a:srgbClr val="FBFB31"/>
                </a:solidFill>
              </a:rPr>
              <a:t>Etiologies</a:t>
            </a:r>
          </a:p>
        </p:txBody>
      </p:sp>
      <p:sp>
        <p:nvSpPr>
          <p:cNvPr id="15363" name="Content Placeholder 2"/>
          <p:cNvSpPr>
            <a:spLocks noGrp="1"/>
          </p:cNvSpPr>
          <p:nvPr>
            <p:ph sz="quarter" idx="1"/>
          </p:nvPr>
        </p:nvSpPr>
        <p:spPr>
          <a:xfrm>
            <a:off x="1905000" y="1981200"/>
            <a:ext cx="3281363" cy="1803400"/>
          </a:xfrm>
        </p:spPr>
        <p:txBody>
          <a:bodyPr/>
          <a:lstStyle/>
          <a:p>
            <a:pPr>
              <a:buFont typeface="Arial" pitchFamily="34" charset="0"/>
              <a:buNone/>
            </a:pPr>
            <a:r>
              <a:rPr lang="en-US" sz="3800"/>
              <a:t>Nature</a:t>
            </a:r>
            <a:r>
              <a:rPr lang="en-US"/>
              <a:t>   Vs 			</a:t>
            </a:r>
            <a:r>
              <a:rPr lang="en-US" sz="3800"/>
              <a:t>Nuture</a:t>
            </a:r>
          </a:p>
          <a:p>
            <a:pPr>
              <a:buFont typeface="Arial" pitchFamily="34" charset="0"/>
              <a:buNone/>
            </a:pPr>
            <a:endParaRPr lang="en-US"/>
          </a:p>
        </p:txBody>
      </p:sp>
      <p:graphicFrame>
        <p:nvGraphicFramePr>
          <p:cNvPr id="15365" name="Object 5"/>
          <p:cNvGraphicFramePr>
            <a:graphicFrameLocks noGrp="1" noChangeAspect="1"/>
          </p:cNvGraphicFramePr>
          <p:nvPr>
            <p:ph sz="quarter" idx="2"/>
          </p:nvPr>
        </p:nvGraphicFramePr>
        <p:xfrm>
          <a:off x="4953000" y="3962400"/>
          <a:ext cx="3186113" cy="2590800"/>
        </p:xfrm>
        <a:graphic>
          <a:graphicData uri="http://schemas.openxmlformats.org/presentationml/2006/ole">
            <p:oleObj spid="_x0000_s15367" name="Clip" r:id="rId4" imgW="2577694" imgH="1868119" progId="">
              <p:embed/>
            </p:oleObj>
          </a:graphicData>
        </a:graphic>
      </p:graphicFrame>
      <p:pic>
        <p:nvPicPr>
          <p:cNvPr id="15367" name="Picture 7" descr="MPj04307920000[1]"/>
          <p:cNvPicPr>
            <a:picLocks noGrp="1" noChangeAspect="1" noChangeArrowheads="1"/>
          </p:cNvPicPr>
          <p:nvPr>
            <p:ph sz="quarter" idx="3"/>
          </p:nvPr>
        </p:nvPicPr>
        <p:blipFill>
          <a:blip r:embed="rId5" cstate="print"/>
          <a:srcRect/>
          <a:stretch>
            <a:fillRect/>
          </a:stretch>
        </p:blipFill>
        <p:spPr>
          <a:xfrm>
            <a:off x="1143000" y="3886200"/>
            <a:ext cx="3048000" cy="2514600"/>
          </a:xfrm>
        </p:spPr>
      </p:pic>
      <p:pic>
        <p:nvPicPr>
          <p:cNvPr id="15369" name="Picture 9" descr="07"/>
          <p:cNvPicPr>
            <a:picLocks noGrp="1" noChangeAspect="1" noChangeArrowheads="1"/>
          </p:cNvPicPr>
          <p:nvPr>
            <p:ph sz="quarter" idx="4"/>
          </p:nvPr>
        </p:nvPicPr>
        <p:blipFill>
          <a:blip r:embed="rId6" cstate="print"/>
          <a:srcRect/>
          <a:stretch>
            <a:fillRect/>
          </a:stretch>
        </p:blipFill>
        <p:spPr>
          <a:xfrm>
            <a:off x="5638800" y="1828800"/>
            <a:ext cx="2738438" cy="2057400"/>
          </a:xfrm>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0450" name="Object 2" descr="Graph showing Number and Percentage of U.S. Popultation with Diagnosed Diabetes between 1958 and 2008"/>
          <p:cNvGraphicFramePr>
            <a:graphicFrameLocks noChangeAspect="1"/>
          </p:cNvGraphicFramePr>
          <p:nvPr/>
        </p:nvGraphicFramePr>
        <p:xfrm>
          <a:off x="304800" y="990600"/>
          <a:ext cx="8534400" cy="4983163"/>
        </p:xfrm>
        <a:graphic>
          <a:graphicData uri="http://schemas.openxmlformats.org/presentationml/2006/ole">
            <p:oleObj spid="_x0000_s360452" name="Chart" r:id="rId4" imgW="11572959" imgH="6753157" progId="MSGraph.Chart.8">
              <p:embed followColorScheme="full"/>
            </p:oleObj>
          </a:graphicData>
        </a:graphic>
      </p:graphicFrame>
      <p:sp>
        <p:nvSpPr>
          <p:cNvPr id="360451" name="Rectangle 3"/>
          <p:cNvSpPr>
            <a:spLocks noChangeArrowheads="1"/>
          </p:cNvSpPr>
          <p:nvPr/>
        </p:nvSpPr>
        <p:spPr bwMode="auto">
          <a:xfrm>
            <a:off x="304800" y="228600"/>
            <a:ext cx="8756650" cy="701675"/>
          </a:xfrm>
          <a:prstGeom prst="rect">
            <a:avLst/>
          </a:prstGeom>
          <a:noFill/>
          <a:ln w="9525">
            <a:noFill/>
            <a:miter lim="800000"/>
            <a:headEnd/>
            <a:tailEnd/>
          </a:ln>
          <a:effectLst/>
        </p:spPr>
        <p:txBody>
          <a:bodyPr anchor="ctr">
            <a:spAutoFit/>
          </a:bodyPr>
          <a:lstStyle/>
          <a:p>
            <a:pPr algn="ctr" eaLnBrk="0" hangingPunct="0"/>
            <a:r>
              <a:rPr lang="en-US" sz="2000">
                <a:solidFill>
                  <a:srgbClr val="FFFF99"/>
                </a:solidFill>
                <a:latin typeface="Helvetica" pitchFamily="34" charset="0"/>
              </a:rPr>
              <a:t>Number and Percentage of U.S. Population with Diagnosed Diabetes, 1958-2008 </a:t>
            </a:r>
          </a:p>
        </p:txBody>
      </p:sp>
      <p:sp>
        <p:nvSpPr>
          <p:cNvPr id="360452" name="Text Box 4"/>
          <p:cNvSpPr txBox="1">
            <a:spLocks noChangeArrowheads="1"/>
          </p:cNvSpPr>
          <p:nvPr/>
        </p:nvSpPr>
        <p:spPr bwMode="auto">
          <a:xfrm>
            <a:off x="1143000" y="6096000"/>
            <a:ext cx="6858000" cy="762000"/>
          </a:xfrm>
          <a:prstGeom prst="rect">
            <a:avLst/>
          </a:prstGeom>
          <a:noFill/>
          <a:ln w="9525" algn="ctr">
            <a:noFill/>
            <a:miter lim="800000"/>
            <a:headEnd/>
            <a:tailEnd/>
          </a:ln>
          <a:effectLst/>
        </p:spPr>
        <p:txBody>
          <a:bodyPr>
            <a:spAutoFit/>
          </a:bodyPr>
          <a:lstStyle/>
          <a:p>
            <a:pPr eaLnBrk="0" hangingPunct="0"/>
            <a:r>
              <a:rPr lang="en-US" sz="1400" b="0">
                <a:solidFill>
                  <a:srgbClr val="FFFFCC"/>
                </a:solidFill>
                <a:latin typeface="Arial" pitchFamily="34" charset="0"/>
              </a:rPr>
              <a:t>CDC’s Division of Diabetes Translation.  National Diabetes Surveillance System available at</a:t>
            </a:r>
            <a:r>
              <a:rPr lang="en-US" sz="1400" b="0">
                <a:latin typeface="Arial" pitchFamily="34" charset="0"/>
              </a:rPr>
              <a:t> </a:t>
            </a:r>
            <a:r>
              <a:rPr lang="en-US" sz="1400" b="0">
                <a:solidFill>
                  <a:srgbClr val="FFFFCC"/>
                </a:solidFill>
                <a:latin typeface="Arial" pitchFamily="34" charset="0"/>
              </a:rPr>
              <a:t>http://www.cdc.gov/diabetes/statistics</a:t>
            </a:r>
          </a:p>
          <a:p>
            <a:pPr eaLnBrk="0" hangingPunct="0"/>
            <a:endParaRPr lang="en-US" sz="1600" b="0">
              <a:solidFill>
                <a:schemeClr val="hlink"/>
              </a:solidFill>
              <a:latin typeface="Arial" pitchFamily="34" charset="0"/>
            </a:endParaRPr>
          </a:p>
        </p:txBody>
      </p:sp>
    </p:spTree>
  </p:cSld>
  <p:clrMapOvr>
    <a:masterClrMapping/>
  </p:clrMapOvr>
  <p:transition spd="med">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4546" name="Group 2"/>
          <p:cNvGrpSpPr>
            <a:grpSpLocks/>
          </p:cNvGrpSpPr>
          <p:nvPr/>
        </p:nvGrpSpPr>
        <p:grpSpPr bwMode="auto">
          <a:xfrm>
            <a:off x="6096000" y="3962400"/>
            <a:ext cx="2133600" cy="1981200"/>
            <a:chOff x="3840" y="2496"/>
            <a:chExt cx="1344" cy="1248"/>
          </a:xfrm>
        </p:grpSpPr>
        <p:grpSp>
          <p:nvGrpSpPr>
            <p:cNvPr id="364547" name="Group 3"/>
            <p:cNvGrpSpPr>
              <a:grpSpLocks/>
            </p:cNvGrpSpPr>
            <p:nvPr/>
          </p:nvGrpSpPr>
          <p:grpSpPr bwMode="auto">
            <a:xfrm>
              <a:off x="3840" y="2544"/>
              <a:ext cx="1344" cy="1200"/>
              <a:chOff x="1467" y="1032"/>
              <a:chExt cx="2832" cy="2262"/>
            </a:xfrm>
          </p:grpSpPr>
          <p:sp>
            <p:nvSpPr>
              <p:cNvPr id="364548" name="AutoShape 4"/>
              <p:cNvSpPr>
                <a:spLocks noChangeAspect="1" noChangeArrowheads="1" noTextEdit="1"/>
              </p:cNvSpPr>
              <p:nvPr/>
            </p:nvSpPr>
            <p:spPr bwMode="auto">
              <a:xfrm>
                <a:off x="1467" y="1032"/>
                <a:ext cx="2826" cy="2256"/>
              </a:xfrm>
              <a:prstGeom prst="rect">
                <a:avLst/>
              </a:prstGeom>
              <a:noFill/>
              <a:ln w="9525">
                <a:noFill/>
                <a:miter lim="800000"/>
                <a:headEnd/>
                <a:tailEnd/>
              </a:ln>
            </p:spPr>
            <p:txBody>
              <a:bodyPr/>
              <a:lstStyle/>
              <a:p>
                <a:endParaRPr lang="en-US"/>
              </a:p>
            </p:txBody>
          </p:sp>
          <p:sp>
            <p:nvSpPr>
              <p:cNvPr id="364549" name="Rectangle 5"/>
              <p:cNvSpPr>
                <a:spLocks noChangeArrowheads="1"/>
              </p:cNvSpPr>
              <p:nvPr/>
            </p:nvSpPr>
            <p:spPr bwMode="auto">
              <a:xfrm>
                <a:off x="1467" y="1032"/>
                <a:ext cx="2832" cy="2262"/>
              </a:xfrm>
              <a:prstGeom prst="rect">
                <a:avLst/>
              </a:prstGeom>
              <a:noFill/>
              <a:ln w="9525">
                <a:noFill/>
                <a:miter lim="800000"/>
                <a:headEnd/>
                <a:tailEnd/>
              </a:ln>
            </p:spPr>
            <p:txBody>
              <a:bodyPr/>
              <a:lstStyle/>
              <a:p>
                <a:endParaRPr lang="en-US"/>
              </a:p>
            </p:txBody>
          </p:sp>
          <p:sp>
            <p:nvSpPr>
              <p:cNvPr id="364550" name="Rectangle 6"/>
              <p:cNvSpPr>
                <a:spLocks noChangeArrowheads="1"/>
              </p:cNvSpPr>
              <p:nvPr/>
            </p:nvSpPr>
            <p:spPr bwMode="auto">
              <a:xfrm>
                <a:off x="1503" y="1068"/>
                <a:ext cx="2760" cy="2184"/>
              </a:xfrm>
              <a:prstGeom prst="rect">
                <a:avLst/>
              </a:prstGeom>
              <a:noFill/>
              <a:ln w="9525">
                <a:noFill/>
                <a:miter lim="800000"/>
                <a:headEnd/>
                <a:tailEnd/>
              </a:ln>
            </p:spPr>
            <p:txBody>
              <a:bodyPr/>
              <a:lstStyle/>
              <a:p>
                <a:endParaRPr lang="en-US"/>
              </a:p>
            </p:txBody>
          </p:sp>
          <p:sp>
            <p:nvSpPr>
              <p:cNvPr id="364551" name="Freeform 7"/>
              <p:cNvSpPr>
                <a:spLocks/>
              </p:cNvSpPr>
              <p:nvPr/>
            </p:nvSpPr>
            <p:spPr bwMode="auto">
              <a:xfrm>
                <a:off x="3315" y="2370"/>
                <a:ext cx="192" cy="312"/>
              </a:xfrm>
              <a:custGeom>
                <a:avLst/>
                <a:gdLst/>
                <a:ahLst/>
                <a:cxnLst>
                  <a:cxn ang="0">
                    <a:pos x="192" y="246"/>
                  </a:cxn>
                  <a:cxn ang="0">
                    <a:pos x="54" y="258"/>
                  </a:cxn>
                  <a:cxn ang="0">
                    <a:pos x="54" y="270"/>
                  </a:cxn>
                  <a:cxn ang="0">
                    <a:pos x="66" y="282"/>
                  </a:cxn>
                  <a:cxn ang="0">
                    <a:pos x="66" y="300"/>
                  </a:cxn>
                  <a:cxn ang="0">
                    <a:pos x="36" y="312"/>
                  </a:cxn>
                  <a:cxn ang="0">
                    <a:pos x="48" y="306"/>
                  </a:cxn>
                  <a:cxn ang="0">
                    <a:pos x="30" y="276"/>
                  </a:cxn>
                  <a:cxn ang="0">
                    <a:pos x="24" y="306"/>
                  </a:cxn>
                  <a:cxn ang="0">
                    <a:pos x="12" y="300"/>
                  </a:cxn>
                  <a:cxn ang="0">
                    <a:pos x="12" y="282"/>
                  </a:cxn>
                  <a:cxn ang="0">
                    <a:pos x="0" y="210"/>
                  </a:cxn>
                  <a:cxn ang="0">
                    <a:pos x="0" y="6"/>
                  </a:cxn>
                  <a:cxn ang="0">
                    <a:pos x="132" y="0"/>
                  </a:cxn>
                  <a:cxn ang="0">
                    <a:pos x="168" y="132"/>
                  </a:cxn>
                  <a:cxn ang="0">
                    <a:pos x="192" y="168"/>
                  </a:cxn>
                  <a:cxn ang="0">
                    <a:pos x="180" y="192"/>
                  </a:cxn>
                  <a:cxn ang="0">
                    <a:pos x="192" y="246"/>
                  </a:cxn>
                </a:cxnLst>
                <a:rect l="0" t="0" r="r" b="b"/>
                <a:pathLst>
                  <a:path w="192" h="312">
                    <a:moveTo>
                      <a:pt x="192" y="246"/>
                    </a:moveTo>
                    <a:lnTo>
                      <a:pt x="54" y="258"/>
                    </a:lnTo>
                    <a:lnTo>
                      <a:pt x="54" y="270"/>
                    </a:lnTo>
                    <a:lnTo>
                      <a:pt x="66" y="282"/>
                    </a:lnTo>
                    <a:lnTo>
                      <a:pt x="66" y="300"/>
                    </a:lnTo>
                    <a:lnTo>
                      <a:pt x="36" y="312"/>
                    </a:lnTo>
                    <a:lnTo>
                      <a:pt x="48" y="306"/>
                    </a:lnTo>
                    <a:lnTo>
                      <a:pt x="30" y="276"/>
                    </a:lnTo>
                    <a:lnTo>
                      <a:pt x="24" y="306"/>
                    </a:lnTo>
                    <a:lnTo>
                      <a:pt x="12" y="300"/>
                    </a:lnTo>
                    <a:lnTo>
                      <a:pt x="12" y="282"/>
                    </a:lnTo>
                    <a:lnTo>
                      <a:pt x="0" y="210"/>
                    </a:lnTo>
                    <a:lnTo>
                      <a:pt x="0" y="6"/>
                    </a:lnTo>
                    <a:lnTo>
                      <a:pt x="132" y="0"/>
                    </a:lnTo>
                    <a:lnTo>
                      <a:pt x="168" y="132"/>
                    </a:lnTo>
                    <a:lnTo>
                      <a:pt x="192" y="168"/>
                    </a:lnTo>
                    <a:lnTo>
                      <a:pt x="180" y="192"/>
                    </a:lnTo>
                    <a:lnTo>
                      <a:pt x="192" y="246"/>
                    </a:lnTo>
                    <a:close/>
                  </a:path>
                </a:pathLst>
              </a:custGeom>
              <a:solidFill>
                <a:srgbClr val="B22222"/>
              </a:solidFill>
              <a:ln w="9525">
                <a:solidFill>
                  <a:srgbClr val="B22222"/>
                </a:solidFill>
                <a:prstDash val="solid"/>
                <a:round/>
                <a:headEnd/>
                <a:tailEnd/>
              </a:ln>
            </p:spPr>
            <p:txBody>
              <a:bodyPr/>
              <a:lstStyle/>
              <a:p>
                <a:endParaRPr lang="en-US"/>
              </a:p>
            </p:txBody>
          </p:sp>
          <p:sp>
            <p:nvSpPr>
              <p:cNvPr id="364552" name="Freeform 8"/>
              <p:cNvSpPr>
                <a:spLocks/>
              </p:cNvSpPr>
              <p:nvPr/>
            </p:nvSpPr>
            <p:spPr bwMode="auto">
              <a:xfrm>
                <a:off x="3315" y="2370"/>
                <a:ext cx="192" cy="312"/>
              </a:xfrm>
              <a:custGeom>
                <a:avLst/>
                <a:gdLst/>
                <a:ahLst/>
                <a:cxnLst>
                  <a:cxn ang="0">
                    <a:pos x="192" y="246"/>
                  </a:cxn>
                  <a:cxn ang="0">
                    <a:pos x="54" y="258"/>
                  </a:cxn>
                  <a:cxn ang="0">
                    <a:pos x="54" y="270"/>
                  </a:cxn>
                  <a:cxn ang="0">
                    <a:pos x="66" y="282"/>
                  </a:cxn>
                  <a:cxn ang="0">
                    <a:pos x="66" y="300"/>
                  </a:cxn>
                  <a:cxn ang="0">
                    <a:pos x="36" y="312"/>
                  </a:cxn>
                  <a:cxn ang="0">
                    <a:pos x="48" y="306"/>
                  </a:cxn>
                  <a:cxn ang="0">
                    <a:pos x="30" y="276"/>
                  </a:cxn>
                  <a:cxn ang="0">
                    <a:pos x="24" y="306"/>
                  </a:cxn>
                  <a:cxn ang="0">
                    <a:pos x="12" y="300"/>
                  </a:cxn>
                  <a:cxn ang="0">
                    <a:pos x="12" y="282"/>
                  </a:cxn>
                  <a:cxn ang="0">
                    <a:pos x="0" y="210"/>
                  </a:cxn>
                  <a:cxn ang="0">
                    <a:pos x="0" y="6"/>
                  </a:cxn>
                  <a:cxn ang="0">
                    <a:pos x="132" y="0"/>
                  </a:cxn>
                  <a:cxn ang="0">
                    <a:pos x="168" y="132"/>
                  </a:cxn>
                  <a:cxn ang="0">
                    <a:pos x="192" y="168"/>
                  </a:cxn>
                  <a:cxn ang="0">
                    <a:pos x="180" y="192"/>
                  </a:cxn>
                  <a:cxn ang="0">
                    <a:pos x="192" y="246"/>
                  </a:cxn>
                  <a:cxn ang="0">
                    <a:pos x="192" y="252"/>
                  </a:cxn>
                </a:cxnLst>
                <a:rect l="0" t="0" r="r" b="b"/>
                <a:pathLst>
                  <a:path w="192" h="312">
                    <a:moveTo>
                      <a:pt x="192" y="246"/>
                    </a:moveTo>
                    <a:lnTo>
                      <a:pt x="54" y="258"/>
                    </a:lnTo>
                    <a:lnTo>
                      <a:pt x="54" y="270"/>
                    </a:lnTo>
                    <a:lnTo>
                      <a:pt x="66" y="282"/>
                    </a:lnTo>
                    <a:lnTo>
                      <a:pt x="66" y="300"/>
                    </a:lnTo>
                    <a:lnTo>
                      <a:pt x="36" y="312"/>
                    </a:lnTo>
                    <a:lnTo>
                      <a:pt x="48" y="306"/>
                    </a:lnTo>
                    <a:lnTo>
                      <a:pt x="30" y="276"/>
                    </a:lnTo>
                    <a:lnTo>
                      <a:pt x="24" y="306"/>
                    </a:lnTo>
                    <a:lnTo>
                      <a:pt x="12" y="300"/>
                    </a:lnTo>
                    <a:lnTo>
                      <a:pt x="12" y="282"/>
                    </a:lnTo>
                    <a:lnTo>
                      <a:pt x="0" y="210"/>
                    </a:lnTo>
                    <a:lnTo>
                      <a:pt x="0" y="6"/>
                    </a:lnTo>
                    <a:lnTo>
                      <a:pt x="132" y="0"/>
                    </a:lnTo>
                    <a:lnTo>
                      <a:pt x="168" y="132"/>
                    </a:lnTo>
                    <a:lnTo>
                      <a:pt x="192" y="168"/>
                    </a:lnTo>
                    <a:lnTo>
                      <a:pt x="180" y="192"/>
                    </a:lnTo>
                    <a:lnTo>
                      <a:pt x="192" y="246"/>
                    </a:lnTo>
                    <a:lnTo>
                      <a:pt x="192" y="252"/>
                    </a:lnTo>
                  </a:path>
                </a:pathLst>
              </a:custGeom>
              <a:noFill/>
              <a:ln w="9525">
                <a:solidFill>
                  <a:srgbClr val="000000"/>
                </a:solidFill>
                <a:prstDash val="solid"/>
                <a:round/>
                <a:headEnd/>
                <a:tailEnd/>
              </a:ln>
            </p:spPr>
            <p:txBody>
              <a:bodyPr/>
              <a:lstStyle/>
              <a:p>
                <a:endParaRPr lang="en-US"/>
              </a:p>
            </p:txBody>
          </p:sp>
          <p:sp>
            <p:nvSpPr>
              <p:cNvPr id="364553" name="Freeform 9"/>
              <p:cNvSpPr>
                <a:spLocks/>
              </p:cNvSpPr>
              <p:nvPr/>
            </p:nvSpPr>
            <p:spPr bwMode="auto">
              <a:xfrm>
                <a:off x="1551" y="2508"/>
                <a:ext cx="534" cy="468"/>
              </a:xfrm>
              <a:custGeom>
                <a:avLst/>
                <a:gdLst/>
                <a:ahLst/>
                <a:cxnLst>
                  <a:cxn ang="0">
                    <a:pos x="6" y="264"/>
                  </a:cxn>
                  <a:cxn ang="0">
                    <a:pos x="6" y="270"/>
                  </a:cxn>
                  <a:cxn ang="0">
                    <a:pos x="30" y="294"/>
                  </a:cxn>
                  <a:cxn ang="0">
                    <a:pos x="24" y="324"/>
                  </a:cxn>
                  <a:cxn ang="0">
                    <a:pos x="60" y="300"/>
                  </a:cxn>
                  <a:cxn ang="0">
                    <a:pos x="42" y="360"/>
                  </a:cxn>
                  <a:cxn ang="0">
                    <a:pos x="84" y="378"/>
                  </a:cxn>
                  <a:cxn ang="0">
                    <a:pos x="96" y="372"/>
                  </a:cxn>
                  <a:cxn ang="0">
                    <a:pos x="96" y="408"/>
                  </a:cxn>
                  <a:cxn ang="0">
                    <a:pos x="54" y="450"/>
                  </a:cxn>
                  <a:cxn ang="0">
                    <a:pos x="0" y="468"/>
                  </a:cxn>
                  <a:cxn ang="0">
                    <a:pos x="60" y="450"/>
                  </a:cxn>
                  <a:cxn ang="0">
                    <a:pos x="78" y="444"/>
                  </a:cxn>
                  <a:cxn ang="0">
                    <a:pos x="90" y="438"/>
                  </a:cxn>
                  <a:cxn ang="0">
                    <a:pos x="168" y="372"/>
                  </a:cxn>
                  <a:cxn ang="0">
                    <a:pos x="204" y="306"/>
                  </a:cxn>
                  <a:cxn ang="0">
                    <a:pos x="210" y="300"/>
                  </a:cxn>
                  <a:cxn ang="0">
                    <a:pos x="216" y="306"/>
                  </a:cxn>
                  <a:cxn ang="0">
                    <a:pos x="198" y="318"/>
                  </a:cxn>
                  <a:cxn ang="0">
                    <a:pos x="204" y="348"/>
                  </a:cxn>
                  <a:cxn ang="0">
                    <a:pos x="210" y="360"/>
                  </a:cxn>
                  <a:cxn ang="0">
                    <a:pos x="234" y="342"/>
                  </a:cxn>
                  <a:cxn ang="0">
                    <a:pos x="246" y="318"/>
                  </a:cxn>
                  <a:cxn ang="0">
                    <a:pos x="258" y="318"/>
                  </a:cxn>
                  <a:cxn ang="0">
                    <a:pos x="354" y="342"/>
                  </a:cxn>
                  <a:cxn ang="0">
                    <a:pos x="372" y="336"/>
                  </a:cxn>
                  <a:cxn ang="0">
                    <a:pos x="378" y="354"/>
                  </a:cxn>
                  <a:cxn ang="0">
                    <a:pos x="384" y="360"/>
                  </a:cxn>
                  <a:cxn ang="0">
                    <a:pos x="420" y="366"/>
                  </a:cxn>
                  <a:cxn ang="0">
                    <a:pos x="432" y="372"/>
                  </a:cxn>
                  <a:cxn ang="0">
                    <a:pos x="438" y="366"/>
                  </a:cxn>
                  <a:cxn ang="0">
                    <a:pos x="498" y="414"/>
                  </a:cxn>
                  <a:cxn ang="0">
                    <a:pos x="510" y="414"/>
                  </a:cxn>
                  <a:cxn ang="0">
                    <a:pos x="534" y="444"/>
                  </a:cxn>
                  <a:cxn ang="0">
                    <a:pos x="492" y="408"/>
                  </a:cxn>
                  <a:cxn ang="0">
                    <a:pos x="396" y="360"/>
                  </a:cxn>
                  <a:cxn ang="0">
                    <a:pos x="378" y="336"/>
                  </a:cxn>
                  <a:cxn ang="0">
                    <a:pos x="342" y="324"/>
                  </a:cxn>
                  <a:cxn ang="0">
                    <a:pos x="204" y="30"/>
                  </a:cxn>
                  <a:cxn ang="0">
                    <a:pos x="174" y="18"/>
                  </a:cxn>
                  <a:cxn ang="0">
                    <a:pos x="48" y="66"/>
                  </a:cxn>
                  <a:cxn ang="0">
                    <a:pos x="96" y="120"/>
                  </a:cxn>
                  <a:cxn ang="0">
                    <a:pos x="90" y="126"/>
                  </a:cxn>
                  <a:cxn ang="0">
                    <a:pos x="84" y="150"/>
                  </a:cxn>
                  <a:cxn ang="0">
                    <a:pos x="72" y="126"/>
                  </a:cxn>
                  <a:cxn ang="0">
                    <a:pos x="12" y="138"/>
                  </a:cxn>
                  <a:cxn ang="0">
                    <a:pos x="24" y="156"/>
                  </a:cxn>
                  <a:cxn ang="0">
                    <a:pos x="66" y="186"/>
                  </a:cxn>
                  <a:cxn ang="0">
                    <a:pos x="90" y="186"/>
                  </a:cxn>
                  <a:cxn ang="0">
                    <a:pos x="84" y="222"/>
                  </a:cxn>
                </a:cxnLst>
                <a:rect l="0" t="0" r="r" b="b"/>
                <a:pathLst>
                  <a:path w="534" h="468">
                    <a:moveTo>
                      <a:pt x="48" y="228"/>
                    </a:moveTo>
                    <a:lnTo>
                      <a:pt x="6" y="264"/>
                    </a:lnTo>
                    <a:lnTo>
                      <a:pt x="18" y="264"/>
                    </a:lnTo>
                    <a:lnTo>
                      <a:pt x="6" y="270"/>
                    </a:lnTo>
                    <a:lnTo>
                      <a:pt x="12" y="282"/>
                    </a:lnTo>
                    <a:lnTo>
                      <a:pt x="30" y="294"/>
                    </a:lnTo>
                    <a:lnTo>
                      <a:pt x="18" y="306"/>
                    </a:lnTo>
                    <a:lnTo>
                      <a:pt x="24" y="324"/>
                    </a:lnTo>
                    <a:lnTo>
                      <a:pt x="36" y="330"/>
                    </a:lnTo>
                    <a:lnTo>
                      <a:pt x="60" y="300"/>
                    </a:lnTo>
                    <a:lnTo>
                      <a:pt x="54" y="348"/>
                    </a:lnTo>
                    <a:lnTo>
                      <a:pt x="42" y="360"/>
                    </a:lnTo>
                    <a:lnTo>
                      <a:pt x="72" y="348"/>
                    </a:lnTo>
                    <a:lnTo>
                      <a:pt x="84" y="378"/>
                    </a:lnTo>
                    <a:lnTo>
                      <a:pt x="96" y="360"/>
                    </a:lnTo>
                    <a:lnTo>
                      <a:pt x="96" y="372"/>
                    </a:lnTo>
                    <a:lnTo>
                      <a:pt x="120" y="360"/>
                    </a:lnTo>
                    <a:lnTo>
                      <a:pt x="96" y="408"/>
                    </a:lnTo>
                    <a:lnTo>
                      <a:pt x="60" y="432"/>
                    </a:lnTo>
                    <a:lnTo>
                      <a:pt x="54" y="450"/>
                    </a:lnTo>
                    <a:lnTo>
                      <a:pt x="30" y="444"/>
                    </a:lnTo>
                    <a:lnTo>
                      <a:pt x="0" y="468"/>
                    </a:lnTo>
                    <a:lnTo>
                      <a:pt x="30" y="450"/>
                    </a:lnTo>
                    <a:lnTo>
                      <a:pt x="60" y="450"/>
                    </a:lnTo>
                    <a:lnTo>
                      <a:pt x="60" y="456"/>
                    </a:lnTo>
                    <a:lnTo>
                      <a:pt x="78" y="444"/>
                    </a:lnTo>
                    <a:lnTo>
                      <a:pt x="72" y="432"/>
                    </a:lnTo>
                    <a:lnTo>
                      <a:pt x="90" y="438"/>
                    </a:lnTo>
                    <a:lnTo>
                      <a:pt x="156" y="390"/>
                    </a:lnTo>
                    <a:lnTo>
                      <a:pt x="168" y="372"/>
                    </a:lnTo>
                    <a:lnTo>
                      <a:pt x="156" y="354"/>
                    </a:lnTo>
                    <a:lnTo>
                      <a:pt x="204" y="306"/>
                    </a:lnTo>
                    <a:lnTo>
                      <a:pt x="216" y="276"/>
                    </a:lnTo>
                    <a:lnTo>
                      <a:pt x="210" y="300"/>
                    </a:lnTo>
                    <a:lnTo>
                      <a:pt x="228" y="294"/>
                    </a:lnTo>
                    <a:lnTo>
                      <a:pt x="216" y="306"/>
                    </a:lnTo>
                    <a:lnTo>
                      <a:pt x="228" y="318"/>
                    </a:lnTo>
                    <a:lnTo>
                      <a:pt x="198" y="318"/>
                    </a:lnTo>
                    <a:lnTo>
                      <a:pt x="192" y="348"/>
                    </a:lnTo>
                    <a:lnTo>
                      <a:pt x="204" y="348"/>
                    </a:lnTo>
                    <a:lnTo>
                      <a:pt x="192" y="366"/>
                    </a:lnTo>
                    <a:lnTo>
                      <a:pt x="210" y="360"/>
                    </a:lnTo>
                    <a:lnTo>
                      <a:pt x="222" y="336"/>
                    </a:lnTo>
                    <a:lnTo>
                      <a:pt x="234" y="342"/>
                    </a:lnTo>
                    <a:lnTo>
                      <a:pt x="246" y="306"/>
                    </a:lnTo>
                    <a:lnTo>
                      <a:pt x="246" y="318"/>
                    </a:lnTo>
                    <a:lnTo>
                      <a:pt x="264" y="306"/>
                    </a:lnTo>
                    <a:lnTo>
                      <a:pt x="258" y="318"/>
                    </a:lnTo>
                    <a:lnTo>
                      <a:pt x="300" y="342"/>
                    </a:lnTo>
                    <a:lnTo>
                      <a:pt x="354" y="342"/>
                    </a:lnTo>
                    <a:lnTo>
                      <a:pt x="360" y="330"/>
                    </a:lnTo>
                    <a:lnTo>
                      <a:pt x="372" y="336"/>
                    </a:lnTo>
                    <a:lnTo>
                      <a:pt x="360" y="348"/>
                    </a:lnTo>
                    <a:lnTo>
                      <a:pt x="378" y="354"/>
                    </a:lnTo>
                    <a:lnTo>
                      <a:pt x="384" y="336"/>
                    </a:lnTo>
                    <a:lnTo>
                      <a:pt x="384" y="360"/>
                    </a:lnTo>
                    <a:lnTo>
                      <a:pt x="408" y="378"/>
                    </a:lnTo>
                    <a:lnTo>
                      <a:pt x="420" y="366"/>
                    </a:lnTo>
                    <a:lnTo>
                      <a:pt x="402" y="354"/>
                    </a:lnTo>
                    <a:lnTo>
                      <a:pt x="432" y="372"/>
                    </a:lnTo>
                    <a:lnTo>
                      <a:pt x="420" y="336"/>
                    </a:lnTo>
                    <a:lnTo>
                      <a:pt x="438" y="366"/>
                    </a:lnTo>
                    <a:lnTo>
                      <a:pt x="462" y="396"/>
                    </a:lnTo>
                    <a:lnTo>
                      <a:pt x="498" y="414"/>
                    </a:lnTo>
                    <a:lnTo>
                      <a:pt x="498" y="438"/>
                    </a:lnTo>
                    <a:lnTo>
                      <a:pt x="510" y="414"/>
                    </a:lnTo>
                    <a:lnTo>
                      <a:pt x="522" y="450"/>
                    </a:lnTo>
                    <a:lnTo>
                      <a:pt x="534" y="444"/>
                    </a:lnTo>
                    <a:lnTo>
                      <a:pt x="528" y="414"/>
                    </a:lnTo>
                    <a:lnTo>
                      <a:pt x="492" y="408"/>
                    </a:lnTo>
                    <a:lnTo>
                      <a:pt x="420" y="330"/>
                    </a:lnTo>
                    <a:lnTo>
                      <a:pt x="396" y="360"/>
                    </a:lnTo>
                    <a:lnTo>
                      <a:pt x="390" y="336"/>
                    </a:lnTo>
                    <a:lnTo>
                      <a:pt x="378" y="336"/>
                    </a:lnTo>
                    <a:lnTo>
                      <a:pt x="366" y="324"/>
                    </a:lnTo>
                    <a:lnTo>
                      <a:pt x="342" y="324"/>
                    </a:lnTo>
                    <a:lnTo>
                      <a:pt x="306" y="48"/>
                    </a:lnTo>
                    <a:lnTo>
                      <a:pt x="204" y="30"/>
                    </a:lnTo>
                    <a:lnTo>
                      <a:pt x="174" y="6"/>
                    </a:lnTo>
                    <a:lnTo>
                      <a:pt x="174" y="18"/>
                    </a:lnTo>
                    <a:lnTo>
                      <a:pt x="162" y="0"/>
                    </a:lnTo>
                    <a:lnTo>
                      <a:pt x="48" y="66"/>
                    </a:lnTo>
                    <a:lnTo>
                      <a:pt x="72" y="114"/>
                    </a:lnTo>
                    <a:lnTo>
                      <a:pt x="96" y="120"/>
                    </a:lnTo>
                    <a:lnTo>
                      <a:pt x="114" y="138"/>
                    </a:lnTo>
                    <a:lnTo>
                      <a:pt x="90" y="126"/>
                    </a:lnTo>
                    <a:lnTo>
                      <a:pt x="96" y="144"/>
                    </a:lnTo>
                    <a:lnTo>
                      <a:pt x="84" y="150"/>
                    </a:lnTo>
                    <a:lnTo>
                      <a:pt x="66" y="144"/>
                    </a:lnTo>
                    <a:lnTo>
                      <a:pt x="72" y="126"/>
                    </a:lnTo>
                    <a:lnTo>
                      <a:pt x="60" y="126"/>
                    </a:lnTo>
                    <a:lnTo>
                      <a:pt x="12" y="138"/>
                    </a:lnTo>
                    <a:lnTo>
                      <a:pt x="36" y="156"/>
                    </a:lnTo>
                    <a:lnTo>
                      <a:pt x="24" y="156"/>
                    </a:lnTo>
                    <a:lnTo>
                      <a:pt x="30" y="174"/>
                    </a:lnTo>
                    <a:lnTo>
                      <a:pt x="66" y="186"/>
                    </a:lnTo>
                    <a:lnTo>
                      <a:pt x="66" y="198"/>
                    </a:lnTo>
                    <a:lnTo>
                      <a:pt x="90" y="186"/>
                    </a:lnTo>
                    <a:lnTo>
                      <a:pt x="84" y="192"/>
                    </a:lnTo>
                    <a:lnTo>
                      <a:pt x="84" y="222"/>
                    </a:lnTo>
                    <a:lnTo>
                      <a:pt x="48" y="228"/>
                    </a:lnTo>
                    <a:close/>
                  </a:path>
                </a:pathLst>
              </a:custGeom>
              <a:solidFill>
                <a:srgbClr val="FF8C00"/>
              </a:solidFill>
              <a:ln w="9525">
                <a:solidFill>
                  <a:srgbClr val="FF8C00"/>
                </a:solidFill>
                <a:prstDash val="solid"/>
                <a:round/>
                <a:headEnd/>
                <a:tailEnd/>
              </a:ln>
            </p:spPr>
            <p:txBody>
              <a:bodyPr/>
              <a:lstStyle/>
              <a:p>
                <a:endParaRPr lang="en-US"/>
              </a:p>
            </p:txBody>
          </p:sp>
          <p:sp>
            <p:nvSpPr>
              <p:cNvPr id="364554" name="Freeform 10"/>
              <p:cNvSpPr>
                <a:spLocks/>
              </p:cNvSpPr>
              <p:nvPr/>
            </p:nvSpPr>
            <p:spPr bwMode="auto">
              <a:xfrm>
                <a:off x="1551" y="2508"/>
                <a:ext cx="534" cy="468"/>
              </a:xfrm>
              <a:custGeom>
                <a:avLst/>
                <a:gdLst/>
                <a:ahLst/>
                <a:cxnLst>
                  <a:cxn ang="0">
                    <a:pos x="6" y="264"/>
                  </a:cxn>
                  <a:cxn ang="0">
                    <a:pos x="6" y="270"/>
                  </a:cxn>
                  <a:cxn ang="0">
                    <a:pos x="30" y="294"/>
                  </a:cxn>
                  <a:cxn ang="0">
                    <a:pos x="24" y="324"/>
                  </a:cxn>
                  <a:cxn ang="0">
                    <a:pos x="60" y="300"/>
                  </a:cxn>
                  <a:cxn ang="0">
                    <a:pos x="42" y="360"/>
                  </a:cxn>
                  <a:cxn ang="0">
                    <a:pos x="84" y="378"/>
                  </a:cxn>
                  <a:cxn ang="0">
                    <a:pos x="96" y="372"/>
                  </a:cxn>
                  <a:cxn ang="0">
                    <a:pos x="96" y="408"/>
                  </a:cxn>
                  <a:cxn ang="0">
                    <a:pos x="54" y="450"/>
                  </a:cxn>
                  <a:cxn ang="0">
                    <a:pos x="0" y="468"/>
                  </a:cxn>
                  <a:cxn ang="0">
                    <a:pos x="60" y="450"/>
                  </a:cxn>
                  <a:cxn ang="0">
                    <a:pos x="78" y="444"/>
                  </a:cxn>
                  <a:cxn ang="0">
                    <a:pos x="90" y="438"/>
                  </a:cxn>
                  <a:cxn ang="0">
                    <a:pos x="168" y="372"/>
                  </a:cxn>
                  <a:cxn ang="0">
                    <a:pos x="204" y="306"/>
                  </a:cxn>
                  <a:cxn ang="0">
                    <a:pos x="210" y="300"/>
                  </a:cxn>
                  <a:cxn ang="0">
                    <a:pos x="216" y="306"/>
                  </a:cxn>
                  <a:cxn ang="0">
                    <a:pos x="198" y="318"/>
                  </a:cxn>
                  <a:cxn ang="0">
                    <a:pos x="204" y="348"/>
                  </a:cxn>
                  <a:cxn ang="0">
                    <a:pos x="210" y="360"/>
                  </a:cxn>
                  <a:cxn ang="0">
                    <a:pos x="234" y="342"/>
                  </a:cxn>
                  <a:cxn ang="0">
                    <a:pos x="246" y="318"/>
                  </a:cxn>
                  <a:cxn ang="0">
                    <a:pos x="258" y="318"/>
                  </a:cxn>
                  <a:cxn ang="0">
                    <a:pos x="354" y="342"/>
                  </a:cxn>
                  <a:cxn ang="0">
                    <a:pos x="372" y="336"/>
                  </a:cxn>
                  <a:cxn ang="0">
                    <a:pos x="378" y="354"/>
                  </a:cxn>
                  <a:cxn ang="0">
                    <a:pos x="384" y="360"/>
                  </a:cxn>
                  <a:cxn ang="0">
                    <a:pos x="420" y="366"/>
                  </a:cxn>
                  <a:cxn ang="0">
                    <a:pos x="432" y="372"/>
                  </a:cxn>
                  <a:cxn ang="0">
                    <a:pos x="438" y="366"/>
                  </a:cxn>
                  <a:cxn ang="0">
                    <a:pos x="498" y="414"/>
                  </a:cxn>
                  <a:cxn ang="0">
                    <a:pos x="510" y="414"/>
                  </a:cxn>
                  <a:cxn ang="0">
                    <a:pos x="534" y="444"/>
                  </a:cxn>
                  <a:cxn ang="0">
                    <a:pos x="492" y="408"/>
                  </a:cxn>
                  <a:cxn ang="0">
                    <a:pos x="396" y="360"/>
                  </a:cxn>
                  <a:cxn ang="0">
                    <a:pos x="378" y="336"/>
                  </a:cxn>
                  <a:cxn ang="0">
                    <a:pos x="342" y="324"/>
                  </a:cxn>
                  <a:cxn ang="0">
                    <a:pos x="204" y="30"/>
                  </a:cxn>
                  <a:cxn ang="0">
                    <a:pos x="174" y="18"/>
                  </a:cxn>
                  <a:cxn ang="0">
                    <a:pos x="48" y="66"/>
                  </a:cxn>
                  <a:cxn ang="0">
                    <a:pos x="96" y="120"/>
                  </a:cxn>
                  <a:cxn ang="0">
                    <a:pos x="90" y="126"/>
                  </a:cxn>
                  <a:cxn ang="0">
                    <a:pos x="84" y="150"/>
                  </a:cxn>
                  <a:cxn ang="0">
                    <a:pos x="72" y="126"/>
                  </a:cxn>
                  <a:cxn ang="0">
                    <a:pos x="12" y="138"/>
                  </a:cxn>
                  <a:cxn ang="0">
                    <a:pos x="24" y="156"/>
                  </a:cxn>
                  <a:cxn ang="0">
                    <a:pos x="66" y="186"/>
                  </a:cxn>
                  <a:cxn ang="0">
                    <a:pos x="90" y="186"/>
                  </a:cxn>
                  <a:cxn ang="0">
                    <a:pos x="84" y="222"/>
                  </a:cxn>
                  <a:cxn ang="0">
                    <a:pos x="48" y="234"/>
                  </a:cxn>
                </a:cxnLst>
                <a:rect l="0" t="0" r="r" b="b"/>
                <a:pathLst>
                  <a:path w="534" h="468">
                    <a:moveTo>
                      <a:pt x="48" y="228"/>
                    </a:moveTo>
                    <a:lnTo>
                      <a:pt x="6" y="264"/>
                    </a:lnTo>
                    <a:lnTo>
                      <a:pt x="18" y="264"/>
                    </a:lnTo>
                    <a:lnTo>
                      <a:pt x="6" y="270"/>
                    </a:lnTo>
                    <a:lnTo>
                      <a:pt x="12" y="282"/>
                    </a:lnTo>
                    <a:lnTo>
                      <a:pt x="30" y="294"/>
                    </a:lnTo>
                    <a:lnTo>
                      <a:pt x="18" y="306"/>
                    </a:lnTo>
                    <a:lnTo>
                      <a:pt x="24" y="324"/>
                    </a:lnTo>
                    <a:lnTo>
                      <a:pt x="36" y="330"/>
                    </a:lnTo>
                    <a:lnTo>
                      <a:pt x="60" y="300"/>
                    </a:lnTo>
                    <a:lnTo>
                      <a:pt x="54" y="348"/>
                    </a:lnTo>
                    <a:lnTo>
                      <a:pt x="42" y="360"/>
                    </a:lnTo>
                    <a:lnTo>
                      <a:pt x="72" y="348"/>
                    </a:lnTo>
                    <a:lnTo>
                      <a:pt x="84" y="378"/>
                    </a:lnTo>
                    <a:lnTo>
                      <a:pt x="96" y="360"/>
                    </a:lnTo>
                    <a:lnTo>
                      <a:pt x="96" y="372"/>
                    </a:lnTo>
                    <a:lnTo>
                      <a:pt x="120" y="360"/>
                    </a:lnTo>
                    <a:lnTo>
                      <a:pt x="96" y="408"/>
                    </a:lnTo>
                    <a:lnTo>
                      <a:pt x="60" y="432"/>
                    </a:lnTo>
                    <a:lnTo>
                      <a:pt x="54" y="450"/>
                    </a:lnTo>
                    <a:lnTo>
                      <a:pt x="30" y="444"/>
                    </a:lnTo>
                    <a:lnTo>
                      <a:pt x="0" y="468"/>
                    </a:lnTo>
                    <a:lnTo>
                      <a:pt x="30" y="450"/>
                    </a:lnTo>
                    <a:lnTo>
                      <a:pt x="60" y="450"/>
                    </a:lnTo>
                    <a:lnTo>
                      <a:pt x="60" y="456"/>
                    </a:lnTo>
                    <a:lnTo>
                      <a:pt x="78" y="444"/>
                    </a:lnTo>
                    <a:lnTo>
                      <a:pt x="72" y="432"/>
                    </a:lnTo>
                    <a:lnTo>
                      <a:pt x="90" y="438"/>
                    </a:lnTo>
                    <a:lnTo>
                      <a:pt x="156" y="390"/>
                    </a:lnTo>
                    <a:lnTo>
                      <a:pt x="168" y="372"/>
                    </a:lnTo>
                    <a:lnTo>
                      <a:pt x="156" y="354"/>
                    </a:lnTo>
                    <a:lnTo>
                      <a:pt x="204" y="306"/>
                    </a:lnTo>
                    <a:lnTo>
                      <a:pt x="216" y="276"/>
                    </a:lnTo>
                    <a:lnTo>
                      <a:pt x="210" y="300"/>
                    </a:lnTo>
                    <a:lnTo>
                      <a:pt x="228" y="294"/>
                    </a:lnTo>
                    <a:lnTo>
                      <a:pt x="216" y="306"/>
                    </a:lnTo>
                    <a:lnTo>
                      <a:pt x="228" y="318"/>
                    </a:lnTo>
                    <a:lnTo>
                      <a:pt x="198" y="318"/>
                    </a:lnTo>
                    <a:lnTo>
                      <a:pt x="192" y="348"/>
                    </a:lnTo>
                    <a:lnTo>
                      <a:pt x="204" y="348"/>
                    </a:lnTo>
                    <a:lnTo>
                      <a:pt x="192" y="366"/>
                    </a:lnTo>
                    <a:lnTo>
                      <a:pt x="210" y="360"/>
                    </a:lnTo>
                    <a:lnTo>
                      <a:pt x="222" y="336"/>
                    </a:lnTo>
                    <a:lnTo>
                      <a:pt x="234" y="342"/>
                    </a:lnTo>
                    <a:lnTo>
                      <a:pt x="246" y="306"/>
                    </a:lnTo>
                    <a:lnTo>
                      <a:pt x="246" y="318"/>
                    </a:lnTo>
                    <a:lnTo>
                      <a:pt x="264" y="306"/>
                    </a:lnTo>
                    <a:lnTo>
                      <a:pt x="258" y="318"/>
                    </a:lnTo>
                    <a:lnTo>
                      <a:pt x="300" y="342"/>
                    </a:lnTo>
                    <a:lnTo>
                      <a:pt x="354" y="342"/>
                    </a:lnTo>
                    <a:lnTo>
                      <a:pt x="360" y="330"/>
                    </a:lnTo>
                    <a:lnTo>
                      <a:pt x="372" y="336"/>
                    </a:lnTo>
                    <a:lnTo>
                      <a:pt x="360" y="348"/>
                    </a:lnTo>
                    <a:lnTo>
                      <a:pt x="378" y="354"/>
                    </a:lnTo>
                    <a:lnTo>
                      <a:pt x="384" y="336"/>
                    </a:lnTo>
                    <a:lnTo>
                      <a:pt x="384" y="360"/>
                    </a:lnTo>
                    <a:lnTo>
                      <a:pt x="408" y="378"/>
                    </a:lnTo>
                    <a:lnTo>
                      <a:pt x="420" y="366"/>
                    </a:lnTo>
                    <a:lnTo>
                      <a:pt x="402" y="354"/>
                    </a:lnTo>
                    <a:lnTo>
                      <a:pt x="432" y="372"/>
                    </a:lnTo>
                    <a:lnTo>
                      <a:pt x="420" y="336"/>
                    </a:lnTo>
                    <a:lnTo>
                      <a:pt x="438" y="366"/>
                    </a:lnTo>
                    <a:lnTo>
                      <a:pt x="462" y="396"/>
                    </a:lnTo>
                    <a:lnTo>
                      <a:pt x="498" y="414"/>
                    </a:lnTo>
                    <a:lnTo>
                      <a:pt x="498" y="438"/>
                    </a:lnTo>
                    <a:lnTo>
                      <a:pt x="510" y="414"/>
                    </a:lnTo>
                    <a:lnTo>
                      <a:pt x="522" y="450"/>
                    </a:lnTo>
                    <a:lnTo>
                      <a:pt x="534" y="444"/>
                    </a:lnTo>
                    <a:lnTo>
                      <a:pt x="528" y="414"/>
                    </a:lnTo>
                    <a:lnTo>
                      <a:pt x="492" y="408"/>
                    </a:lnTo>
                    <a:lnTo>
                      <a:pt x="420" y="330"/>
                    </a:lnTo>
                    <a:lnTo>
                      <a:pt x="396" y="360"/>
                    </a:lnTo>
                    <a:lnTo>
                      <a:pt x="390" y="336"/>
                    </a:lnTo>
                    <a:lnTo>
                      <a:pt x="378" y="336"/>
                    </a:lnTo>
                    <a:lnTo>
                      <a:pt x="366" y="324"/>
                    </a:lnTo>
                    <a:lnTo>
                      <a:pt x="342" y="324"/>
                    </a:lnTo>
                    <a:lnTo>
                      <a:pt x="306" y="48"/>
                    </a:lnTo>
                    <a:lnTo>
                      <a:pt x="204" y="30"/>
                    </a:lnTo>
                    <a:lnTo>
                      <a:pt x="174" y="6"/>
                    </a:lnTo>
                    <a:lnTo>
                      <a:pt x="174" y="18"/>
                    </a:lnTo>
                    <a:lnTo>
                      <a:pt x="162" y="0"/>
                    </a:lnTo>
                    <a:lnTo>
                      <a:pt x="48" y="66"/>
                    </a:lnTo>
                    <a:lnTo>
                      <a:pt x="72" y="114"/>
                    </a:lnTo>
                    <a:lnTo>
                      <a:pt x="96" y="120"/>
                    </a:lnTo>
                    <a:lnTo>
                      <a:pt x="114" y="138"/>
                    </a:lnTo>
                    <a:lnTo>
                      <a:pt x="90" y="126"/>
                    </a:lnTo>
                    <a:lnTo>
                      <a:pt x="96" y="144"/>
                    </a:lnTo>
                    <a:lnTo>
                      <a:pt x="84" y="150"/>
                    </a:lnTo>
                    <a:lnTo>
                      <a:pt x="66" y="144"/>
                    </a:lnTo>
                    <a:lnTo>
                      <a:pt x="72" y="126"/>
                    </a:lnTo>
                    <a:lnTo>
                      <a:pt x="60" y="126"/>
                    </a:lnTo>
                    <a:lnTo>
                      <a:pt x="12" y="138"/>
                    </a:lnTo>
                    <a:lnTo>
                      <a:pt x="36" y="156"/>
                    </a:lnTo>
                    <a:lnTo>
                      <a:pt x="24" y="156"/>
                    </a:lnTo>
                    <a:lnTo>
                      <a:pt x="30" y="174"/>
                    </a:lnTo>
                    <a:lnTo>
                      <a:pt x="66" y="186"/>
                    </a:lnTo>
                    <a:lnTo>
                      <a:pt x="66" y="198"/>
                    </a:lnTo>
                    <a:lnTo>
                      <a:pt x="90" y="186"/>
                    </a:lnTo>
                    <a:lnTo>
                      <a:pt x="84" y="192"/>
                    </a:lnTo>
                    <a:lnTo>
                      <a:pt x="84" y="222"/>
                    </a:lnTo>
                    <a:lnTo>
                      <a:pt x="48" y="228"/>
                    </a:lnTo>
                    <a:lnTo>
                      <a:pt x="48" y="234"/>
                    </a:lnTo>
                  </a:path>
                </a:pathLst>
              </a:custGeom>
              <a:noFill/>
              <a:ln w="9525">
                <a:solidFill>
                  <a:srgbClr val="000000"/>
                </a:solidFill>
                <a:prstDash val="solid"/>
                <a:round/>
                <a:headEnd/>
                <a:tailEnd/>
              </a:ln>
            </p:spPr>
            <p:txBody>
              <a:bodyPr/>
              <a:lstStyle/>
              <a:p>
                <a:endParaRPr lang="en-US"/>
              </a:p>
            </p:txBody>
          </p:sp>
          <p:sp>
            <p:nvSpPr>
              <p:cNvPr id="364555" name="Freeform 11"/>
              <p:cNvSpPr>
                <a:spLocks/>
              </p:cNvSpPr>
              <p:nvPr/>
            </p:nvSpPr>
            <p:spPr bwMode="auto">
              <a:xfrm>
                <a:off x="1899" y="2178"/>
                <a:ext cx="348" cy="402"/>
              </a:xfrm>
              <a:custGeom>
                <a:avLst/>
                <a:gdLst/>
                <a:ahLst/>
                <a:cxnLst>
                  <a:cxn ang="0">
                    <a:pos x="294" y="402"/>
                  </a:cxn>
                  <a:cxn ang="0">
                    <a:pos x="186" y="384"/>
                  </a:cxn>
                  <a:cxn ang="0">
                    <a:pos x="0" y="276"/>
                  </a:cxn>
                  <a:cxn ang="0">
                    <a:pos x="6" y="264"/>
                  </a:cxn>
                  <a:cxn ang="0">
                    <a:pos x="12" y="264"/>
                  </a:cxn>
                  <a:cxn ang="0">
                    <a:pos x="24" y="258"/>
                  </a:cxn>
                  <a:cxn ang="0">
                    <a:pos x="18" y="228"/>
                  </a:cxn>
                  <a:cxn ang="0">
                    <a:pos x="30" y="210"/>
                  </a:cxn>
                  <a:cxn ang="0">
                    <a:pos x="36" y="186"/>
                  </a:cxn>
                  <a:cxn ang="0">
                    <a:pos x="60" y="174"/>
                  </a:cxn>
                  <a:cxn ang="0">
                    <a:pos x="42" y="120"/>
                  </a:cxn>
                  <a:cxn ang="0">
                    <a:pos x="42" y="114"/>
                  </a:cxn>
                  <a:cxn ang="0">
                    <a:pos x="48" y="54"/>
                  </a:cxn>
                  <a:cxn ang="0">
                    <a:pos x="60" y="48"/>
                  </a:cxn>
                  <a:cxn ang="0">
                    <a:pos x="78" y="60"/>
                  </a:cxn>
                  <a:cxn ang="0">
                    <a:pos x="96" y="0"/>
                  </a:cxn>
                  <a:cxn ang="0">
                    <a:pos x="348" y="42"/>
                  </a:cxn>
                  <a:cxn ang="0">
                    <a:pos x="306" y="330"/>
                  </a:cxn>
                  <a:cxn ang="0">
                    <a:pos x="294" y="402"/>
                  </a:cxn>
                </a:cxnLst>
                <a:rect l="0" t="0" r="r" b="b"/>
                <a:pathLst>
                  <a:path w="348" h="402">
                    <a:moveTo>
                      <a:pt x="294" y="402"/>
                    </a:moveTo>
                    <a:lnTo>
                      <a:pt x="186" y="384"/>
                    </a:lnTo>
                    <a:lnTo>
                      <a:pt x="0" y="276"/>
                    </a:lnTo>
                    <a:lnTo>
                      <a:pt x="6" y="264"/>
                    </a:lnTo>
                    <a:lnTo>
                      <a:pt x="12" y="264"/>
                    </a:lnTo>
                    <a:lnTo>
                      <a:pt x="24" y="258"/>
                    </a:lnTo>
                    <a:lnTo>
                      <a:pt x="18" y="228"/>
                    </a:lnTo>
                    <a:lnTo>
                      <a:pt x="30" y="210"/>
                    </a:lnTo>
                    <a:lnTo>
                      <a:pt x="36" y="186"/>
                    </a:lnTo>
                    <a:lnTo>
                      <a:pt x="60" y="174"/>
                    </a:lnTo>
                    <a:lnTo>
                      <a:pt x="42" y="120"/>
                    </a:lnTo>
                    <a:lnTo>
                      <a:pt x="42" y="114"/>
                    </a:lnTo>
                    <a:lnTo>
                      <a:pt x="48" y="54"/>
                    </a:lnTo>
                    <a:lnTo>
                      <a:pt x="60" y="48"/>
                    </a:lnTo>
                    <a:lnTo>
                      <a:pt x="78" y="60"/>
                    </a:lnTo>
                    <a:lnTo>
                      <a:pt x="96" y="0"/>
                    </a:lnTo>
                    <a:lnTo>
                      <a:pt x="348" y="42"/>
                    </a:lnTo>
                    <a:lnTo>
                      <a:pt x="306" y="330"/>
                    </a:lnTo>
                    <a:lnTo>
                      <a:pt x="294" y="402"/>
                    </a:lnTo>
                    <a:close/>
                  </a:path>
                </a:pathLst>
              </a:custGeom>
              <a:solidFill>
                <a:srgbClr val="FF4500"/>
              </a:solidFill>
              <a:ln w="9525">
                <a:solidFill>
                  <a:srgbClr val="FF4500"/>
                </a:solidFill>
                <a:prstDash val="solid"/>
                <a:round/>
                <a:headEnd/>
                <a:tailEnd/>
              </a:ln>
            </p:spPr>
            <p:txBody>
              <a:bodyPr/>
              <a:lstStyle/>
              <a:p>
                <a:endParaRPr lang="en-US"/>
              </a:p>
            </p:txBody>
          </p:sp>
          <p:sp>
            <p:nvSpPr>
              <p:cNvPr id="364556" name="Freeform 12"/>
              <p:cNvSpPr>
                <a:spLocks/>
              </p:cNvSpPr>
              <p:nvPr/>
            </p:nvSpPr>
            <p:spPr bwMode="auto">
              <a:xfrm>
                <a:off x="1899" y="2178"/>
                <a:ext cx="348" cy="408"/>
              </a:xfrm>
              <a:custGeom>
                <a:avLst/>
                <a:gdLst/>
                <a:ahLst/>
                <a:cxnLst>
                  <a:cxn ang="0">
                    <a:pos x="294" y="402"/>
                  </a:cxn>
                  <a:cxn ang="0">
                    <a:pos x="186" y="384"/>
                  </a:cxn>
                  <a:cxn ang="0">
                    <a:pos x="0" y="276"/>
                  </a:cxn>
                  <a:cxn ang="0">
                    <a:pos x="6" y="264"/>
                  </a:cxn>
                  <a:cxn ang="0">
                    <a:pos x="12" y="264"/>
                  </a:cxn>
                  <a:cxn ang="0">
                    <a:pos x="24" y="258"/>
                  </a:cxn>
                  <a:cxn ang="0">
                    <a:pos x="18" y="228"/>
                  </a:cxn>
                  <a:cxn ang="0">
                    <a:pos x="30" y="210"/>
                  </a:cxn>
                  <a:cxn ang="0">
                    <a:pos x="36" y="186"/>
                  </a:cxn>
                  <a:cxn ang="0">
                    <a:pos x="60" y="174"/>
                  </a:cxn>
                  <a:cxn ang="0">
                    <a:pos x="42" y="120"/>
                  </a:cxn>
                  <a:cxn ang="0">
                    <a:pos x="42" y="114"/>
                  </a:cxn>
                  <a:cxn ang="0">
                    <a:pos x="48" y="54"/>
                  </a:cxn>
                  <a:cxn ang="0">
                    <a:pos x="60" y="48"/>
                  </a:cxn>
                  <a:cxn ang="0">
                    <a:pos x="78" y="60"/>
                  </a:cxn>
                  <a:cxn ang="0">
                    <a:pos x="96" y="0"/>
                  </a:cxn>
                  <a:cxn ang="0">
                    <a:pos x="348" y="42"/>
                  </a:cxn>
                  <a:cxn ang="0">
                    <a:pos x="306" y="330"/>
                  </a:cxn>
                  <a:cxn ang="0">
                    <a:pos x="294" y="402"/>
                  </a:cxn>
                  <a:cxn ang="0">
                    <a:pos x="294" y="408"/>
                  </a:cxn>
                </a:cxnLst>
                <a:rect l="0" t="0" r="r" b="b"/>
                <a:pathLst>
                  <a:path w="348" h="408">
                    <a:moveTo>
                      <a:pt x="294" y="402"/>
                    </a:moveTo>
                    <a:lnTo>
                      <a:pt x="186" y="384"/>
                    </a:lnTo>
                    <a:lnTo>
                      <a:pt x="0" y="276"/>
                    </a:lnTo>
                    <a:lnTo>
                      <a:pt x="6" y="264"/>
                    </a:lnTo>
                    <a:lnTo>
                      <a:pt x="12" y="264"/>
                    </a:lnTo>
                    <a:lnTo>
                      <a:pt x="24" y="258"/>
                    </a:lnTo>
                    <a:lnTo>
                      <a:pt x="18" y="228"/>
                    </a:lnTo>
                    <a:lnTo>
                      <a:pt x="30" y="210"/>
                    </a:lnTo>
                    <a:lnTo>
                      <a:pt x="36" y="186"/>
                    </a:lnTo>
                    <a:lnTo>
                      <a:pt x="60" y="174"/>
                    </a:lnTo>
                    <a:lnTo>
                      <a:pt x="42" y="120"/>
                    </a:lnTo>
                    <a:lnTo>
                      <a:pt x="42" y="114"/>
                    </a:lnTo>
                    <a:lnTo>
                      <a:pt x="48" y="54"/>
                    </a:lnTo>
                    <a:lnTo>
                      <a:pt x="60" y="48"/>
                    </a:lnTo>
                    <a:lnTo>
                      <a:pt x="78" y="60"/>
                    </a:lnTo>
                    <a:lnTo>
                      <a:pt x="96" y="0"/>
                    </a:lnTo>
                    <a:lnTo>
                      <a:pt x="348" y="42"/>
                    </a:lnTo>
                    <a:lnTo>
                      <a:pt x="306" y="330"/>
                    </a:lnTo>
                    <a:lnTo>
                      <a:pt x="294" y="402"/>
                    </a:lnTo>
                    <a:lnTo>
                      <a:pt x="294" y="408"/>
                    </a:lnTo>
                  </a:path>
                </a:pathLst>
              </a:custGeom>
              <a:noFill/>
              <a:ln w="9525">
                <a:solidFill>
                  <a:srgbClr val="000000"/>
                </a:solidFill>
                <a:prstDash val="solid"/>
                <a:round/>
                <a:headEnd/>
                <a:tailEnd/>
              </a:ln>
            </p:spPr>
            <p:txBody>
              <a:bodyPr/>
              <a:lstStyle/>
              <a:p>
                <a:endParaRPr lang="en-US"/>
              </a:p>
            </p:txBody>
          </p:sp>
          <p:sp>
            <p:nvSpPr>
              <p:cNvPr id="364557" name="Freeform 13"/>
              <p:cNvSpPr>
                <a:spLocks/>
              </p:cNvSpPr>
              <p:nvPr/>
            </p:nvSpPr>
            <p:spPr bwMode="auto">
              <a:xfrm>
                <a:off x="2979" y="2292"/>
                <a:ext cx="258" cy="228"/>
              </a:xfrm>
              <a:custGeom>
                <a:avLst/>
                <a:gdLst/>
                <a:ahLst/>
                <a:cxnLst>
                  <a:cxn ang="0">
                    <a:pos x="186" y="228"/>
                  </a:cxn>
                  <a:cxn ang="0">
                    <a:pos x="30" y="228"/>
                  </a:cxn>
                  <a:cxn ang="0">
                    <a:pos x="30" y="192"/>
                  </a:cxn>
                  <a:cxn ang="0">
                    <a:pos x="6" y="186"/>
                  </a:cxn>
                  <a:cxn ang="0">
                    <a:pos x="12" y="78"/>
                  </a:cxn>
                  <a:cxn ang="0">
                    <a:pos x="0" y="6"/>
                  </a:cxn>
                  <a:cxn ang="0">
                    <a:pos x="228" y="0"/>
                  </a:cxn>
                  <a:cxn ang="0">
                    <a:pos x="234" y="12"/>
                  </a:cxn>
                  <a:cxn ang="0">
                    <a:pos x="216" y="30"/>
                  </a:cxn>
                  <a:cxn ang="0">
                    <a:pos x="258" y="30"/>
                  </a:cxn>
                  <a:cxn ang="0">
                    <a:pos x="240" y="48"/>
                  </a:cxn>
                  <a:cxn ang="0">
                    <a:pos x="246" y="60"/>
                  </a:cxn>
                  <a:cxn ang="0">
                    <a:pos x="228" y="66"/>
                  </a:cxn>
                  <a:cxn ang="0">
                    <a:pos x="240" y="84"/>
                  </a:cxn>
                  <a:cxn ang="0">
                    <a:pos x="228" y="96"/>
                  </a:cxn>
                  <a:cxn ang="0">
                    <a:pos x="216" y="108"/>
                  </a:cxn>
                  <a:cxn ang="0">
                    <a:pos x="216" y="132"/>
                  </a:cxn>
                  <a:cxn ang="0">
                    <a:pos x="186" y="162"/>
                  </a:cxn>
                  <a:cxn ang="0">
                    <a:pos x="192" y="180"/>
                  </a:cxn>
                  <a:cxn ang="0">
                    <a:pos x="180" y="180"/>
                  </a:cxn>
                  <a:cxn ang="0">
                    <a:pos x="180" y="198"/>
                  </a:cxn>
                  <a:cxn ang="0">
                    <a:pos x="192" y="198"/>
                  </a:cxn>
                  <a:cxn ang="0">
                    <a:pos x="186" y="204"/>
                  </a:cxn>
                  <a:cxn ang="0">
                    <a:pos x="192" y="210"/>
                  </a:cxn>
                  <a:cxn ang="0">
                    <a:pos x="186" y="222"/>
                  </a:cxn>
                  <a:cxn ang="0">
                    <a:pos x="186" y="228"/>
                  </a:cxn>
                </a:cxnLst>
                <a:rect l="0" t="0" r="r" b="b"/>
                <a:pathLst>
                  <a:path w="258" h="228">
                    <a:moveTo>
                      <a:pt x="186" y="228"/>
                    </a:moveTo>
                    <a:lnTo>
                      <a:pt x="30" y="228"/>
                    </a:lnTo>
                    <a:lnTo>
                      <a:pt x="30" y="192"/>
                    </a:lnTo>
                    <a:lnTo>
                      <a:pt x="6" y="186"/>
                    </a:lnTo>
                    <a:lnTo>
                      <a:pt x="12" y="78"/>
                    </a:lnTo>
                    <a:lnTo>
                      <a:pt x="0" y="6"/>
                    </a:lnTo>
                    <a:lnTo>
                      <a:pt x="228" y="0"/>
                    </a:lnTo>
                    <a:lnTo>
                      <a:pt x="234" y="12"/>
                    </a:lnTo>
                    <a:lnTo>
                      <a:pt x="216" y="30"/>
                    </a:lnTo>
                    <a:lnTo>
                      <a:pt x="258" y="30"/>
                    </a:lnTo>
                    <a:lnTo>
                      <a:pt x="240" y="48"/>
                    </a:lnTo>
                    <a:lnTo>
                      <a:pt x="246" y="60"/>
                    </a:lnTo>
                    <a:lnTo>
                      <a:pt x="228" y="66"/>
                    </a:lnTo>
                    <a:lnTo>
                      <a:pt x="240" y="84"/>
                    </a:lnTo>
                    <a:lnTo>
                      <a:pt x="228" y="96"/>
                    </a:lnTo>
                    <a:lnTo>
                      <a:pt x="216" y="108"/>
                    </a:lnTo>
                    <a:lnTo>
                      <a:pt x="216" y="132"/>
                    </a:lnTo>
                    <a:lnTo>
                      <a:pt x="186" y="162"/>
                    </a:lnTo>
                    <a:lnTo>
                      <a:pt x="192" y="180"/>
                    </a:lnTo>
                    <a:lnTo>
                      <a:pt x="180" y="180"/>
                    </a:lnTo>
                    <a:lnTo>
                      <a:pt x="180" y="198"/>
                    </a:lnTo>
                    <a:lnTo>
                      <a:pt x="192" y="198"/>
                    </a:lnTo>
                    <a:lnTo>
                      <a:pt x="186" y="204"/>
                    </a:lnTo>
                    <a:lnTo>
                      <a:pt x="192" y="210"/>
                    </a:lnTo>
                    <a:lnTo>
                      <a:pt x="186" y="222"/>
                    </a:lnTo>
                    <a:lnTo>
                      <a:pt x="186" y="228"/>
                    </a:lnTo>
                    <a:close/>
                  </a:path>
                </a:pathLst>
              </a:custGeom>
              <a:solidFill>
                <a:srgbClr val="FF4500"/>
              </a:solidFill>
              <a:ln w="9525">
                <a:solidFill>
                  <a:srgbClr val="FF4500"/>
                </a:solidFill>
                <a:prstDash val="solid"/>
                <a:round/>
                <a:headEnd/>
                <a:tailEnd/>
              </a:ln>
            </p:spPr>
            <p:txBody>
              <a:bodyPr/>
              <a:lstStyle/>
              <a:p>
                <a:endParaRPr lang="en-US"/>
              </a:p>
            </p:txBody>
          </p:sp>
          <p:sp>
            <p:nvSpPr>
              <p:cNvPr id="364558" name="Freeform 14"/>
              <p:cNvSpPr>
                <a:spLocks/>
              </p:cNvSpPr>
              <p:nvPr/>
            </p:nvSpPr>
            <p:spPr bwMode="auto">
              <a:xfrm>
                <a:off x="2979" y="2292"/>
                <a:ext cx="258" cy="234"/>
              </a:xfrm>
              <a:custGeom>
                <a:avLst/>
                <a:gdLst/>
                <a:ahLst/>
                <a:cxnLst>
                  <a:cxn ang="0">
                    <a:pos x="186" y="228"/>
                  </a:cxn>
                  <a:cxn ang="0">
                    <a:pos x="30" y="228"/>
                  </a:cxn>
                  <a:cxn ang="0">
                    <a:pos x="30" y="192"/>
                  </a:cxn>
                  <a:cxn ang="0">
                    <a:pos x="6" y="186"/>
                  </a:cxn>
                  <a:cxn ang="0">
                    <a:pos x="12" y="78"/>
                  </a:cxn>
                  <a:cxn ang="0">
                    <a:pos x="0" y="6"/>
                  </a:cxn>
                  <a:cxn ang="0">
                    <a:pos x="228" y="0"/>
                  </a:cxn>
                  <a:cxn ang="0">
                    <a:pos x="234" y="12"/>
                  </a:cxn>
                  <a:cxn ang="0">
                    <a:pos x="216" y="30"/>
                  </a:cxn>
                  <a:cxn ang="0">
                    <a:pos x="258" y="30"/>
                  </a:cxn>
                  <a:cxn ang="0">
                    <a:pos x="240" y="48"/>
                  </a:cxn>
                  <a:cxn ang="0">
                    <a:pos x="246" y="60"/>
                  </a:cxn>
                  <a:cxn ang="0">
                    <a:pos x="228" y="66"/>
                  </a:cxn>
                  <a:cxn ang="0">
                    <a:pos x="240" y="84"/>
                  </a:cxn>
                  <a:cxn ang="0">
                    <a:pos x="228" y="96"/>
                  </a:cxn>
                  <a:cxn ang="0">
                    <a:pos x="216" y="108"/>
                  </a:cxn>
                  <a:cxn ang="0">
                    <a:pos x="216" y="132"/>
                  </a:cxn>
                  <a:cxn ang="0">
                    <a:pos x="186" y="162"/>
                  </a:cxn>
                  <a:cxn ang="0">
                    <a:pos x="192" y="180"/>
                  </a:cxn>
                  <a:cxn ang="0">
                    <a:pos x="180" y="180"/>
                  </a:cxn>
                  <a:cxn ang="0">
                    <a:pos x="180" y="198"/>
                  </a:cxn>
                  <a:cxn ang="0">
                    <a:pos x="192" y="198"/>
                  </a:cxn>
                  <a:cxn ang="0">
                    <a:pos x="186" y="204"/>
                  </a:cxn>
                  <a:cxn ang="0">
                    <a:pos x="192" y="210"/>
                  </a:cxn>
                  <a:cxn ang="0">
                    <a:pos x="186" y="222"/>
                  </a:cxn>
                  <a:cxn ang="0">
                    <a:pos x="186" y="228"/>
                  </a:cxn>
                  <a:cxn ang="0">
                    <a:pos x="186" y="234"/>
                  </a:cxn>
                </a:cxnLst>
                <a:rect l="0" t="0" r="r" b="b"/>
                <a:pathLst>
                  <a:path w="258" h="234">
                    <a:moveTo>
                      <a:pt x="186" y="228"/>
                    </a:moveTo>
                    <a:lnTo>
                      <a:pt x="30" y="228"/>
                    </a:lnTo>
                    <a:lnTo>
                      <a:pt x="30" y="192"/>
                    </a:lnTo>
                    <a:lnTo>
                      <a:pt x="6" y="186"/>
                    </a:lnTo>
                    <a:lnTo>
                      <a:pt x="12" y="78"/>
                    </a:lnTo>
                    <a:lnTo>
                      <a:pt x="0" y="6"/>
                    </a:lnTo>
                    <a:lnTo>
                      <a:pt x="228" y="0"/>
                    </a:lnTo>
                    <a:lnTo>
                      <a:pt x="234" y="12"/>
                    </a:lnTo>
                    <a:lnTo>
                      <a:pt x="216" y="30"/>
                    </a:lnTo>
                    <a:lnTo>
                      <a:pt x="258" y="30"/>
                    </a:lnTo>
                    <a:lnTo>
                      <a:pt x="240" y="48"/>
                    </a:lnTo>
                    <a:lnTo>
                      <a:pt x="246" y="60"/>
                    </a:lnTo>
                    <a:lnTo>
                      <a:pt x="228" y="66"/>
                    </a:lnTo>
                    <a:lnTo>
                      <a:pt x="240" y="84"/>
                    </a:lnTo>
                    <a:lnTo>
                      <a:pt x="228" y="96"/>
                    </a:lnTo>
                    <a:lnTo>
                      <a:pt x="216" y="108"/>
                    </a:lnTo>
                    <a:lnTo>
                      <a:pt x="216" y="132"/>
                    </a:lnTo>
                    <a:lnTo>
                      <a:pt x="186" y="162"/>
                    </a:lnTo>
                    <a:lnTo>
                      <a:pt x="192" y="180"/>
                    </a:lnTo>
                    <a:lnTo>
                      <a:pt x="180" y="180"/>
                    </a:lnTo>
                    <a:lnTo>
                      <a:pt x="180" y="198"/>
                    </a:lnTo>
                    <a:lnTo>
                      <a:pt x="192" y="198"/>
                    </a:lnTo>
                    <a:lnTo>
                      <a:pt x="186" y="204"/>
                    </a:lnTo>
                    <a:lnTo>
                      <a:pt x="192" y="210"/>
                    </a:lnTo>
                    <a:lnTo>
                      <a:pt x="186" y="222"/>
                    </a:lnTo>
                    <a:lnTo>
                      <a:pt x="186" y="228"/>
                    </a:lnTo>
                    <a:lnTo>
                      <a:pt x="186" y="234"/>
                    </a:lnTo>
                  </a:path>
                </a:pathLst>
              </a:custGeom>
              <a:noFill/>
              <a:ln w="9525">
                <a:solidFill>
                  <a:srgbClr val="000000"/>
                </a:solidFill>
                <a:prstDash val="solid"/>
                <a:round/>
                <a:headEnd/>
                <a:tailEnd/>
              </a:ln>
            </p:spPr>
            <p:txBody>
              <a:bodyPr/>
              <a:lstStyle/>
              <a:p>
                <a:endParaRPr lang="en-US"/>
              </a:p>
            </p:txBody>
          </p:sp>
          <p:sp>
            <p:nvSpPr>
              <p:cNvPr id="364559" name="Freeform 15"/>
              <p:cNvSpPr>
                <a:spLocks/>
              </p:cNvSpPr>
              <p:nvPr/>
            </p:nvSpPr>
            <p:spPr bwMode="auto">
              <a:xfrm>
                <a:off x="1551" y="1746"/>
                <a:ext cx="408" cy="696"/>
              </a:xfrm>
              <a:custGeom>
                <a:avLst/>
                <a:gdLst/>
                <a:ahLst/>
                <a:cxnLst>
                  <a:cxn ang="0">
                    <a:pos x="354" y="696"/>
                  </a:cxn>
                  <a:cxn ang="0">
                    <a:pos x="228" y="678"/>
                  </a:cxn>
                  <a:cxn ang="0">
                    <a:pos x="222" y="630"/>
                  </a:cxn>
                  <a:cxn ang="0">
                    <a:pos x="198" y="588"/>
                  </a:cxn>
                  <a:cxn ang="0">
                    <a:pos x="180" y="588"/>
                  </a:cxn>
                  <a:cxn ang="0">
                    <a:pos x="180" y="570"/>
                  </a:cxn>
                  <a:cxn ang="0">
                    <a:pos x="150" y="558"/>
                  </a:cxn>
                  <a:cxn ang="0">
                    <a:pos x="132" y="528"/>
                  </a:cxn>
                  <a:cxn ang="0">
                    <a:pos x="90" y="516"/>
                  </a:cxn>
                  <a:cxn ang="0">
                    <a:pos x="78" y="510"/>
                  </a:cxn>
                  <a:cxn ang="0">
                    <a:pos x="90" y="468"/>
                  </a:cxn>
                  <a:cxn ang="0">
                    <a:pos x="78" y="462"/>
                  </a:cxn>
                  <a:cxn ang="0">
                    <a:pos x="84" y="450"/>
                  </a:cxn>
                  <a:cxn ang="0">
                    <a:pos x="48" y="384"/>
                  </a:cxn>
                  <a:cxn ang="0">
                    <a:pos x="48" y="366"/>
                  </a:cxn>
                  <a:cxn ang="0">
                    <a:pos x="60" y="348"/>
                  </a:cxn>
                  <a:cxn ang="0">
                    <a:pos x="36" y="318"/>
                  </a:cxn>
                  <a:cxn ang="0">
                    <a:pos x="42" y="282"/>
                  </a:cxn>
                  <a:cxn ang="0">
                    <a:pos x="60" y="312"/>
                  </a:cxn>
                  <a:cxn ang="0">
                    <a:pos x="48" y="276"/>
                  </a:cxn>
                  <a:cxn ang="0">
                    <a:pos x="66" y="270"/>
                  </a:cxn>
                  <a:cxn ang="0">
                    <a:pos x="48" y="258"/>
                  </a:cxn>
                  <a:cxn ang="0">
                    <a:pos x="42" y="282"/>
                  </a:cxn>
                  <a:cxn ang="0">
                    <a:pos x="30" y="258"/>
                  </a:cxn>
                  <a:cxn ang="0">
                    <a:pos x="24" y="264"/>
                  </a:cxn>
                  <a:cxn ang="0">
                    <a:pos x="30" y="252"/>
                  </a:cxn>
                  <a:cxn ang="0">
                    <a:pos x="6" y="192"/>
                  </a:cxn>
                  <a:cxn ang="0">
                    <a:pos x="18" y="138"/>
                  </a:cxn>
                  <a:cxn ang="0">
                    <a:pos x="0" y="90"/>
                  </a:cxn>
                  <a:cxn ang="0">
                    <a:pos x="24" y="60"/>
                  </a:cxn>
                  <a:cxn ang="0">
                    <a:pos x="42" y="0"/>
                  </a:cxn>
                  <a:cxn ang="0">
                    <a:pos x="228" y="54"/>
                  </a:cxn>
                  <a:cxn ang="0">
                    <a:pos x="180" y="240"/>
                  </a:cxn>
                  <a:cxn ang="0">
                    <a:pos x="390" y="552"/>
                  </a:cxn>
                  <a:cxn ang="0">
                    <a:pos x="408" y="606"/>
                  </a:cxn>
                  <a:cxn ang="0">
                    <a:pos x="384" y="618"/>
                  </a:cxn>
                  <a:cxn ang="0">
                    <a:pos x="378" y="642"/>
                  </a:cxn>
                  <a:cxn ang="0">
                    <a:pos x="366" y="660"/>
                  </a:cxn>
                  <a:cxn ang="0">
                    <a:pos x="372" y="690"/>
                  </a:cxn>
                  <a:cxn ang="0">
                    <a:pos x="360" y="696"/>
                  </a:cxn>
                  <a:cxn ang="0">
                    <a:pos x="354" y="696"/>
                  </a:cxn>
                </a:cxnLst>
                <a:rect l="0" t="0" r="r" b="b"/>
                <a:pathLst>
                  <a:path w="408" h="696">
                    <a:moveTo>
                      <a:pt x="354" y="696"/>
                    </a:moveTo>
                    <a:lnTo>
                      <a:pt x="228" y="678"/>
                    </a:lnTo>
                    <a:lnTo>
                      <a:pt x="222" y="630"/>
                    </a:lnTo>
                    <a:lnTo>
                      <a:pt x="198" y="588"/>
                    </a:lnTo>
                    <a:lnTo>
                      <a:pt x="180" y="588"/>
                    </a:lnTo>
                    <a:lnTo>
                      <a:pt x="180" y="570"/>
                    </a:lnTo>
                    <a:lnTo>
                      <a:pt x="150" y="558"/>
                    </a:lnTo>
                    <a:lnTo>
                      <a:pt x="132" y="528"/>
                    </a:lnTo>
                    <a:lnTo>
                      <a:pt x="90" y="516"/>
                    </a:lnTo>
                    <a:lnTo>
                      <a:pt x="78" y="510"/>
                    </a:lnTo>
                    <a:lnTo>
                      <a:pt x="90" y="468"/>
                    </a:lnTo>
                    <a:lnTo>
                      <a:pt x="78" y="462"/>
                    </a:lnTo>
                    <a:lnTo>
                      <a:pt x="84" y="450"/>
                    </a:lnTo>
                    <a:lnTo>
                      <a:pt x="48" y="384"/>
                    </a:lnTo>
                    <a:lnTo>
                      <a:pt x="48" y="366"/>
                    </a:lnTo>
                    <a:lnTo>
                      <a:pt x="60" y="348"/>
                    </a:lnTo>
                    <a:lnTo>
                      <a:pt x="36" y="318"/>
                    </a:lnTo>
                    <a:lnTo>
                      <a:pt x="42" y="282"/>
                    </a:lnTo>
                    <a:lnTo>
                      <a:pt x="60" y="312"/>
                    </a:lnTo>
                    <a:lnTo>
                      <a:pt x="48" y="276"/>
                    </a:lnTo>
                    <a:lnTo>
                      <a:pt x="66" y="270"/>
                    </a:lnTo>
                    <a:lnTo>
                      <a:pt x="48" y="258"/>
                    </a:lnTo>
                    <a:lnTo>
                      <a:pt x="42" y="282"/>
                    </a:lnTo>
                    <a:lnTo>
                      <a:pt x="30" y="258"/>
                    </a:lnTo>
                    <a:lnTo>
                      <a:pt x="24" y="264"/>
                    </a:lnTo>
                    <a:lnTo>
                      <a:pt x="30" y="252"/>
                    </a:lnTo>
                    <a:lnTo>
                      <a:pt x="6" y="192"/>
                    </a:lnTo>
                    <a:lnTo>
                      <a:pt x="18" y="138"/>
                    </a:lnTo>
                    <a:lnTo>
                      <a:pt x="0" y="90"/>
                    </a:lnTo>
                    <a:lnTo>
                      <a:pt x="24" y="60"/>
                    </a:lnTo>
                    <a:lnTo>
                      <a:pt x="42" y="0"/>
                    </a:lnTo>
                    <a:lnTo>
                      <a:pt x="228" y="54"/>
                    </a:lnTo>
                    <a:lnTo>
                      <a:pt x="180" y="240"/>
                    </a:lnTo>
                    <a:lnTo>
                      <a:pt x="390" y="552"/>
                    </a:lnTo>
                    <a:lnTo>
                      <a:pt x="408" y="606"/>
                    </a:lnTo>
                    <a:lnTo>
                      <a:pt x="384" y="618"/>
                    </a:lnTo>
                    <a:lnTo>
                      <a:pt x="378" y="642"/>
                    </a:lnTo>
                    <a:lnTo>
                      <a:pt x="366" y="660"/>
                    </a:lnTo>
                    <a:lnTo>
                      <a:pt x="372" y="690"/>
                    </a:lnTo>
                    <a:lnTo>
                      <a:pt x="360" y="696"/>
                    </a:lnTo>
                    <a:lnTo>
                      <a:pt x="354" y="696"/>
                    </a:lnTo>
                    <a:close/>
                  </a:path>
                </a:pathLst>
              </a:custGeom>
              <a:solidFill>
                <a:srgbClr val="FF4500"/>
              </a:solidFill>
              <a:ln w="9525">
                <a:solidFill>
                  <a:srgbClr val="FF4500"/>
                </a:solidFill>
                <a:prstDash val="solid"/>
                <a:round/>
                <a:headEnd/>
                <a:tailEnd/>
              </a:ln>
            </p:spPr>
            <p:txBody>
              <a:bodyPr/>
              <a:lstStyle/>
              <a:p>
                <a:endParaRPr lang="en-US"/>
              </a:p>
            </p:txBody>
          </p:sp>
          <p:sp>
            <p:nvSpPr>
              <p:cNvPr id="364560" name="Freeform 16"/>
              <p:cNvSpPr>
                <a:spLocks/>
              </p:cNvSpPr>
              <p:nvPr/>
            </p:nvSpPr>
            <p:spPr bwMode="auto">
              <a:xfrm>
                <a:off x="1551" y="1746"/>
                <a:ext cx="408" cy="702"/>
              </a:xfrm>
              <a:custGeom>
                <a:avLst/>
                <a:gdLst/>
                <a:ahLst/>
                <a:cxnLst>
                  <a:cxn ang="0">
                    <a:pos x="354" y="696"/>
                  </a:cxn>
                  <a:cxn ang="0">
                    <a:pos x="228" y="678"/>
                  </a:cxn>
                  <a:cxn ang="0">
                    <a:pos x="222" y="630"/>
                  </a:cxn>
                  <a:cxn ang="0">
                    <a:pos x="198" y="588"/>
                  </a:cxn>
                  <a:cxn ang="0">
                    <a:pos x="180" y="588"/>
                  </a:cxn>
                  <a:cxn ang="0">
                    <a:pos x="180" y="570"/>
                  </a:cxn>
                  <a:cxn ang="0">
                    <a:pos x="150" y="558"/>
                  </a:cxn>
                  <a:cxn ang="0">
                    <a:pos x="132" y="528"/>
                  </a:cxn>
                  <a:cxn ang="0">
                    <a:pos x="90" y="516"/>
                  </a:cxn>
                  <a:cxn ang="0">
                    <a:pos x="78" y="510"/>
                  </a:cxn>
                  <a:cxn ang="0">
                    <a:pos x="90" y="468"/>
                  </a:cxn>
                  <a:cxn ang="0">
                    <a:pos x="78" y="462"/>
                  </a:cxn>
                  <a:cxn ang="0">
                    <a:pos x="84" y="450"/>
                  </a:cxn>
                  <a:cxn ang="0">
                    <a:pos x="48" y="384"/>
                  </a:cxn>
                  <a:cxn ang="0">
                    <a:pos x="48" y="366"/>
                  </a:cxn>
                  <a:cxn ang="0">
                    <a:pos x="60" y="348"/>
                  </a:cxn>
                  <a:cxn ang="0">
                    <a:pos x="36" y="318"/>
                  </a:cxn>
                  <a:cxn ang="0">
                    <a:pos x="42" y="282"/>
                  </a:cxn>
                  <a:cxn ang="0">
                    <a:pos x="60" y="312"/>
                  </a:cxn>
                  <a:cxn ang="0">
                    <a:pos x="48" y="276"/>
                  </a:cxn>
                  <a:cxn ang="0">
                    <a:pos x="66" y="270"/>
                  </a:cxn>
                  <a:cxn ang="0">
                    <a:pos x="48" y="258"/>
                  </a:cxn>
                  <a:cxn ang="0">
                    <a:pos x="42" y="282"/>
                  </a:cxn>
                  <a:cxn ang="0">
                    <a:pos x="30" y="258"/>
                  </a:cxn>
                  <a:cxn ang="0">
                    <a:pos x="24" y="264"/>
                  </a:cxn>
                  <a:cxn ang="0">
                    <a:pos x="30" y="252"/>
                  </a:cxn>
                  <a:cxn ang="0">
                    <a:pos x="6" y="192"/>
                  </a:cxn>
                  <a:cxn ang="0">
                    <a:pos x="18" y="138"/>
                  </a:cxn>
                  <a:cxn ang="0">
                    <a:pos x="0" y="90"/>
                  </a:cxn>
                  <a:cxn ang="0">
                    <a:pos x="24" y="60"/>
                  </a:cxn>
                  <a:cxn ang="0">
                    <a:pos x="42" y="0"/>
                  </a:cxn>
                  <a:cxn ang="0">
                    <a:pos x="228" y="54"/>
                  </a:cxn>
                  <a:cxn ang="0">
                    <a:pos x="180" y="240"/>
                  </a:cxn>
                  <a:cxn ang="0">
                    <a:pos x="390" y="552"/>
                  </a:cxn>
                  <a:cxn ang="0">
                    <a:pos x="408" y="606"/>
                  </a:cxn>
                  <a:cxn ang="0">
                    <a:pos x="384" y="618"/>
                  </a:cxn>
                  <a:cxn ang="0">
                    <a:pos x="378" y="642"/>
                  </a:cxn>
                  <a:cxn ang="0">
                    <a:pos x="366" y="660"/>
                  </a:cxn>
                  <a:cxn ang="0">
                    <a:pos x="372" y="690"/>
                  </a:cxn>
                  <a:cxn ang="0">
                    <a:pos x="360" y="696"/>
                  </a:cxn>
                  <a:cxn ang="0">
                    <a:pos x="354" y="696"/>
                  </a:cxn>
                  <a:cxn ang="0">
                    <a:pos x="354" y="702"/>
                  </a:cxn>
                </a:cxnLst>
                <a:rect l="0" t="0" r="r" b="b"/>
                <a:pathLst>
                  <a:path w="408" h="702">
                    <a:moveTo>
                      <a:pt x="354" y="696"/>
                    </a:moveTo>
                    <a:lnTo>
                      <a:pt x="228" y="678"/>
                    </a:lnTo>
                    <a:lnTo>
                      <a:pt x="222" y="630"/>
                    </a:lnTo>
                    <a:lnTo>
                      <a:pt x="198" y="588"/>
                    </a:lnTo>
                    <a:lnTo>
                      <a:pt x="180" y="588"/>
                    </a:lnTo>
                    <a:lnTo>
                      <a:pt x="180" y="570"/>
                    </a:lnTo>
                    <a:lnTo>
                      <a:pt x="150" y="558"/>
                    </a:lnTo>
                    <a:lnTo>
                      <a:pt x="132" y="528"/>
                    </a:lnTo>
                    <a:lnTo>
                      <a:pt x="90" y="516"/>
                    </a:lnTo>
                    <a:lnTo>
                      <a:pt x="78" y="510"/>
                    </a:lnTo>
                    <a:lnTo>
                      <a:pt x="90" y="468"/>
                    </a:lnTo>
                    <a:lnTo>
                      <a:pt x="78" y="462"/>
                    </a:lnTo>
                    <a:lnTo>
                      <a:pt x="84" y="450"/>
                    </a:lnTo>
                    <a:lnTo>
                      <a:pt x="48" y="384"/>
                    </a:lnTo>
                    <a:lnTo>
                      <a:pt x="48" y="366"/>
                    </a:lnTo>
                    <a:lnTo>
                      <a:pt x="60" y="348"/>
                    </a:lnTo>
                    <a:lnTo>
                      <a:pt x="36" y="318"/>
                    </a:lnTo>
                    <a:lnTo>
                      <a:pt x="42" y="282"/>
                    </a:lnTo>
                    <a:lnTo>
                      <a:pt x="60" y="312"/>
                    </a:lnTo>
                    <a:lnTo>
                      <a:pt x="48" y="276"/>
                    </a:lnTo>
                    <a:lnTo>
                      <a:pt x="66" y="270"/>
                    </a:lnTo>
                    <a:lnTo>
                      <a:pt x="48" y="258"/>
                    </a:lnTo>
                    <a:lnTo>
                      <a:pt x="42" y="282"/>
                    </a:lnTo>
                    <a:lnTo>
                      <a:pt x="30" y="258"/>
                    </a:lnTo>
                    <a:lnTo>
                      <a:pt x="24" y="264"/>
                    </a:lnTo>
                    <a:lnTo>
                      <a:pt x="30" y="252"/>
                    </a:lnTo>
                    <a:lnTo>
                      <a:pt x="6" y="192"/>
                    </a:lnTo>
                    <a:lnTo>
                      <a:pt x="18" y="138"/>
                    </a:lnTo>
                    <a:lnTo>
                      <a:pt x="0" y="90"/>
                    </a:lnTo>
                    <a:lnTo>
                      <a:pt x="24" y="60"/>
                    </a:lnTo>
                    <a:lnTo>
                      <a:pt x="42" y="0"/>
                    </a:lnTo>
                    <a:lnTo>
                      <a:pt x="228" y="54"/>
                    </a:lnTo>
                    <a:lnTo>
                      <a:pt x="180" y="240"/>
                    </a:lnTo>
                    <a:lnTo>
                      <a:pt x="390" y="552"/>
                    </a:lnTo>
                    <a:lnTo>
                      <a:pt x="408" y="606"/>
                    </a:lnTo>
                    <a:lnTo>
                      <a:pt x="384" y="618"/>
                    </a:lnTo>
                    <a:lnTo>
                      <a:pt x="378" y="642"/>
                    </a:lnTo>
                    <a:lnTo>
                      <a:pt x="366" y="660"/>
                    </a:lnTo>
                    <a:lnTo>
                      <a:pt x="372" y="690"/>
                    </a:lnTo>
                    <a:lnTo>
                      <a:pt x="360" y="696"/>
                    </a:lnTo>
                    <a:lnTo>
                      <a:pt x="354" y="696"/>
                    </a:lnTo>
                    <a:lnTo>
                      <a:pt x="354" y="702"/>
                    </a:lnTo>
                  </a:path>
                </a:pathLst>
              </a:custGeom>
              <a:noFill/>
              <a:ln w="9525">
                <a:solidFill>
                  <a:srgbClr val="000000"/>
                </a:solidFill>
                <a:prstDash val="solid"/>
                <a:round/>
                <a:headEnd/>
                <a:tailEnd/>
              </a:ln>
            </p:spPr>
            <p:txBody>
              <a:bodyPr/>
              <a:lstStyle/>
              <a:p>
                <a:endParaRPr lang="en-US"/>
              </a:p>
            </p:txBody>
          </p:sp>
          <p:sp>
            <p:nvSpPr>
              <p:cNvPr id="364561" name="Freeform 17"/>
              <p:cNvSpPr>
                <a:spLocks/>
              </p:cNvSpPr>
              <p:nvPr/>
            </p:nvSpPr>
            <p:spPr bwMode="auto">
              <a:xfrm>
                <a:off x="2247" y="1968"/>
                <a:ext cx="372" cy="288"/>
              </a:xfrm>
              <a:custGeom>
                <a:avLst/>
                <a:gdLst/>
                <a:ahLst/>
                <a:cxnLst>
                  <a:cxn ang="0">
                    <a:pos x="366" y="96"/>
                  </a:cxn>
                  <a:cxn ang="0">
                    <a:pos x="354" y="288"/>
                  </a:cxn>
                  <a:cxn ang="0">
                    <a:pos x="306" y="282"/>
                  </a:cxn>
                  <a:cxn ang="0">
                    <a:pos x="0" y="252"/>
                  </a:cxn>
                  <a:cxn ang="0">
                    <a:pos x="6" y="210"/>
                  </a:cxn>
                  <a:cxn ang="0">
                    <a:pos x="36" y="0"/>
                  </a:cxn>
                  <a:cxn ang="0">
                    <a:pos x="276" y="24"/>
                  </a:cxn>
                  <a:cxn ang="0">
                    <a:pos x="372" y="30"/>
                  </a:cxn>
                  <a:cxn ang="0">
                    <a:pos x="366" y="72"/>
                  </a:cxn>
                  <a:cxn ang="0">
                    <a:pos x="366" y="96"/>
                  </a:cxn>
                </a:cxnLst>
                <a:rect l="0" t="0" r="r" b="b"/>
                <a:pathLst>
                  <a:path w="372" h="288">
                    <a:moveTo>
                      <a:pt x="366" y="96"/>
                    </a:moveTo>
                    <a:lnTo>
                      <a:pt x="354" y="288"/>
                    </a:lnTo>
                    <a:lnTo>
                      <a:pt x="306" y="282"/>
                    </a:lnTo>
                    <a:lnTo>
                      <a:pt x="0" y="252"/>
                    </a:lnTo>
                    <a:lnTo>
                      <a:pt x="6" y="210"/>
                    </a:lnTo>
                    <a:lnTo>
                      <a:pt x="36" y="0"/>
                    </a:lnTo>
                    <a:lnTo>
                      <a:pt x="276" y="24"/>
                    </a:lnTo>
                    <a:lnTo>
                      <a:pt x="372" y="30"/>
                    </a:lnTo>
                    <a:lnTo>
                      <a:pt x="366" y="72"/>
                    </a:lnTo>
                    <a:lnTo>
                      <a:pt x="366" y="96"/>
                    </a:lnTo>
                    <a:close/>
                  </a:path>
                </a:pathLst>
              </a:custGeom>
              <a:solidFill>
                <a:srgbClr val="FF8C00"/>
              </a:solidFill>
              <a:ln w="9525">
                <a:solidFill>
                  <a:srgbClr val="FF8C00"/>
                </a:solidFill>
                <a:prstDash val="solid"/>
                <a:round/>
                <a:headEnd/>
                <a:tailEnd/>
              </a:ln>
            </p:spPr>
            <p:txBody>
              <a:bodyPr/>
              <a:lstStyle/>
              <a:p>
                <a:endParaRPr lang="en-US"/>
              </a:p>
            </p:txBody>
          </p:sp>
          <p:sp>
            <p:nvSpPr>
              <p:cNvPr id="364562" name="Freeform 18"/>
              <p:cNvSpPr>
                <a:spLocks/>
              </p:cNvSpPr>
              <p:nvPr/>
            </p:nvSpPr>
            <p:spPr bwMode="auto">
              <a:xfrm>
                <a:off x="2247" y="1968"/>
                <a:ext cx="372" cy="288"/>
              </a:xfrm>
              <a:custGeom>
                <a:avLst/>
                <a:gdLst/>
                <a:ahLst/>
                <a:cxnLst>
                  <a:cxn ang="0">
                    <a:pos x="366" y="96"/>
                  </a:cxn>
                  <a:cxn ang="0">
                    <a:pos x="354" y="288"/>
                  </a:cxn>
                  <a:cxn ang="0">
                    <a:pos x="306" y="282"/>
                  </a:cxn>
                  <a:cxn ang="0">
                    <a:pos x="0" y="252"/>
                  </a:cxn>
                  <a:cxn ang="0">
                    <a:pos x="6" y="210"/>
                  </a:cxn>
                  <a:cxn ang="0">
                    <a:pos x="36" y="0"/>
                  </a:cxn>
                  <a:cxn ang="0">
                    <a:pos x="276" y="24"/>
                  </a:cxn>
                  <a:cxn ang="0">
                    <a:pos x="372" y="30"/>
                  </a:cxn>
                  <a:cxn ang="0">
                    <a:pos x="366" y="72"/>
                  </a:cxn>
                  <a:cxn ang="0">
                    <a:pos x="366" y="96"/>
                  </a:cxn>
                  <a:cxn ang="0">
                    <a:pos x="366" y="102"/>
                  </a:cxn>
                </a:cxnLst>
                <a:rect l="0" t="0" r="r" b="b"/>
                <a:pathLst>
                  <a:path w="372" h="288">
                    <a:moveTo>
                      <a:pt x="366" y="96"/>
                    </a:moveTo>
                    <a:lnTo>
                      <a:pt x="354" y="288"/>
                    </a:lnTo>
                    <a:lnTo>
                      <a:pt x="306" y="282"/>
                    </a:lnTo>
                    <a:lnTo>
                      <a:pt x="0" y="252"/>
                    </a:lnTo>
                    <a:lnTo>
                      <a:pt x="6" y="210"/>
                    </a:lnTo>
                    <a:lnTo>
                      <a:pt x="36" y="0"/>
                    </a:lnTo>
                    <a:lnTo>
                      <a:pt x="276" y="24"/>
                    </a:lnTo>
                    <a:lnTo>
                      <a:pt x="372" y="30"/>
                    </a:lnTo>
                    <a:lnTo>
                      <a:pt x="366" y="72"/>
                    </a:lnTo>
                    <a:lnTo>
                      <a:pt x="366" y="96"/>
                    </a:lnTo>
                    <a:lnTo>
                      <a:pt x="366" y="102"/>
                    </a:lnTo>
                  </a:path>
                </a:pathLst>
              </a:custGeom>
              <a:noFill/>
              <a:ln w="9525">
                <a:solidFill>
                  <a:srgbClr val="000000"/>
                </a:solidFill>
                <a:prstDash val="solid"/>
                <a:round/>
                <a:headEnd/>
                <a:tailEnd/>
              </a:ln>
            </p:spPr>
            <p:txBody>
              <a:bodyPr/>
              <a:lstStyle/>
              <a:p>
                <a:endParaRPr lang="en-US"/>
              </a:p>
            </p:txBody>
          </p:sp>
          <p:sp>
            <p:nvSpPr>
              <p:cNvPr id="364563" name="Freeform 19"/>
              <p:cNvSpPr>
                <a:spLocks/>
              </p:cNvSpPr>
              <p:nvPr/>
            </p:nvSpPr>
            <p:spPr bwMode="auto">
              <a:xfrm>
                <a:off x="3963" y="1800"/>
                <a:ext cx="90" cy="84"/>
              </a:xfrm>
              <a:custGeom>
                <a:avLst/>
                <a:gdLst/>
                <a:ahLst/>
                <a:cxnLst>
                  <a:cxn ang="0">
                    <a:pos x="84" y="0"/>
                  </a:cxn>
                  <a:cxn ang="0">
                    <a:pos x="90" y="42"/>
                  </a:cxn>
                  <a:cxn ang="0">
                    <a:pos x="42" y="60"/>
                  </a:cxn>
                  <a:cxn ang="0">
                    <a:pos x="12" y="84"/>
                  </a:cxn>
                  <a:cxn ang="0">
                    <a:pos x="12" y="72"/>
                  </a:cxn>
                  <a:cxn ang="0">
                    <a:pos x="0" y="18"/>
                  </a:cxn>
                  <a:cxn ang="0">
                    <a:pos x="78" y="0"/>
                  </a:cxn>
                  <a:cxn ang="0">
                    <a:pos x="84" y="0"/>
                  </a:cxn>
                </a:cxnLst>
                <a:rect l="0" t="0" r="r" b="b"/>
                <a:pathLst>
                  <a:path w="90" h="84">
                    <a:moveTo>
                      <a:pt x="84" y="0"/>
                    </a:moveTo>
                    <a:lnTo>
                      <a:pt x="90" y="42"/>
                    </a:lnTo>
                    <a:lnTo>
                      <a:pt x="42" y="60"/>
                    </a:lnTo>
                    <a:lnTo>
                      <a:pt x="12" y="84"/>
                    </a:lnTo>
                    <a:lnTo>
                      <a:pt x="12" y="72"/>
                    </a:lnTo>
                    <a:lnTo>
                      <a:pt x="0" y="18"/>
                    </a:lnTo>
                    <a:lnTo>
                      <a:pt x="78" y="0"/>
                    </a:lnTo>
                    <a:lnTo>
                      <a:pt x="84" y="0"/>
                    </a:lnTo>
                    <a:close/>
                  </a:path>
                </a:pathLst>
              </a:custGeom>
              <a:solidFill>
                <a:srgbClr val="FF8C00"/>
              </a:solidFill>
              <a:ln w="9525">
                <a:solidFill>
                  <a:srgbClr val="FF8C00"/>
                </a:solidFill>
                <a:prstDash val="solid"/>
                <a:round/>
                <a:headEnd/>
                <a:tailEnd/>
              </a:ln>
            </p:spPr>
            <p:txBody>
              <a:bodyPr/>
              <a:lstStyle/>
              <a:p>
                <a:endParaRPr lang="en-US"/>
              </a:p>
            </p:txBody>
          </p:sp>
          <p:sp>
            <p:nvSpPr>
              <p:cNvPr id="364564" name="Freeform 20"/>
              <p:cNvSpPr>
                <a:spLocks/>
              </p:cNvSpPr>
              <p:nvPr/>
            </p:nvSpPr>
            <p:spPr bwMode="auto">
              <a:xfrm>
                <a:off x="3963" y="1800"/>
                <a:ext cx="90" cy="84"/>
              </a:xfrm>
              <a:custGeom>
                <a:avLst/>
                <a:gdLst/>
                <a:ahLst/>
                <a:cxnLst>
                  <a:cxn ang="0">
                    <a:pos x="84" y="0"/>
                  </a:cxn>
                  <a:cxn ang="0">
                    <a:pos x="90" y="42"/>
                  </a:cxn>
                  <a:cxn ang="0">
                    <a:pos x="42" y="60"/>
                  </a:cxn>
                  <a:cxn ang="0">
                    <a:pos x="12" y="84"/>
                  </a:cxn>
                  <a:cxn ang="0">
                    <a:pos x="12" y="72"/>
                  </a:cxn>
                  <a:cxn ang="0">
                    <a:pos x="0" y="18"/>
                  </a:cxn>
                  <a:cxn ang="0">
                    <a:pos x="78" y="0"/>
                  </a:cxn>
                  <a:cxn ang="0">
                    <a:pos x="84" y="0"/>
                  </a:cxn>
                  <a:cxn ang="0">
                    <a:pos x="84" y="6"/>
                  </a:cxn>
                </a:cxnLst>
                <a:rect l="0" t="0" r="r" b="b"/>
                <a:pathLst>
                  <a:path w="90" h="84">
                    <a:moveTo>
                      <a:pt x="84" y="0"/>
                    </a:moveTo>
                    <a:lnTo>
                      <a:pt x="90" y="42"/>
                    </a:lnTo>
                    <a:lnTo>
                      <a:pt x="42" y="60"/>
                    </a:lnTo>
                    <a:lnTo>
                      <a:pt x="12" y="84"/>
                    </a:lnTo>
                    <a:lnTo>
                      <a:pt x="12" y="72"/>
                    </a:lnTo>
                    <a:lnTo>
                      <a:pt x="0" y="18"/>
                    </a:lnTo>
                    <a:lnTo>
                      <a:pt x="78" y="0"/>
                    </a:lnTo>
                    <a:lnTo>
                      <a:pt x="84" y="0"/>
                    </a:lnTo>
                    <a:lnTo>
                      <a:pt x="84" y="6"/>
                    </a:lnTo>
                  </a:path>
                </a:pathLst>
              </a:custGeom>
              <a:noFill/>
              <a:ln w="9525">
                <a:solidFill>
                  <a:srgbClr val="000000"/>
                </a:solidFill>
                <a:prstDash val="solid"/>
                <a:round/>
                <a:headEnd/>
                <a:tailEnd/>
              </a:ln>
            </p:spPr>
            <p:txBody>
              <a:bodyPr/>
              <a:lstStyle/>
              <a:p>
                <a:endParaRPr lang="en-US"/>
              </a:p>
            </p:txBody>
          </p:sp>
          <p:sp>
            <p:nvSpPr>
              <p:cNvPr id="364565" name="Freeform 21"/>
              <p:cNvSpPr>
                <a:spLocks/>
              </p:cNvSpPr>
              <p:nvPr/>
            </p:nvSpPr>
            <p:spPr bwMode="auto">
              <a:xfrm>
                <a:off x="3891" y="1980"/>
                <a:ext cx="54" cy="84"/>
              </a:xfrm>
              <a:custGeom>
                <a:avLst/>
                <a:gdLst/>
                <a:ahLst/>
                <a:cxnLst>
                  <a:cxn ang="0">
                    <a:pos x="18" y="0"/>
                  </a:cxn>
                  <a:cxn ang="0">
                    <a:pos x="12" y="6"/>
                  </a:cxn>
                  <a:cxn ang="0">
                    <a:pos x="12" y="24"/>
                  </a:cxn>
                  <a:cxn ang="0">
                    <a:pos x="36" y="54"/>
                  </a:cxn>
                  <a:cxn ang="0">
                    <a:pos x="48" y="60"/>
                  </a:cxn>
                  <a:cxn ang="0">
                    <a:pos x="42" y="72"/>
                  </a:cxn>
                  <a:cxn ang="0">
                    <a:pos x="54" y="78"/>
                  </a:cxn>
                  <a:cxn ang="0">
                    <a:pos x="24" y="84"/>
                  </a:cxn>
                  <a:cxn ang="0">
                    <a:pos x="0" y="6"/>
                  </a:cxn>
                  <a:cxn ang="0">
                    <a:pos x="12" y="0"/>
                  </a:cxn>
                  <a:cxn ang="0">
                    <a:pos x="18" y="0"/>
                  </a:cxn>
                </a:cxnLst>
                <a:rect l="0" t="0" r="r" b="b"/>
                <a:pathLst>
                  <a:path w="54" h="84">
                    <a:moveTo>
                      <a:pt x="18" y="0"/>
                    </a:moveTo>
                    <a:lnTo>
                      <a:pt x="12" y="6"/>
                    </a:lnTo>
                    <a:lnTo>
                      <a:pt x="12" y="24"/>
                    </a:lnTo>
                    <a:lnTo>
                      <a:pt x="36" y="54"/>
                    </a:lnTo>
                    <a:lnTo>
                      <a:pt x="48" y="60"/>
                    </a:lnTo>
                    <a:lnTo>
                      <a:pt x="42" y="72"/>
                    </a:lnTo>
                    <a:lnTo>
                      <a:pt x="54" y="78"/>
                    </a:lnTo>
                    <a:lnTo>
                      <a:pt x="24" y="84"/>
                    </a:lnTo>
                    <a:lnTo>
                      <a:pt x="0" y="6"/>
                    </a:lnTo>
                    <a:lnTo>
                      <a:pt x="12" y="0"/>
                    </a:lnTo>
                    <a:lnTo>
                      <a:pt x="18" y="0"/>
                    </a:lnTo>
                    <a:close/>
                  </a:path>
                </a:pathLst>
              </a:custGeom>
              <a:solidFill>
                <a:srgbClr val="FF4500"/>
              </a:solidFill>
              <a:ln w="9525">
                <a:solidFill>
                  <a:srgbClr val="FF4500"/>
                </a:solidFill>
                <a:prstDash val="solid"/>
                <a:round/>
                <a:headEnd/>
                <a:tailEnd/>
              </a:ln>
            </p:spPr>
            <p:txBody>
              <a:bodyPr/>
              <a:lstStyle/>
              <a:p>
                <a:endParaRPr lang="en-US"/>
              </a:p>
            </p:txBody>
          </p:sp>
          <p:sp>
            <p:nvSpPr>
              <p:cNvPr id="364566" name="Freeform 22"/>
              <p:cNvSpPr>
                <a:spLocks/>
              </p:cNvSpPr>
              <p:nvPr/>
            </p:nvSpPr>
            <p:spPr bwMode="auto">
              <a:xfrm>
                <a:off x="3891" y="1980"/>
                <a:ext cx="54" cy="84"/>
              </a:xfrm>
              <a:custGeom>
                <a:avLst/>
                <a:gdLst/>
                <a:ahLst/>
                <a:cxnLst>
                  <a:cxn ang="0">
                    <a:pos x="18" y="0"/>
                  </a:cxn>
                  <a:cxn ang="0">
                    <a:pos x="12" y="6"/>
                  </a:cxn>
                  <a:cxn ang="0">
                    <a:pos x="12" y="24"/>
                  </a:cxn>
                  <a:cxn ang="0">
                    <a:pos x="36" y="54"/>
                  </a:cxn>
                  <a:cxn ang="0">
                    <a:pos x="48" y="60"/>
                  </a:cxn>
                  <a:cxn ang="0">
                    <a:pos x="42" y="72"/>
                  </a:cxn>
                  <a:cxn ang="0">
                    <a:pos x="54" y="78"/>
                  </a:cxn>
                  <a:cxn ang="0">
                    <a:pos x="24" y="84"/>
                  </a:cxn>
                  <a:cxn ang="0">
                    <a:pos x="0" y="6"/>
                  </a:cxn>
                  <a:cxn ang="0">
                    <a:pos x="12" y="0"/>
                  </a:cxn>
                  <a:cxn ang="0">
                    <a:pos x="18" y="0"/>
                  </a:cxn>
                  <a:cxn ang="0">
                    <a:pos x="18" y="6"/>
                  </a:cxn>
                </a:cxnLst>
                <a:rect l="0" t="0" r="r" b="b"/>
                <a:pathLst>
                  <a:path w="54" h="84">
                    <a:moveTo>
                      <a:pt x="18" y="0"/>
                    </a:moveTo>
                    <a:lnTo>
                      <a:pt x="12" y="6"/>
                    </a:lnTo>
                    <a:lnTo>
                      <a:pt x="12" y="24"/>
                    </a:lnTo>
                    <a:lnTo>
                      <a:pt x="36" y="54"/>
                    </a:lnTo>
                    <a:lnTo>
                      <a:pt x="48" y="60"/>
                    </a:lnTo>
                    <a:lnTo>
                      <a:pt x="42" y="72"/>
                    </a:lnTo>
                    <a:lnTo>
                      <a:pt x="54" y="78"/>
                    </a:lnTo>
                    <a:lnTo>
                      <a:pt x="24" y="84"/>
                    </a:lnTo>
                    <a:lnTo>
                      <a:pt x="0" y="6"/>
                    </a:lnTo>
                    <a:lnTo>
                      <a:pt x="12" y="0"/>
                    </a:lnTo>
                    <a:lnTo>
                      <a:pt x="18" y="0"/>
                    </a:lnTo>
                    <a:lnTo>
                      <a:pt x="18" y="6"/>
                    </a:lnTo>
                  </a:path>
                </a:pathLst>
              </a:custGeom>
              <a:noFill/>
              <a:ln w="9525">
                <a:solidFill>
                  <a:srgbClr val="000000"/>
                </a:solidFill>
                <a:prstDash val="solid"/>
                <a:round/>
                <a:headEnd/>
                <a:tailEnd/>
              </a:ln>
            </p:spPr>
            <p:txBody>
              <a:bodyPr/>
              <a:lstStyle/>
              <a:p>
                <a:endParaRPr lang="en-US"/>
              </a:p>
            </p:txBody>
          </p:sp>
          <p:sp>
            <p:nvSpPr>
              <p:cNvPr id="364567" name="Freeform 23"/>
              <p:cNvSpPr>
                <a:spLocks/>
              </p:cNvSpPr>
              <p:nvPr/>
            </p:nvSpPr>
            <p:spPr bwMode="auto">
              <a:xfrm>
                <a:off x="3837" y="2052"/>
                <a:ext cx="12" cy="6"/>
              </a:xfrm>
              <a:custGeom>
                <a:avLst/>
                <a:gdLst/>
                <a:ahLst/>
                <a:cxnLst>
                  <a:cxn ang="0">
                    <a:pos x="6" y="6"/>
                  </a:cxn>
                  <a:cxn ang="0">
                    <a:pos x="0" y="0"/>
                  </a:cxn>
                  <a:cxn ang="0">
                    <a:pos x="12" y="0"/>
                  </a:cxn>
                  <a:cxn ang="0">
                    <a:pos x="6" y="6"/>
                  </a:cxn>
                </a:cxnLst>
                <a:rect l="0" t="0" r="r" b="b"/>
                <a:pathLst>
                  <a:path w="12" h="6">
                    <a:moveTo>
                      <a:pt x="6" y="6"/>
                    </a:moveTo>
                    <a:lnTo>
                      <a:pt x="0" y="0"/>
                    </a:lnTo>
                    <a:lnTo>
                      <a:pt x="12" y="0"/>
                    </a:lnTo>
                    <a:lnTo>
                      <a:pt x="6" y="6"/>
                    </a:lnTo>
                    <a:close/>
                  </a:path>
                </a:pathLst>
              </a:custGeom>
              <a:solidFill>
                <a:srgbClr val="FF4500"/>
              </a:solidFill>
              <a:ln w="9525">
                <a:solidFill>
                  <a:srgbClr val="FF4500"/>
                </a:solidFill>
                <a:prstDash val="solid"/>
                <a:round/>
                <a:headEnd/>
                <a:tailEnd/>
              </a:ln>
            </p:spPr>
            <p:txBody>
              <a:bodyPr/>
              <a:lstStyle/>
              <a:p>
                <a:endParaRPr lang="en-US"/>
              </a:p>
            </p:txBody>
          </p:sp>
          <p:sp>
            <p:nvSpPr>
              <p:cNvPr id="364568" name="Freeform 24"/>
              <p:cNvSpPr>
                <a:spLocks/>
              </p:cNvSpPr>
              <p:nvPr/>
            </p:nvSpPr>
            <p:spPr bwMode="auto">
              <a:xfrm>
                <a:off x="3837" y="2052"/>
                <a:ext cx="12" cy="12"/>
              </a:xfrm>
              <a:custGeom>
                <a:avLst/>
                <a:gdLst/>
                <a:ahLst/>
                <a:cxnLst>
                  <a:cxn ang="0">
                    <a:pos x="6" y="6"/>
                  </a:cxn>
                  <a:cxn ang="0">
                    <a:pos x="0" y="0"/>
                  </a:cxn>
                  <a:cxn ang="0">
                    <a:pos x="12" y="0"/>
                  </a:cxn>
                  <a:cxn ang="0">
                    <a:pos x="6" y="6"/>
                  </a:cxn>
                  <a:cxn ang="0">
                    <a:pos x="6" y="12"/>
                  </a:cxn>
                </a:cxnLst>
                <a:rect l="0" t="0" r="r" b="b"/>
                <a:pathLst>
                  <a:path w="12" h="12">
                    <a:moveTo>
                      <a:pt x="6" y="6"/>
                    </a:moveTo>
                    <a:lnTo>
                      <a:pt x="0" y="0"/>
                    </a:lnTo>
                    <a:lnTo>
                      <a:pt x="12" y="0"/>
                    </a:lnTo>
                    <a:lnTo>
                      <a:pt x="6" y="6"/>
                    </a:lnTo>
                    <a:lnTo>
                      <a:pt x="6" y="12"/>
                    </a:lnTo>
                  </a:path>
                </a:pathLst>
              </a:custGeom>
              <a:noFill/>
              <a:ln w="9525">
                <a:solidFill>
                  <a:srgbClr val="000000"/>
                </a:solidFill>
                <a:prstDash val="solid"/>
                <a:round/>
                <a:headEnd/>
                <a:tailEnd/>
              </a:ln>
            </p:spPr>
            <p:txBody>
              <a:bodyPr/>
              <a:lstStyle/>
              <a:p>
                <a:endParaRPr lang="en-US"/>
              </a:p>
            </p:txBody>
          </p:sp>
          <p:sp>
            <p:nvSpPr>
              <p:cNvPr id="364569" name="Freeform 25"/>
              <p:cNvSpPr>
                <a:spLocks/>
              </p:cNvSpPr>
              <p:nvPr/>
            </p:nvSpPr>
            <p:spPr bwMode="auto">
              <a:xfrm>
                <a:off x="3369" y="2610"/>
                <a:ext cx="462" cy="348"/>
              </a:xfrm>
              <a:custGeom>
                <a:avLst/>
                <a:gdLst/>
                <a:ahLst/>
                <a:cxnLst>
                  <a:cxn ang="0">
                    <a:pos x="330" y="0"/>
                  </a:cxn>
                  <a:cxn ang="0">
                    <a:pos x="456" y="234"/>
                  </a:cxn>
                  <a:cxn ang="0">
                    <a:pos x="462" y="294"/>
                  </a:cxn>
                  <a:cxn ang="0">
                    <a:pos x="450" y="312"/>
                  </a:cxn>
                  <a:cxn ang="0">
                    <a:pos x="450" y="324"/>
                  </a:cxn>
                  <a:cxn ang="0">
                    <a:pos x="444" y="336"/>
                  </a:cxn>
                  <a:cxn ang="0">
                    <a:pos x="408" y="348"/>
                  </a:cxn>
                  <a:cxn ang="0">
                    <a:pos x="402" y="336"/>
                  </a:cxn>
                  <a:cxn ang="0">
                    <a:pos x="414" y="342"/>
                  </a:cxn>
                  <a:cxn ang="0">
                    <a:pos x="420" y="330"/>
                  </a:cxn>
                  <a:cxn ang="0">
                    <a:pos x="402" y="330"/>
                  </a:cxn>
                  <a:cxn ang="0">
                    <a:pos x="384" y="306"/>
                  </a:cxn>
                  <a:cxn ang="0">
                    <a:pos x="366" y="300"/>
                  </a:cxn>
                  <a:cxn ang="0">
                    <a:pos x="354" y="270"/>
                  </a:cxn>
                  <a:cxn ang="0">
                    <a:pos x="336" y="258"/>
                  </a:cxn>
                  <a:cxn ang="0">
                    <a:pos x="336" y="240"/>
                  </a:cxn>
                  <a:cxn ang="0">
                    <a:pos x="324" y="240"/>
                  </a:cxn>
                  <a:cxn ang="0">
                    <a:pos x="330" y="252"/>
                  </a:cxn>
                  <a:cxn ang="0">
                    <a:pos x="324" y="252"/>
                  </a:cxn>
                  <a:cxn ang="0">
                    <a:pos x="300" y="216"/>
                  </a:cxn>
                  <a:cxn ang="0">
                    <a:pos x="312" y="186"/>
                  </a:cxn>
                  <a:cxn ang="0">
                    <a:pos x="294" y="180"/>
                  </a:cxn>
                  <a:cxn ang="0">
                    <a:pos x="300" y="198"/>
                  </a:cxn>
                  <a:cxn ang="0">
                    <a:pos x="282" y="186"/>
                  </a:cxn>
                  <a:cxn ang="0">
                    <a:pos x="288" y="126"/>
                  </a:cxn>
                  <a:cxn ang="0">
                    <a:pos x="222" y="66"/>
                  </a:cxn>
                  <a:cxn ang="0">
                    <a:pos x="186" y="60"/>
                  </a:cxn>
                  <a:cxn ang="0">
                    <a:pos x="186" y="72"/>
                  </a:cxn>
                  <a:cxn ang="0">
                    <a:pos x="126" y="90"/>
                  </a:cxn>
                  <a:cxn ang="0">
                    <a:pos x="126" y="84"/>
                  </a:cxn>
                  <a:cxn ang="0">
                    <a:pos x="132" y="90"/>
                  </a:cxn>
                  <a:cxn ang="0">
                    <a:pos x="132" y="84"/>
                  </a:cxn>
                  <a:cxn ang="0">
                    <a:pos x="102" y="54"/>
                  </a:cxn>
                  <a:cxn ang="0">
                    <a:pos x="96" y="60"/>
                  </a:cxn>
                  <a:cxn ang="0">
                    <a:pos x="102" y="66"/>
                  </a:cxn>
                  <a:cxn ang="0">
                    <a:pos x="60" y="54"/>
                  </a:cxn>
                  <a:cxn ang="0">
                    <a:pos x="84" y="48"/>
                  </a:cxn>
                  <a:cxn ang="0">
                    <a:pos x="78" y="48"/>
                  </a:cxn>
                  <a:cxn ang="0">
                    <a:pos x="24" y="60"/>
                  </a:cxn>
                  <a:cxn ang="0">
                    <a:pos x="36" y="54"/>
                  </a:cxn>
                  <a:cxn ang="0">
                    <a:pos x="24" y="48"/>
                  </a:cxn>
                  <a:cxn ang="0">
                    <a:pos x="24" y="54"/>
                  </a:cxn>
                  <a:cxn ang="0">
                    <a:pos x="12" y="60"/>
                  </a:cxn>
                  <a:cxn ang="0">
                    <a:pos x="12" y="42"/>
                  </a:cxn>
                  <a:cxn ang="0">
                    <a:pos x="0" y="30"/>
                  </a:cxn>
                  <a:cxn ang="0">
                    <a:pos x="0" y="18"/>
                  </a:cxn>
                  <a:cxn ang="0">
                    <a:pos x="138" y="6"/>
                  </a:cxn>
                  <a:cxn ang="0">
                    <a:pos x="150" y="24"/>
                  </a:cxn>
                  <a:cxn ang="0">
                    <a:pos x="294" y="18"/>
                  </a:cxn>
                  <a:cxn ang="0">
                    <a:pos x="300" y="30"/>
                  </a:cxn>
                  <a:cxn ang="0">
                    <a:pos x="306" y="24"/>
                  </a:cxn>
                  <a:cxn ang="0">
                    <a:pos x="306" y="0"/>
                  </a:cxn>
                  <a:cxn ang="0">
                    <a:pos x="330" y="0"/>
                  </a:cxn>
                </a:cxnLst>
                <a:rect l="0" t="0" r="r" b="b"/>
                <a:pathLst>
                  <a:path w="462" h="348">
                    <a:moveTo>
                      <a:pt x="330" y="0"/>
                    </a:moveTo>
                    <a:lnTo>
                      <a:pt x="456" y="234"/>
                    </a:lnTo>
                    <a:lnTo>
                      <a:pt x="462" y="294"/>
                    </a:lnTo>
                    <a:lnTo>
                      <a:pt x="450" y="312"/>
                    </a:lnTo>
                    <a:lnTo>
                      <a:pt x="450" y="324"/>
                    </a:lnTo>
                    <a:lnTo>
                      <a:pt x="444" y="336"/>
                    </a:lnTo>
                    <a:lnTo>
                      <a:pt x="408" y="348"/>
                    </a:lnTo>
                    <a:lnTo>
                      <a:pt x="402" y="336"/>
                    </a:lnTo>
                    <a:lnTo>
                      <a:pt x="414" y="342"/>
                    </a:lnTo>
                    <a:lnTo>
                      <a:pt x="420" y="330"/>
                    </a:lnTo>
                    <a:lnTo>
                      <a:pt x="402" y="330"/>
                    </a:lnTo>
                    <a:lnTo>
                      <a:pt x="384" y="306"/>
                    </a:lnTo>
                    <a:lnTo>
                      <a:pt x="366" y="300"/>
                    </a:lnTo>
                    <a:lnTo>
                      <a:pt x="354" y="270"/>
                    </a:lnTo>
                    <a:lnTo>
                      <a:pt x="336" y="258"/>
                    </a:lnTo>
                    <a:lnTo>
                      <a:pt x="336" y="240"/>
                    </a:lnTo>
                    <a:lnTo>
                      <a:pt x="324" y="240"/>
                    </a:lnTo>
                    <a:lnTo>
                      <a:pt x="330" y="252"/>
                    </a:lnTo>
                    <a:lnTo>
                      <a:pt x="324" y="252"/>
                    </a:lnTo>
                    <a:lnTo>
                      <a:pt x="300" y="216"/>
                    </a:lnTo>
                    <a:lnTo>
                      <a:pt x="312" y="186"/>
                    </a:lnTo>
                    <a:lnTo>
                      <a:pt x="294" y="180"/>
                    </a:lnTo>
                    <a:lnTo>
                      <a:pt x="300" y="198"/>
                    </a:lnTo>
                    <a:lnTo>
                      <a:pt x="282" y="186"/>
                    </a:lnTo>
                    <a:lnTo>
                      <a:pt x="288" y="126"/>
                    </a:lnTo>
                    <a:lnTo>
                      <a:pt x="222" y="66"/>
                    </a:lnTo>
                    <a:lnTo>
                      <a:pt x="186" y="60"/>
                    </a:lnTo>
                    <a:lnTo>
                      <a:pt x="186" y="72"/>
                    </a:lnTo>
                    <a:lnTo>
                      <a:pt x="126" y="90"/>
                    </a:lnTo>
                    <a:lnTo>
                      <a:pt x="126" y="84"/>
                    </a:lnTo>
                    <a:lnTo>
                      <a:pt x="132" y="90"/>
                    </a:lnTo>
                    <a:lnTo>
                      <a:pt x="132" y="84"/>
                    </a:lnTo>
                    <a:lnTo>
                      <a:pt x="102" y="54"/>
                    </a:lnTo>
                    <a:lnTo>
                      <a:pt x="96" y="60"/>
                    </a:lnTo>
                    <a:lnTo>
                      <a:pt x="102" y="66"/>
                    </a:lnTo>
                    <a:lnTo>
                      <a:pt x="60" y="54"/>
                    </a:lnTo>
                    <a:lnTo>
                      <a:pt x="84" y="48"/>
                    </a:lnTo>
                    <a:lnTo>
                      <a:pt x="78" y="48"/>
                    </a:lnTo>
                    <a:lnTo>
                      <a:pt x="24" y="60"/>
                    </a:lnTo>
                    <a:lnTo>
                      <a:pt x="36" y="54"/>
                    </a:lnTo>
                    <a:lnTo>
                      <a:pt x="24" y="48"/>
                    </a:lnTo>
                    <a:lnTo>
                      <a:pt x="24" y="54"/>
                    </a:lnTo>
                    <a:lnTo>
                      <a:pt x="12" y="60"/>
                    </a:lnTo>
                    <a:lnTo>
                      <a:pt x="12" y="42"/>
                    </a:lnTo>
                    <a:lnTo>
                      <a:pt x="0" y="30"/>
                    </a:lnTo>
                    <a:lnTo>
                      <a:pt x="0" y="18"/>
                    </a:lnTo>
                    <a:lnTo>
                      <a:pt x="138" y="6"/>
                    </a:lnTo>
                    <a:lnTo>
                      <a:pt x="150" y="24"/>
                    </a:lnTo>
                    <a:lnTo>
                      <a:pt x="294" y="18"/>
                    </a:lnTo>
                    <a:lnTo>
                      <a:pt x="300" y="30"/>
                    </a:lnTo>
                    <a:lnTo>
                      <a:pt x="306" y="24"/>
                    </a:lnTo>
                    <a:lnTo>
                      <a:pt x="306" y="0"/>
                    </a:lnTo>
                    <a:lnTo>
                      <a:pt x="330" y="0"/>
                    </a:lnTo>
                    <a:close/>
                  </a:path>
                </a:pathLst>
              </a:custGeom>
              <a:solidFill>
                <a:srgbClr val="FF4500"/>
              </a:solidFill>
              <a:ln w="9525">
                <a:solidFill>
                  <a:srgbClr val="FF4500"/>
                </a:solidFill>
                <a:prstDash val="solid"/>
                <a:round/>
                <a:headEnd/>
                <a:tailEnd/>
              </a:ln>
            </p:spPr>
            <p:txBody>
              <a:bodyPr/>
              <a:lstStyle/>
              <a:p>
                <a:endParaRPr lang="en-US"/>
              </a:p>
            </p:txBody>
          </p:sp>
          <p:sp>
            <p:nvSpPr>
              <p:cNvPr id="364570" name="Freeform 26"/>
              <p:cNvSpPr>
                <a:spLocks/>
              </p:cNvSpPr>
              <p:nvPr/>
            </p:nvSpPr>
            <p:spPr bwMode="auto">
              <a:xfrm>
                <a:off x="3369" y="2610"/>
                <a:ext cx="462" cy="348"/>
              </a:xfrm>
              <a:custGeom>
                <a:avLst/>
                <a:gdLst/>
                <a:ahLst/>
                <a:cxnLst>
                  <a:cxn ang="0">
                    <a:pos x="330" y="0"/>
                  </a:cxn>
                  <a:cxn ang="0">
                    <a:pos x="456" y="234"/>
                  </a:cxn>
                  <a:cxn ang="0">
                    <a:pos x="462" y="294"/>
                  </a:cxn>
                  <a:cxn ang="0">
                    <a:pos x="450" y="312"/>
                  </a:cxn>
                  <a:cxn ang="0">
                    <a:pos x="450" y="324"/>
                  </a:cxn>
                  <a:cxn ang="0">
                    <a:pos x="444" y="336"/>
                  </a:cxn>
                  <a:cxn ang="0">
                    <a:pos x="408" y="348"/>
                  </a:cxn>
                  <a:cxn ang="0">
                    <a:pos x="402" y="336"/>
                  </a:cxn>
                  <a:cxn ang="0">
                    <a:pos x="414" y="342"/>
                  </a:cxn>
                  <a:cxn ang="0">
                    <a:pos x="420" y="330"/>
                  </a:cxn>
                  <a:cxn ang="0">
                    <a:pos x="402" y="330"/>
                  </a:cxn>
                  <a:cxn ang="0">
                    <a:pos x="384" y="306"/>
                  </a:cxn>
                  <a:cxn ang="0">
                    <a:pos x="366" y="300"/>
                  </a:cxn>
                  <a:cxn ang="0">
                    <a:pos x="354" y="270"/>
                  </a:cxn>
                  <a:cxn ang="0">
                    <a:pos x="336" y="258"/>
                  </a:cxn>
                  <a:cxn ang="0">
                    <a:pos x="336" y="240"/>
                  </a:cxn>
                  <a:cxn ang="0">
                    <a:pos x="324" y="240"/>
                  </a:cxn>
                  <a:cxn ang="0">
                    <a:pos x="330" y="252"/>
                  </a:cxn>
                  <a:cxn ang="0">
                    <a:pos x="324" y="252"/>
                  </a:cxn>
                  <a:cxn ang="0">
                    <a:pos x="300" y="216"/>
                  </a:cxn>
                  <a:cxn ang="0">
                    <a:pos x="312" y="186"/>
                  </a:cxn>
                  <a:cxn ang="0">
                    <a:pos x="294" y="180"/>
                  </a:cxn>
                  <a:cxn ang="0">
                    <a:pos x="300" y="198"/>
                  </a:cxn>
                  <a:cxn ang="0">
                    <a:pos x="282" y="186"/>
                  </a:cxn>
                  <a:cxn ang="0">
                    <a:pos x="288" y="126"/>
                  </a:cxn>
                  <a:cxn ang="0">
                    <a:pos x="222" y="66"/>
                  </a:cxn>
                  <a:cxn ang="0">
                    <a:pos x="186" y="60"/>
                  </a:cxn>
                  <a:cxn ang="0">
                    <a:pos x="186" y="72"/>
                  </a:cxn>
                  <a:cxn ang="0">
                    <a:pos x="126" y="90"/>
                  </a:cxn>
                  <a:cxn ang="0">
                    <a:pos x="126" y="84"/>
                  </a:cxn>
                  <a:cxn ang="0">
                    <a:pos x="132" y="90"/>
                  </a:cxn>
                  <a:cxn ang="0">
                    <a:pos x="132" y="84"/>
                  </a:cxn>
                  <a:cxn ang="0">
                    <a:pos x="102" y="54"/>
                  </a:cxn>
                  <a:cxn ang="0">
                    <a:pos x="96" y="60"/>
                  </a:cxn>
                  <a:cxn ang="0">
                    <a:pos x="102" y="66"/>
                  </a:cxn>
                  <a:cxn ang="0">
                    <a:pos x="60" y="54"/>
                  </a:cxn>
                  <a:cxn ang="0">
                    <a:pos x="84" y="48"/>
                  </a:cxn>
                  <a:cxn ang="0">
                    <a:pos x="78" y="48"/>
                  </a:cxn>
                  <a:cxn ang="0">
                    <a:pos x="24" y="60"/>
                  </a:cxn>
                  <a:cxn ang="0">
                    <a:pos x="36" y="54"/>
                  </a:cxn>
                  <a:cxn ang="0">
                    <a:pos x="24" y="48"/>
                  </a:cxn>
                  <a:cxn ang="0">
                    <a:pos x="24" y="54"/>
                  </a:cxn>
                  <a:cxn ang="0">
                    <a:pos x="12" y="60"/>
                  </a:cxn>
                  <a:cxn ang="0">
                    <a:pos x="12" y="42"/>
                  </a:cxn>
                  <a:cxn ang="0">
                    <a:pos x="0" y="30"/>
                  </a:cxn>
                  <a:cxn ang="0">
                    <a:pos x="0" y="18"/>
                  </a:cxn>
                  <a:cxn ang="0">
                    <a:pos x="138" y="6"/>
                  </a:cxn>
                  <a:cxn ang="0">
                    <a:pos x="150" y="24"/>
                  </a:cxn>
                  <a:cxn ang="0">
                    <a:pos x="294" y="18"/>
                  </a:cxn>
                  <a:cxn ang="0">
                    <a:pos x="300" y="30"/>
                  </a:cxn>
                  <a:cxn ang="0">
                    <a:pos x="306" y="24"/>
                  </a:cxn>
                  <a:cxn ang="0">
                    <a:pos x="306" y="0"/>
                  </a:cxn>
                  <a:cxn ang="0">
                    <a:pos x="330" y="0"/>
                  </a:cxn>
                  <a:cxn ang="0">
                    <a:pos x="330" y="6"/>
                  </a:cxn>
                </a:cxnLst>
                <a:rect l="0" t="0" r="r" b="b"/>
                <a:pathLst>
                  <a:path w="462" h="348">
                    <a:moveTo>
                      <a:pt x="330" y="0"/>
                    </a:moveTo>
                    <a:lnTo>
                      <a:pt x="456" y="234"/>
                    </a:lnTo>
                    <a:lnTo>
                      <a:pt x="462" y="294"/>
                    </a:lnTo>
                    <a:lnTo>
                      <a:pt x="450" y="312"/>
                    </a:lnTo>
                    <a:lnTo>
                      <a:pt x="450" y="324"/>
                    </a:lnTo>
                    <a:lnTo>
                      <a:pt x="444" y="336"/>
                    </a:lnTo>
                    <a:lnTo>
                      <a:pt x="408" y="348"/>
                    </a:lnTo>
                    <a:lnTo>
                      <a:pt x="402" y="336"/>
                    </a:lnTo>
                    <a:lnTo>
                      <a:pt x="414" y="342"/>
                    </a:lnTo>
                    <a:lnTo>
                      <a:pt x="420" y="330"/>
                    </a:lnTo>
                    <a:lnTo>
                      <a:pt x="402" y="330"/>
                    </a:lnTo>
                    <a:lnTo>
                      <a:pt x="384" y="306"/>
                    </a:lnTo>
                    <a:lnTo>
                      <a:pt x="366" y="300"/>
                    </a:lnTo>
                    <a:lnTo>
                      <a:pt x="354" y="270"/>
                    </a:lnTo>
                    <a:lnTo>
                      <a:pt x="336" y="258"/>
                    </a:lnTo>
                    <a:lnTo>
                      <a:pt x="336" y="240"/>
                    </a:lnTo>
                    <a:lnTo>
                      <a:pt x="324" y="240"/>
                    </a:lnTo>
                    <a:lnTo>
                      <a:pt x="330" y="252"/>
                    </a:lnTo>
                    <a:lnTo>
                      <a:pt x="324" y="252"/>
                    </a:lnTo>
                    <a:lnTo>
                      <a:pt x="300" y="216"/>
                    </a:lnTo>
                    <a:lnTo>
                      <a:pt x="312" y="186"/>
                    </a:lnTo>
                    <a:lnTo>
                      <a:pt x="294" y="180"/>
                    </a:lnTo>
                    <a:lnTo>
                      <a:pt x="300" y="198"/>
                    </a:lnTo>
                    <a:lnTo>
                      <a:pt x="282" y="186"/>
                    </a:lnTo>
                    <a:lnTo>
                      <a:pt x="288" y="126"/>
                    </a:lnTo>
                    <a:lnTo>
                      <a:pt x="222" y="66"/>
                    </a:lnTo>
                    <a:lnTo>
                      <a:pt x="186" y="60"/>
                    </a:lnTo>
                    <a:lnTo>
                      <a:pt x="186" y="72"/>
                    </a:lnTo>
                    <a:lnTo>
                      <a:pt x="126" y="90"/>
                    </a:lnTo>
                    <a:lnTo>
                      <a:pt x="126" y="84"/>
                    </a:lnTo>
                    <a:lnTo>
                      <a:pt x="132" y="90"/>
                    </a:lnTo>
                    <a:lnTo>
                      <a:pt x="132" y="84"/>
                    </a:lnTo>
                    <a:lnTo>
                      <a:pt x="102" y="54"/>
                    </a:lnTo>
                    <a:lnTo>
                      <a:pt x="96" y="60"/>
                    </a:lnTo>
                    <a:lnTo>
                      <a:pt x="102" y="66"/>
                    </a:lnTo>
                    <a:lnTo>
                      <a:pt x="60" y="54"/>
                    </a:lnTo>
                    <a:lnTo>
                      <a:pt x="84" y="48"/>
                    </a:lnTo>
                    <a:lnTo>
                      <a:pt x="78" y="48"/>
                    </a:lnTo>
                    <a:lnTo>
                      <a:pt x="24" y="60"/>
                    </a:lnTo>
                    <a:lnTo>
                      <a:pt x="36" y="54"/>
                    </a:lnTo>
                    <a:lnTo>
                      <a:pt x="24" y="48"/>
                    </a:lnTo>
                    <a:lnTo>
                      <a:pt x="24" y="54"/>
                    </a:lnTo>
                    <a:lnTo>
                      <a:pt x="12" y="60"/>
                    </a:lnTo>
                    <a:lnTo>
                      <a:pt x="12" y="42"/>
                    </a:lnTo>
                    <a:lnTo>
                      <a:pt x="0" y="30"/>
                    </a:lnTo>
                    <a:lnTo>
                      <a:pt x="0" y="18"/>
                    </a:lnTo>
                    <a:lnTo>
                      <a:pt x="138" y="6"/>
                    </a:lnTo>
                    <a:lnTo>
                      <a:pt x="150" y="24"/>
                    </a:lnTo>
                    <a:lnTo>
                      <a:pt x="294" y="18"/>
                    </a:lnTo>
                    <a:lnTo>
                      <a:pt x="300" y="30"/>
                    </a:lnTo>
                    <a:lnTo>
                      <a:pt x="306" y="24"/>
                    </a:lnTo>
                    <a:lnTo>
                      <a:pt x="306" y="0"/>
                    </a:lnTo>
                    <a:lnTo>
                      <a:pt x="330" y="0"/>
                    </a:lnTo>
                    <a:lnTo>
                      <a:pt x="330" y="6"/>
                    </a:lnTo>
                  </a:path>
                </a:pathLst>
              </a:custGeom>
              <a:noFill/>
              <a:ln w="9525">
                <a:solidFill>
                  <a:srgbClr val="000000"/>
                </a:solidFill>
                <a:prstDash val="solid"/>
                <a:round/>
                <a:headEnd/>
                <a:tailEnd/>
              </a:ln>
            </p:spPr>
            <p:txBody>
              <a:bodyPr/>
              <a:lstStyle/>
              <a:p>
                <a:endParaRPr lang="en-US"/>
              </a:p>
            </p:txBody>
          </p:sp>
          <p:sp>
            <p:nvSpPr>
              <p:cNvPr id="364571" name="Freeform 27"/>
              <p:cNvSpPr>
                <a:spLocks/>
              </p:cNvSpPr>
              <p:nvPr/>
            </p:nvSpPr>
            <p:spPr bwMode="auto">
              <a:xfrm>
                <a:off x="3447" y="2352"/>
                <a:ext cx="276" cy="288"/>
              </a:xfrm>
              <a:custGeom>
                <a:avLst/>
                <a:gdLst/>
                <a:ahLst/>
                <a:cxnLst>
                  <a:cxn ang="0">
                    <a:pos x="66" y="6"/>
                  </a:cxn>
                  <a:cxn ang="0">
                    <a:pos x="132" y="0"/>
                  </a:cxn>
                  <a:cxn ang="0">
                    <a:pos x="120" y="18"/>
                  </a:cxn>
                  <a:cxn ang="0">
                    <a:pos x="150" y="30"/>
                  </a:cxn>
                  <a:cxn ang="0">
                    <a:pos x="168" y="60"/>
                  </a:cxn>
                  <a:cxn ang="0">
                    <a:pos x="234" y="114"/>
                  </a:cxn>
                  <a:cxn ang="0">
                    <a:pos x="258" y="162"/>
                  </a:cxn>
                  <a:cxn ang="0">
                    <a:pos x="276" y="168"/>
                  </a:cxn>
                  <a:cxn ang="0">
                    <a:pos x="264" y="192"/>
                  </a:cxn>
                  <a:cxn ang="0">
                    <a:pos x="264" y="198"/>
                  </a:cxn>
                  <a:cxn ang="0">
                    <a:pos x="252" y="216"/>
                  </a:cxn>
                  <a:cxn ang="0">
                    <a:pos x="252" y="228"/>
                  </a:cxn>
                  <a:cxn ang="0">
                    <a:pos x="246" y="228"/>
                  </a:cxn>
                  <a:cxn ang="0">
                    <a:pos x="258" y="234"/>
                  </a:cxn>
                  <a:cxn ang="0">
                    <a:pos x="252" y="258"/>
                  </a:cxn>
                  <a:cxn ang="0">
                    <a:pos x="228" y="258"/>
                  </a:cxn>
                  <a:cxn ang="0">
                    <a:pos x="228" y="282"/>
                  </a:cxn>
                  <a:cxn ang="0">
                    <a:pos x="222" y="288"/>
                  </a:cxn>
                  <a:cxn ang="0">
                    <a:pos x="216" y="276"/>
                  </a:cxn>
                  <a:cxn ang="0">
                    <a:pos x="72" y="282"/>
                  </a:cxn>
                  <a:cxn ang="0">
                    <a:pos x="60" y="264"/>
                  </a:cxn>
                  <a:cxn ang="0">
                    <a:pos x="48" y="210"/>
                  </a:cxn>
                  <a:cxn ang="0">
                    <a:pos x="60" y="186"/>
                  </a:cxn>
                  <a:cxn ang="0">
                    <a:pos x="36" y="150"/>
                  </a:cxn>
                  <a:cxn ang="0">
                    <a:pos x="0" y="18"/>
                  </a:cxn>
                  <a:cxn ang="0">
                    <a:pos x="66" y="6"/>
                  </a:cxn>
                </a:cxnLst>
                <a:rect l="0" t="0" r="r" b="b"/>
                <a:pathLst>
                  <a:path w="276" h="288">
                    <a:moveTo>
                      <a:pt x="66" y="6"/>
                    </a:moveTo>
                    <a:lnTo>
                      <a:pt x="132" y="0"/>
                    </a:lnTo>
                    <a:lnTo>
                      <a:pt x="120" y="18"/>
                    </a:lnTo>
                    <a:lnTo>
                      <a:pt x="150" y="30"/>
                    </a:lnTo>
                    <a:lnTo>
                      <a:pt x="168" y="60"/>
                    </a:lnTo>
                    <a:lnTo>
                      <a:pt x="234" y="114"/>
                    </a:lnTo>
                    <a:lnTo>
                      <a:pt x="258" y="162"/>
                    </a:lnTo>
                    <a:lnTo>
                      <a:pt x="276" y="168"/>
                    </a:lnTo>
                    <a:lnTo>
                      <a:pt x="264" y="192"/>
                    </a:lnTo>
                    <a:lnTo>
                      <a:pt x="264" y="198"/>
                    </a:lnTo>
                    <a:lnTo>
                      <a:pt x="252" y="216"/>
                    </a:lnTo>
                    <a:lnTo>
                      <a:pt x="252" y="228"/>
                    </a:lnTo>
                    <a:lnTo>
                      <a:pt x="246" y="228"/>
                    </a:lnTo>
                    <a:lnTo>
                      <a:pt x="258" y="234"/>
                    </a:lnTo>
                    <a:lnTo>
                      <a:pt x="252" y="258"/>
                    </a:lnTo>
                    <a:lnTo>
                      <a:pt x="228" y="258"/>
                    </a:lnTo>
                    <a:lnTo>
                      <a:pt x="228" y="282"/>
                    </a:lnTo>
                    <a:lnTo>
                      <a:pt x="222" y="288"/>
                    </a:lnTo>
                    <a:lnTo>
                      <a:pt x="216" y="276"/>
                    </a:lnTo>
                    <a:lnTo>
                      <a:pt x="72" y="282"/>
                    </a:lnTo>
                    <a:lnTo>
                      <a:pt x="60" y="264"/>
                    </a:lnTo>
                    <a:lnTo>
                      <a:pt x="48" y="210"/>
                    </a:lnTo>
                    <a:lnTo>
                      <a:pt x="60" y="186"/>
                    </a:lnTo>
                    <a:lnTo>
                      <a:pt x="36" y="150"/>
                    </a:lnTo>
                    <a:lnTo>
                      <a:pt x="0" y="18"/>
                    </a:lnTo>
                    <a:lnTo>
                      <a:pt x="66" y="6"/>
                    </a:lnTo>
                    <a:close/>
                  </a:path>
                </a:pathLst>
              </a:custGeom>
              <a:solidFill>
                <a:srgbClr val="B22222"/>
              </a:solidFill>
              <a:ln w="9525">
                <a:solidFill>
                  <a:srgbClr val="B22222"/>
                </a:solidFill>
                <a:prstDash val="solid"/>
                <a:round/>
                <a:headEnd/>
                <a:tailEnd/>
              </a:ln>
            </p:spPr>
            <p:txBody>
              <a:bodyPr/>
              <a:lstStyle/>
              <a:p>
                <a:endParaRPr lang="en-US"/>
              </a:p>
            </p:txBody>
          </p:sp>
          <p:sp>
            <p:nvSpPr>
              <p:cNvPr id="364572" name="Freeform 28"/>
              <p:cNvSpPr>
                <a:spLocks/>
              </p:cNvSpPr>
              <p:nvPr/>
            </p:nvSpPr>
            <p:spPr bwMode="auto">
              <a:xfrm>
                <a:off x="3447" y="2352"/>
                <a:ext cx="276" cy="288"/>
              </a:xfrm>
              <a:custGeom>
                <a:avLst/>
                <a:gdLst/>
                <a:ahLst/>
                <a:cxnLst>
                  <a:cxn ang="0">
                    <a:pos x="66" y="6"/>
                  </a:cxn>
                  <a:cxn ang="0">
                    <a:pos x="132" y="0"/>
                  </a:cxn>
                  <a:cxn ang="0">
                    <a:pos x="120" y="18"/>
                  </a:cxn>
                  <a:cxn ang="0">
                    <a:pos x="150" y="30"/>
                  </a:cxn>
                  <a:cxn ang="0">
                    <a:pos x="168" y="60"/>
                  </a:cxn>
                  <a:cxn ang="0">
                    <a:pos x="234" y="114"/>
                  </a:cxn>
                  <a:cxn ang="0">
                    <a:pos x="258" y="162"/>
                  </a:cxn>
                  <a:cxn ang="0">
                    <a:pos x="276" y="168"/>
                  </a:cxn>
                  <a:cxn ang="0">
                    <a:pos x="264" y="192"/>
                  </a:cxn>
                  <a:cxn ang="0">
                    <a:pos x="264" y="198"/>
                  </a:cxn>
                  <a:cxn ang="0">
                    <a:pos x="252" y="216"/>
                  </a:cxn>
                  <a:cxn ang="0">
                    <a:pos x="252" y="228"/>
                  </a:cxn>
                  <a:cxn ang="0">
                    <a:pos x="246" y="228"/>
                  </a:cxn>
                  <a:cxn ang="0">
                    <a:pos x="258" y="234"/>
                  </a:cxn>
                  <a:cxn ang="0">
                    <a:pos x="252" y="258"/>
                  </a:cxn>
                  <a:cxn ang="0">
                    <a:pos x="228" y="258"/>
                  </a:cxn>
                  <a:cxn ang="0">
                    <a:pos x="228" y="282"/>
                  </a:cxn>
                  <a:cxn ang="0">
                    <a:pos x="222" y="288"/>
                  </a:cxn>
                  <a:cxn ang="0">
                    <a:pos x="216" y="276"/>
                  </a:cxn>
                  <a:cxn ang="0">
                    <a:pos x="72" y="282"/>
                  </a:cxn>
                  <a:cxn ang="0">
                    <a:pos x="60" y="264"/>
                  </a:cxn>
                  <a:cxn ang="0">
                    <a:pos x="48" y="210"/>
                  </a:cxn>
                  <a:cxn ang="0">
                    <a:pos x="60" y="186"/>
                  </a:cxn>
                  <a:cxn ang="0">
                    <a:pos x="36" y="150"/>
                  </a:cxn>
                  <a:cxn ang="0">
                    <a:pos x="0" y="18"/>
                  </a:cxn>
                  <a:cxn ang="0">
                    <a:pos x="66" y="6"/>
                  </a:cxn>
                  <a:cxn ang="0">
                    <a:pos x="66" y="12"/>
                  </a:cxn>
                </a:cxnLst>
                <a:rect l="0" t="0" r="r" b="b"/>
                <a:pathLst>
                  <a:path w="276" h="288">
                    <a:moveTo>
                      <a:pt x="66" y="6"/>
                    </a:moveTo>
                    <a:lnTo>
                      <a:pt x="132" y="0"/>
                    </a:lnTo>
                    <a:lnTo>
                      <a:pt x="120" y="18"/>
                    </a:lnTo>
                    <a:lnTo>
                      <a:pt x="150" y="30"/>
                    </a:lnTo>
                    <a:lnTo>
                      <a:pt x="168" y="60"/>
                    </a:lnTo>
                    <a:lnTo>
                      <a:pt x="234" y="114"/>
                    </a:lnTo>
                    <a:lnTo>
                      <a:pt x="258" y="162"/>
                    </a:lnTo>
                    <a:lnTo>
                      <a:pt x="276" y="168"/>
                    </a:lnTo>
                    <a:lnTo>
                      <a:pt x="264" y="192"/>
                    </a:lnTo>
                    <a:lnTo>
                      <a:pt x="264" y="198"/>
                    </a:lnTo>
                    <a:lnTo>
                      <a:pt x="252" y="216"/>
                    </a:lnTo>
                    <a:lnTo>
                      <a:pt x="252" y="228"/>
                    </a:lnTo>
                    <a:lnTo>
                      <a:pt x="246" y="228"/>
                    </a:lnTo>
                    <a:lnTo>
                      <a:pt x="258" y="234"/>
                    </a:lnTo>
                    <a:lnTo>
                      <a:pt x="252" y="258"/>
                    </a:lnTo>
                    <a:lnTo>
                      <a:pt x="228" y="258"/>
                    </a:lnTo>
                    <a:lnTo>
                      <a:pt x="228" y="282"/>
                    </a:lnTo>
                    <a:lnTo>
                      <a:pt x="222" y="288"/>
                    </a:lnTo>
                    <a:lnTo>
                      <a:pt x="216" y="276"/>
                    </a:lnTo>
                    <a:lnTo>
                      <a:pt x="72" y="282"/>
                    </a:lnTo>
                    <a:lnTo>
                      <a:pt x="60" y="264"/>
                    </a:lnTo>
                    <a:lnTo>
                      <a:pt x="48" y="210"/>
                    </a:lnTo>
                    <a:lnTo>
                      <a:pt x="60" y="186"/>
                    </a:lnTo>
                    <a:lnTo>
                      <a:pt x="36" y="150"/>
                    </a:lnTo>
                    <a:lnTo>
                      <a:pt x="0" y="18"/>
                    </a:lnTo>
                    <a:lnTo>
                      <a:pt x="66" y="6"/>
                    </a:lnTo>
                    <a:lnTo>
                      <a:pt x="66" y="12"/>
                    </a:lnTo>
                  </a:path>
                </a:pathLst>
              </a:custGeom>
              <a:noFill/>
              <a:ln w="9525">
                <a:solidFill>
                  <a:srgbClr val="000000"/>
                </a:solidFill>
                <a:prstDash val="solid"/>
                <a:round/>
                <a:headEnd/>
                <a:tailEnd/>
              </a:ln>
            </p:spPr>
            <p:txBody>
              <a:bodyPr/>
              <a:lstStyle/>
              <a:p>
                <a:endParaRPr lang="en-US"/>
              </a:p>
            </p:txBody>
          </p:sp>
          <p:sp>
            <p:nvSpPr>
              <p:cNvPr id="364573" name="Freeform 29"/>
              <p:cNvSpPr>
                <a:spLocks/>
              </p:cNvSpPr>
              <p:nvPr/>
            </p:nvSpPr>
            <p:spPr bwMode="auto">
              <a:xfrm>
                <a:off x="2085" y="2742"/>
                <a:ext cx="24" cy="24"/>
              </a:xfrm>
              <a:custGeom>
                <a:avLst/>
                <a:gdLst/>
                <a:ahLst/>
                <a:cxnLst>
                  <a:cxn ang="0">
                    <a:pos x="6" y="0"/>
                  </a:cxn>
                  <a:cxn ang="0">
                    <a:pos x="18" y="0"/>
                  </a:cxn>
                  <a:cxn ang="0">
                    <a:pos x="24" y="6"/>
                  </a:cxn>
                  <a:cxn ang="0">
                    <a:pos x="18" y="12"/>
                  </a:cxn>
                  <a:cxn ang="0">
                    <a:pos x="18" y="18"/>
                  </a:cxn>
                  <a:cxn ang="0">
                    <a:pos x="12" y="24"/>
                  </a:cxn>
                  <a:cxn ang="0">
                    <a:pos x="6" y="24"/>
                  </a:cxn>
                  <a:cxn ang="0">
                    <a:pos x="6" y="18"/>
                  </a:cxn>
                  <a:cxn ang="0">
                    <a:pos x="0" y="18"/>
                  </a:cxn>
                  <a:cxn ang="0">
                    <a:pos x="0" y="6"/>
                  </a:cxn>
                  <a:cxn ang="0">
                    <a:pos x="6" y="0"/>
                  </a:cxn>
                </a:cxnLst>
                <a:rect l="0" t="0" r="r" b="b"/>
                <a:pathLst>
                  <a:path w="24" h="24">
                    <a:moveTo>
                      <a:pt x="6" y="0"/>
                    </a:moveTo>
                    <a:lnTo>
                      <a:pt x="18" y="0"/>
                    </a:lnTo>
                    <a:lnTo>
                      <a:pt x="24" y="6"/>
                    </a:lnTo>
                    <a:lnTo>
                      <a:pt x="18" y="12"/>
                    </a:lnTo>
                    <a:lnTo>
                      <a:pt x="18" y="18"/>
                    </a:lnTo>
                    <a:lnTo>
                      <a:pt x="12" y="24"/>
                    </a:lnTo>
                    <a:lnTo>
                      <a:pt x="6" y="24"/>
                    </a:lnTo>
                    <a:lnTo>
                      <a:pt x="6" y="18"/>
                    </a:lnTo>
                    <a:lnTo>
                      <a:pt x="0" y="18"/>
                    </a:lnTo>
                    <a:lnTo>
                      <a:pt x="0" y="6"/>
                    </a:lnTo>
                    <a:lnTo>
                      <a:pt x="6" y="0"/>
                    </a:lnTo>
                    <a:close/>
                  </a:path>
                </a:pathLst>
              </a:custGeom>
              <a:solidFill>
                <a:srgbClr val="FF4500"/>
              </a:solidFill>
              <a:ln w="9525">
                <a:solidFill>
                  <a:srgbClr val="FF4500"/>
                </a:solidFill>
                <a:prstDash val="solid"/>
                <a:round/>
                <a:headEnd/>
                <a:tailEnd/>
              </a:ln>
            </p:spPr>
            <p:txBody>
              <a:bodyPr/>
              <a:lstStyle/>
              <a:p>
                <a:endParaRPr lang="en-US"/>
              </a:p>
            </p:txBody>
          </p:sp>
          <p:sp>
            <p:nvSpPr>
              <p:cNvPr id="364574" name="Freeform 30"/>
              <p:cNvSpPr>
                <a:spLocks/>
              </p:cNvSpPr>
              <p:nvPr/>
            </p:nvSpPr>
            <p:spPr bwMode="auto">
              <a:xfrm>
                <a:off x="2085" y="2742"/>
                <a:ext cx="24" cy="24"/>
              </a:xfrm>
              <a:custGeom>
                <a:avLst/>
                <a:gdLst/>
                <a:ahLst/>
                <a:cxnLst>
                  <a:cxn ang="0">
                    <a:pos x="6" y="0"/>
                  </a:cxn>
                  <a:cxn ang="0">
                    <a:pos x="18" y="0"/>
                  </a:cxn>
                  <a:cxn ang="0">
                    <a:pos x="24" y="6"/>
                  </a:cxn>
                  <a:cxn ang="0">
                    <a:pos x="18" y="12"/>
                  </a:cxn>
                  <a:cxn ang="0">
                    <a:pos x="18" y="18"/>
                  </a:cxn>
                  <a:cxn ang="0">
                    <a:pos x="12" y="24"/>
                  </a:cxn>
                  <a:cxn ang="0">
                    <a:pos x="6" y="24"/>
                  </a:cxn>
                  <a:cxn ang="0">
                    <a:pos x="6" y="18"/>
                  </a:cxn>
                  <a:cxn ang="0">
                    <a:pos x="0" y="18"/>
                  </a:cxn>
                  <a:cxn ang="0">
                    <a:pos x="0" y="6"/>
                  </a:cxn>
                  <a:cxn ang="0">
                    <a:pos x="6" y="0"/>
                  </a:cxn>
                  <a:cxn ang="0">
                    <a:pos x="6" y="6"/>
                  </a:cxn>
                </a:cxnLst>
                <a:rect l="0" t="0" r="r" b="b"/>
                <a:pathLst>
                  <a:path w="24" h="24">
                    <a:moveTo>
                      <a:pt x="6" y="0"/>
                    </a:moveTo>
                    <a:lnTo>
                      <a:pt x="18" y="0"/>
                    </a:lnTo>
                    <a:lnTo>
                      <a:pt x="24" y="6"/>
                    </a:lnTo>
                    <a:lnTo>
                      <a:pt x="18" y="12"/>
                    </a:lnTo>
                    <a:lnTo>
                      <a:pt x="18" y="18"/>
                    </a:lnTo>
                    <a:lnTo>
                      <a:pt x="12" y="24"/>
                    </a:lnTo>
                    <a:lnTo>
                      <a:pt x="6" y="24"/>
                    </a:lnTo>
                    <a:lnTo>
                      <a:pt x="6" y="18"/>
                    </a:lnTo>
                    <a:lnTo>
                      <a:pt x="0" y="18"/>
                    </a:lnTo>
                    <a:lnTo>
                      <a:pt x="0" y="6"/>
                    </a:lnTo>
                    <a:lnTo>
                      <a:pt x="6" y="0"/>
                    </a:lnTo>
                    <a:lnTo>
                      <a:pt x="6" y="6"/>
                    </a:lnTo>
                  </a:path>
                </a:pathLst>
              </a:custGeom>
              <a:noFill/>
              <a:ln w="9525">
                <a:solidFill>
                  <a:srgbClr val="000000"/>
                </a:solidFill>
                <a:prstDash val="solid"/>
                <a:round/>
                <a:headEnd/>
                <a:tailEnd/>
              </a:ln>
            </p:spPr>
            <p:txBody>
              <a:bodyPr/>
              <a:lstStyle/>
              <a:p>
                <a:endParaRPr lang="en-US"/>
              </a:p>
            </p:txBody>
          </p:sp>
          <p:sp>
            <p:nvSpPr>
              <p:cNvPr id="364575" name="Freeform 31"/>
              <p:cNvSpPr>
                <a:spLocks/>
              </p:cNvSpPr>
              <p:nvPr/>
            </p:nvSpPr>
            <p:spPr bwMode="auto">
              <a:xfrm>
                <a:off x="2163" y="2784"/>
                <a:ext cx="30" cy="24"/>
              </a:xfrm>
              <a:custGeom>
                <a:avLst/>
                <a:gdLst/>
                <a:ahLst/>
                <a:cxnLst>
                  <a:cxn ang="0">
                    <a:pos x="6" y="6"/>
                  </a:cxn>
                  <a:cxn ang="0">
                    <a:pos x="6" y="0"/>
                  </a:cxn>
                  <a:cxn ang="0">
                    <a:pos x="12" y="0"/>
                  </a:cxn>
                  <a:cxn ang="0">
                    <a:pos x="18" y="6"/>
                  </a:cxn>
                  <a:cxn ang="0">
                    <a:pos x="24" y="12"/>
                  </a:cxn>
                  <a:cxn ang="0">
                    <a:pos x="30" y="18"/>
                  </a:cxn>
                  <a:cxn ang="0">
                    <a:pos x="18" y="18"/>
                  </a:cxn>
                  <a:cxn ang="0">
                    <a:pos x="12" y="24"/>
                  </a:cxn>
                  <a:cxn ang="0">
                    <a:pos x="6" y="18"/>
                  </a:cxn>
                  <a:cxn ang="0">
                    <a:pos x="0" y="6"/>
                  </a:cxn>
                  <a:cxn ang="0">
                    <a:pos x="6" y="6"/>
                  </a:cxn>
                </a:cxnLst>
                <a:rect l="0" t="0" r="r" b="b"/>
                <a:pathLst>
                  <a:path w="30" h="24">
                    <a:moveTo>
                      <a:pt x="6" y="6"/>
                    </a:moveTo>
                    <a:lnTo>
                      <a:pt x="6" y="0"/>
                    </a:lnTo>
                    <a:lnTo>
                      <a:pt x="12" y="0"/>
                    </a:lnTo>
                    <a:lnTo>
                      <a:pt x="18" y="6"/>
                    </a:lnTo>
                    <a:lnTo>
                      <a:pt x="24" y="12"/>
                    </a:lnTo>
                    <a:lnTo>
                      <a:pt x="30" y="18"/>
                    </a:lnTo>
                    <a:lnTo>
                      <a:pt x="18" y="18"/>
                    </a:lnTo>
                    <a:lnTo>
                      <a:pt x="12" y="24"/>
                    </a:lnTo>
                    <a:lnTo>
                      <a:pt x="6" y="18"/>
                    </a:lnTo>
                    <a:lnTo>
                      <a:pt x="0" y="6"/>
                    </a:lnTo>
                    <a:lnTo>
                      <a:pt x="6" y="6"/>
                    </a:lnTo>
                    <a:close/>
                  </a:path>
                </a:pathLst>
              </a:custGeom>
              <a:solidFill>
                <a:srgbClr val="FF4500"/>
              </a:solidFill>
              <a:ln w="9525">
                <a:solidFill>
                  <a:srgbClr val="FF4500"/>
                </a:solidFill>
                <a:prstDash val="solid"/>
                <a:round/>
                <a:headEnd/>
                <a:tailEnd/>
              </a:ln>
            </p:spPr>
            <p:txBody>
              <a:bodyPr/>
              <a:lstStyle/>
              <a:p>
                <a:endParaRPr lang="en-US"/>
              </a:p>
            </p:txBody>
          </p:sp>
          <p:sp>
            <p:nvSpPr>
              <p:cNvPr id="364576" name="Freeform 32"/>
              <p:cNvSpPr>
                <a:spLocks/>
              </p:cNvSpPr>
              <p:nvPr/>
            </p:nvSpPr>
            <p:spPr bwMode="auto">
              <a:xfrm>
                <a:off x="2163" y="2784"/>
                <a:ext cx="30" cy="24"/>
              </a:xfrm>
              <a:custGeom>
                <a:avLst/>
                <a:gdLst/>
                <a:ahLst/>
                <a:cxnLst>
                  <a:cxn ang="0">
                    <a:pos x="6" y="6"/>
                  </a:cxn>
                  <a:cxn ang="0">
                    <a:pos x="6" y="0"/>
                  </a:cxn>
                  <a:cxn ang="0">
                    <a:pos x="12" y="0"/>
                  </a:cxn>
                  <a:cxn ang="0">
                    <a:pos x="18" y="6"/>
                  </a:cxn>
                  <a:cxn ang="0">
                    <a:pos x="24" y="12"/>
                  </a:cxn>
                  <a:cxn ang="0">
                    <a:pos x="30" y="18"/>
                  </a:cxn>
                  <a:cxn ang="0">
                    <a:pos x="18" y="18"/>
                  </a:cxn>
                  <a:cxn ang="0">
                    <a:pos x="12" y="24"/>
                  </a:cxn>
                  <a:cxn ang="0">
                    <a:pos x="6" y="18"/>
                  </a:cxn>
                  <a:cxn ang="0">
                    <a:pos x="0" y="6"/>
                  </a:cxn>
                  <a:cxn ang="0">
                    <a:pos x="6" y="6"/>
                  </a:cxn>
                  <a:cxn ang="0">
                    <a:pos x="6" y="12"/>
                  </a:cxn>
                </a:cxnLst>
                <a:rect l="0" t="0" r="r" b="b"/>
                <a:pathLst>
                  <a:path w="30" h="24">
                    <a:moveTo>
                      <a:pt x="6" y="6"/>
                    </a:moveTo>
                    <a:lnTo>
                      <a:pt x="6" y="0"/>
                    </a:lnTo>
                    <a:lnTo>
                      <a:pt x="12" y="0"/>
                    </a:lnTo>
                    <a:lnTo>
                      <a:pt x="18" y="6"/>
                    </a:lnTo>
                    <a:lnTo>
                      <a:pt x="24" y="12"/>
                    </a:lnTo>
                    <a:lnTo>
                      <a:pt x="30" y="18"/>
                    </a:lnTo>
                    <a:lnTo>
                      <a:pt x="18" y="18"/>
                    </a:lnTo>
                    <a:lnTo>
                      <a:pt x="12" y="24"/>
                    </a:lnTo>
                    <a:lnTo>
                      <a:pt x="6" y="18"/>
                    </a:lnTo>
                    <a:lnTo>
                      <a:pt x="0" y="6"/>
                    </a:lnTo>
                    <a:lnTo>
                      <a:pt x="6" y="6"/>
                    </a:lnTo>
                    <a:lnTo>
                      <a:pt x="6" y="12"/>
                    </a:lnTo>
                  </a:path>
                </a:pathLst>
              </a:custGeom>
              <a:noFill/>
              <a:ln w="9525">
                <a:solidFill>
                  <a:srgbClr val="000000"/>
                </a:solidFill>
                <a:prstDash val="solid"/>
                <a:round/>
                <a:headEnd/>
                <a:tailEnd/>
              </a:ln>
            </p:spPr>
            <p:txBody>
              <a:bodyPr/>
              <a:lstStyle/>
              <a:p>
                <a:endParaRPr lang="en-US"/>
              </a:p>
            </p:txBody>
          </p:sp>
          <p:sp>
            <p:nvSpPr>
              <p:cNvPr id="364577" name="Freeform 33"/>
              <p:cNvSpPr>
                <a:spLocks/>
              </p:cNvSpPr>
              <p:nvPr/>
            </p:nvSpPr>
            <p:spPr bwMode="auto">
              <a:xfrm>
                <a:off x="2211" y="2814"/>
                <a:ext cx="30" cy="12"/>
              </a:xfrm>
              <a:custGeom>
                <a:avLst/>
                <a:gdLst/>
                <a:ahLst/>
                <a:cxnLst>
                  <a:cxn ang="0">
                    <a:pos x="0" y="6"/>
                  </a:cxn>
                  <a:cxn ang="0">
                    <a:pos x="6" y="0"/>
                  </a:cxn>
                  <a:cxn ang="0">
                    <a:pos x="30" y="0"/>
                  </a:cxn>
                  <a:cxn ang="0">
                    <a:pos x="30" y="6"/>
                  </a:cxn>
                  <a:cxn ang="0">
                    <a:pos x="24" y="12"/>
                  </a:cxn>
                  <a:cxn ang="0">
                    <a:pos x="12" y="6"/>
                  </a:cxn>
                  <a:cxn ang="0">
                    <a:pos x="6" y="6"/>
                  </a:cxn>
                  <a:cxn ang="0">
                    <a:pos x="0" y="6"/>
                  </a:cxn>
                </a:cxnLst>
                <a:rect l="0" t="0" r="r" b="b"/>
                <a:pathLst>
                  <a:path w="30" h="12">
                    <a:moveTo>
                      <a:pt x="0" y="6"/>
                    </a:moveTo>
                    <a:lnTo>
                      <a:pt x="6" y="0"/>
                    </a:lnTo>
                    <a:lnTo>
                      <a:pt x="30" y="0"/>
                    </a:lnTo>
                    <a:lnTo>
                      <a:pt x="30" y="6"/>
                    </a:lnTo>
                    <a:lnTo>
                      <a:pt x="24" y="12"/>
                    </a:lnTo>
                    <a:lnTo>
                      <a:pt x="12" y="6"/>
                    </a:lnTo>
                    <a:lnTo>
                      <a:pt x="6" y="6"/>
                    </a:lnTo>
                    <a:lnTo>
                      <a:pt x="0" y="6"/>
                    </a:lnTo>
                    <a:close/>
                  </a:path>
                </a:pathLst>
              </a:custGeom>
              <a:solidFill>
                <a:srgbClr val="FF4500"/>
              </a:solidFill>
              <a:ln w="9525">
                <a:solidFill>
                  <a:srgbClr val="FF4500"/>
                </a:solidFill>
                <a:prstDash val="solid"/>
                <a:round/>
                <a:headEnd/>
                <a:tailEnd/>
              </a:ln>
            </p:spPr>
            <p:txBody>
              <a:bodyPr/>
              <a:lstStyle/>
              <a:p>
                <a:endParaRPr lang="en-US"/>
              </a:p>
            </p:txBody>
          </p:sp>
          <p:sp>
            <p:nvSpPr>
              <p:cNvPr id="364578" name="Freeform 34"/>
              <p:cNvSpPr>
                <a:spLocks/>
              </p:cNvSpPr>
              <p:nvPr/>
            </p:nvSpPr>
            <p:spPr bwMode="auto">
              <a:xfrm>
                <a:off x="2211" y="2814"/>
                <a:ext cx="30" cy="12"/>
              </a:xfrm>
              <a:custGeom>
                <a:avLst/>
                <a:gdLst/>
                <a:ahLst/>
                <a:cxnLst>
                  <a:cxn ang="0">
                    <a:pos x="0" y="6"/>
                  </a:cxn>
                  <a:cxn ang="0">
                    <a:pos x="6" y="0"/>
                  </a:cxn>
                  <a:cxn ang="0">
                    <a:pos x="30" y="0"/>
                  </a:cxn>
                  <a:cxn ang="0">
                    <a:pos x="30" y="6"/>
                  </a:cxn>
                  <a:cxn ang="0">
                    <a:pos x="24" y="12"/>
                  </a:cxn>
                  <a:cxn ang="0">
                    <a:pos x="12" y="6"/>
                  </a:cxn>
                  <a:cxn ang="0">
                    <a:pos x="6" y="6"/>
                  </a:cxn>
                  <a:cxn ang="0">
                    <a:pos x="0" y="6"/>
                  </a:cxn>
                  <a:cxn ang="0">
                    <a:pos x="0" y="12"/>
                  </a:cxn>
                </a:cxnLst>
                <a:rect l="0" t="0" r="r" b="b"/>
                <a:pathLst>
                  <a:path w="30" h="12">
                    <a:moveTo>
                      <a:pt x="0" y="6"/>
                    </a:moveTo>
                    <a:lnTo>
                      <a:pt x="6" y="0"/>
                    </a:lnTo>
                    <a:lnTo>
                      <a:pt x="30" y="0"/>
                    </a:lnTo>
                    <a:lnTo>
                      <a:pt x="30" y="6"/>
                    </a:lnTo>
                    <a:lnTo>
                      <a:pt x="24" y="12"/>
                    </a:lnTo>
                    <a:lnTo>
                      <a:pt x="12" y="6"/>
                    </a:lnTo>
                    <a:lnTo>
                      <a:pt x="6" y="6"/>
                    </a:lnTo>
                    <a:lnTo>
                      <a:pt x="0" y="6"/>
                    </a:lnTo>
                    <a:lnTo>
                      <a:pt x="0" y="12"/>
                    </a:lnTo>
                  </a:path>
                </a:pathLst>
              </a:custGeom>
              <a:noFill/>
              <a:ln w="9525">
                <a:solidFill>
                  <a:srgbClr val="000000"/>
                </a:solidFill>
                <a:prstDash val="solid"/>
                <a:round/>
                <a:headEnd/>
                <a:tailEnd/>
              </a:ln>
            </p:spPr>
            <p:txBody>
              <a:bodyPr/>
              <a:lstStyle/>
              <a:p>
                <a:endParaRPr lang="en-US"/>
              </a:p>
            </p:txBody>
          </p:sp>
          <p:sp>
            <p:nvSpPr>
              <p:cNvPr id="364579" name="Freeform 35"/>
              <p:cNvSpPr>
                <a:spLocks/>
              </p:cNvSpPr>
              <p:nvPr/>
            </p:nvSpPr>
            <p:spPr bwMode="auto">
              <a:xfrm>
                <a:off x="2247" y="2826"/>
                <a:ext cx="36" cy="30"/>
              </a:xfrm>
              <a:custGeom>
                <a:avLst/>
                <a:gdLst/>
                <a:ahLst/>
                <a:cxnLst>
                  <a:cxn ang="0">
                    <a:pos x="12" y="6"/>
                  </a:cxn>
                  <a:cxn ang="0">
                    <a:pos x="24" y="6"/>
                  </a:cxn>
                  <a:cxn ang="0">
                    <a:pos x="36" y="18"/>
                  </a:cxn>
                  <a:cxn ang="0">
                    <a:pos x="36" y="24"/>
                  </a:cxn>
                  <a:cxn ang="0">
                    <a:pos x="24" y="30"/>
                  </a:cxn>
                  <a:cxn ang="0">
                    <a:pos x="18" y="30"/>
                  </a:cxn>
                  <a:cxn ang="0">
                    <a:pos x="12" y="18"/>
                  </a:cxn>
                  <a:cxn ang="0">
                    <a:pos x="6" y="12"/>
                  </a:cxn>
                  <a:cxn ang="0">
                    <a:pos x="0" y="6"/>
                  </a:cxn>
                  <a:cxn ang="0">
                    <a:pos x="0" y="0"/>
                  </a:cxn>
                  <a:cxn ang="0">
                    <a:pos x="6" y="0"/>
                  </a:cxn>
                  <a:cxn ang="0">
                    <a:pos x="12" y="6"/>
                  </a:cxn>
                </a:cxnLst>
                <a:rect l="0" t="0" r="r" b="b"/>
                <a:pathLst>
                  <a:path w="36" h="30">
                    <a:moveTo>
                      <a:pt x="12" y="6"/>
                    </a:moveTo>
                    <a:lnTo>
                      <a:pt x="24" y="6"/>
                    </a:lnTo>
                    <a:lnTo>
                      <a:pt x="36" y="18"/>
                    </a:lnTo>
                    <a:lnTo>
                      <a:pt x="36" y="24"/>
                    </a:lnTo>
                    <a:lnTo>
                      <a:pt x="24" y="30"/>
                    </a:lnTo>
                    <a:lnTo>
                      <a:pt x="18" y="30"/>
                    </a:lnTo>
                    <a:lnTo>
                      <a:pt x="12" y="18"/>
                    </a:lnTo>
                    <a:lnTo>
                      <a:pt x="6" y="12"/>
                    </a:lnTo>
                    <a:lnTo>
                      <a:pt x="0" y="6"/>
                    </a:lnTo>
                    <a:lnTo>
                      <a:pt x="0" y="0"/>
                    </a:lnTo>
                    <a:lnTo>
                      <a:pt x="6" y="0"/>
                    </a:lnTo>
                    <a:lnTo>
                      <a:pt x="12" y="6"/>
                    </a:lnTo>
                    <a:close/>
                  </a:path>
                </a:pathLst>
              </a:custGeom>
              <a:solidFill>
                <a:srgbClr val="FF4500"/>
              </a:solidFill>
              <a:ln w="9525">
                <a:solidFill>
                  <a:srgbClr val="FF4500"/>
                </a:solidFill>
                <a:prstDash val="solid"/>
                <a:round/>
                <a:headEnd/>
                <a:tailEnd/>
              </a:ln>
            </p:spPr>
            <p:txBody>
              <a:bodyPr/>
              <a:lstStyle/>
              <a:p>
                <a:endParaRPr lang="en-US"/>
              </a:p>
            </p:txBody>
          </p:sp>
          <p:sp>
            <p:nvSpPr>
              <p:cNvPr id="364580" name="Freeform 36"/>
              <p:cNvSpPr>
                <a:spLocks/>
              </p:cNvSpPr>
              <p:nvPr/>
            </p:nvSpPr>
            <p:spPr bwMode="auto">
              <a:xfrm>
                <a:off x="2247" y="2826"/>
                <a:ext cx="36" cy="30"/>
              </a:xfrm>
              <a:custGeom>
                <a:avLst/>
                <a:gdLst/>
                <a:ahLst/>
                <a:cxnLst>
                  <a:cxn ang="0">
                    <a:pos x="12" y="6"/>
                  </a:cxn>
                  <a:cxn ang="0">
                    <a:pos x="24" y="6"/>
                  </a:cxn>
                  <a:cxn ang="0">
                    <a:pos x="36" y="18"/>
                  </a:cxn>
                  <a:cxn ang="0">
                    <a:pos x="36" y="24"/>
                  </a:cxn>
                  <a:cxn ang="0">
                    <a:pos x="24" y="30"/>
                  </a:cxn>
                  <a:cxn ang="0">
                    <a:pos x="18" y="30"/>
                  </a:cxn>
                  <a:cxn ang="0">
                    <a:pos x="12" y="18"/>
                  </a:cxn>
                  <a:cxn ang="0">
                    <a:pos x="6" y="12"/>
                  </a:cxn>
                  <a:cxn ang="0">
                    <a:pos x="0" y="6"/>
                  </a:cxn>
                  <a:cxn ang="0">
                    <a:pos x="0" y="0"/>
                  </a:cxn>
                  <a:cxn ang="0">
                    <a:pos x="6" y="0"/>
                  </a:cxn>
                  <a:cxn ang="0">
                    <a:pos x="12" y="6"/>
                  </a:cxn>
                  <a:cxn ang="0">
                    <a:pos x="12" y="12"/>
                  </a:cxn>
                </a:cxnLst>
                <a:rect l="0" t="0" r="r" b="b"/>
                <a:pathLst>
                  <a:path w="36" h="30">
                    <a:moveTo>
                      <a:pt x="12" y="6"/>
                    </a:moveTo>
                    <a:lnTo>
                      <a:pt x="24" y="6"/>
                    </a:lnTo>
                    <a:lnTo>
                      <a:pt x="36" y="18"/>
                    </a:lnTo>
                    <a:lnTo>
                      <a:pt x="36" y="24"/>
                    </a:lnTo>
                    <a:lnTo>
                      <a:pt x="24" y="30"/>
                    </a:lnTo>
                    <a:lnTo>
                      <a:pt x="18" y="30"/>
                    </a:lnTo>
                    <a:lnTo>
                      <a:pt x="12" y="18"/>
                    </a:lnTo>
                    <a:lnTo>
                      <a:pt x="6" y="12"/>
                    </a:lnTo>
                    <a:lnTo>
                      <a:pt x="0" y="6"/>
                    </a:lnTo>
                    <a:lnTo>
                      <a:pt x="0" y="0"/>
                    </a:lnTo>
                    <a:lnTo>
                      <a:pt x="6" y="0"/>
                    </a:lnTo>
                    <a:lnTo>
                      <a:pt x="12" y="6"/>
                    </a:lnTo>
                    <a:lnTo>
                      <a:pt x="12" y="12"/>
                    </a:lnTo>
                  </a:path>
                </a:pathLst>
              </a:custGeom>
              <a:noFill/>
              <a:ln w="9525">
                <a:solidFill>
                  <a:srgbClr val="000000"/>
                </a:solidFill>
                <a:prstDash val="solid"/>
                <a:round/>
                <a:headEnd/>
                <a:tailEnd/>
              </a:ln>
            </p:spPr>
            <p:txBody>
              <a:bodyPr/>
              <a:lstStyle/>
              <a:p>
                <a:endParaRPr lang="en-US"/>
              </a:p>
            </p:txBody>
          </p:sp>
          <p:sp>
            <p:nvSpPr>
              <p:cNvPr id="364581" name="Freeform 37"/>
              <p:cNvSpPr>
                <a:spLocks/>
              </p:cNvSpPr>
              <p:nvPr/>
            </p:nvSpPr>
            <p:spPr bwMode="auto">
              <a:xfrm>
                <a:off x="2283" y="2886"/>
                <a:ext cx="66" cy="90"/>
              </a:xfrm>
              <a:custGeom>
                <a:avLst/>
                <a:gdLst/>
                <a:ahLst/>
                <a:cxnLst>
                  <a:cxn ang="0">
                    <a:pos x="6" y="0"/>
                  </a:cxn>
                  <a:cxn ang="0">
                    <a:pos x="12" y="0"/>
                  </a:cxn>
                  <a:cxn ang="0">
                    <a:pos x="18" y="6"/>
                  </a:cxn>
                  <a:cxn ang="0">
                    <a:pos x="36" y="6"/>
                  </a:cxn>
                  <a:cxn ang="0">
                    <a:pos x="42" y="12"/>
                  </a:cxn>
                  <a:cxn ang="0">
                    <a:pos x="48" y="18"/>
                  </a:cxn>
                  <a:cxn ang="0">
                    <a:pos x="48" y="24"/>
                  </a:cxn>
                  <a:cxn ang="0">
                    <a:pos x="54" y="30"/>
                  </a:cxn>
                  <a:cxn ang="0">
                    <a:pos x="60" y="36"/>
                  </a:cxn>
                  <a:cxn ang="0">
                    <a:pos x="66" y="42"/>
                  </a:cxn>
                  <a:cxn ang="0">
                    <a:pos x="66" y="54"/>
                  </a:cxn>
                  <a:cxn ang="0">
                    <a:pos x="60" y="60"/>
                  </a:cxn>
                  <a:cxn ang="0">
                    <a:pos x="42" y="60"/>
                  </a:cxn>
                  <a:cxn ang="0">
                    <a:pos x="36" y="66"/>
                  </a:cxn>
                  <a:cxn ang="0">
                    <a:pos x="30" y="66"/>
                  </a:cxn>
                  <a:cxn ang="0">
                    <a:pos x="30" y="78"/>
                  </a:cxn>
                  <a:cxn ang="0">
                    <a:pos x="24" y="84"/>
                  </a:cxn>
                  <a:cxn ang="0">
                    <a:pos x="18" y="90"/>
                  </a:cxn>
                  <a:cxn ang="0">
                    <a:pos x="12" y="84"/>
                  </a:cxn>
                  <a:cxn ang="0">
                    <a:pos x="12" y="72"/>
                  </a:cxn>
                  <a:cxn ang="0">
                    <a:pos x="6" y="66"/>
                  </a:cxn>
                  <a:cxn ang="0">
                    <a:pos x="6" y="48"/>
                  </a:cxn>
                  <a:cxn ang="0">
                    <a:pos x="0" y="36"/>
                  </a:cxn>
                  <a:cxn ang="0">
                    <a:pos x="0" y="30"/>
                  </a:cxn>
                  <a:cxn ang="0">
                    <a:pos x="6" y="18"/>
                  </a:cxn>
                  <a:cxn ang="0">
                    <a:pos x="6" y="0"/>
                  </a:cxn>
                </a:cxnLst>
                <a:rect l="0" t="0" r="r" b="b"/>
                <a:pathLst>
                  <a:path w="66" h="90">
                    <a:moveTo>
                      <a:pt x="6" y="0"/>
                    </a:moveTo>
                    <a:lnTo>
                      <a:pt x="12" y="0"/>
                    </a:lnTo>
                    <a:lnTo>
                      <a:pt x="18" y="6"/>
                    </a:lnTo>
                    <a:lnTo>
                      <a:pt x="36" y="6"/>
                    </a:lnTo>
                    <a:lnTo>
                      <a:pt x="42" y="12"/>
                    </a:lnTo>
                    <a:lnTo>
                      <a:pt x="48" y="18"/>
                    </a:lnTo>
                    <a:lnTo>
                      <a:pt x="48" y="24"/>
                    </a:lnTo>
                    <a:lnTo>
                      <a:pt x="54" y="30"/>
                    </a:lnTo>
                    <a:lnTo>
                      <a:pt x="60" y="36"/>
                    </a:lnTo>
                    <a:lnTo>
                      <a:pt x="66" y="42"/>
                    </a:lnTo>
                    <a:lnTo>
                      <a:pt x="66" y="54"/>
                    </a:lnTo>
                    <a:lnTo>
                      <a:pt x="60" y="60"/>
                    </a:lnTo>
                    <a:lnTo>
                      <a:pt x="42" y="60"/>
                    </a:lnTo>
                    <a:lnTo>
                      <a:pt x="36" y="66"/>
                    </a:lnTo>
                    <a:lnTo>
                      <a:pt x="30" y="66"/>
                    </a:lnTo>
                    <a:lnTo>
                      <a:pt x="30" y="78"/>
                    </a:lnTo>
                    <a:lnTo>
                      <a:pt x="24" y="84"/>
                    </a:lnTo>
                    <a:lnTo>
                      <a:pt x="18" y="90"/>
                    </a:lnTo>
                    <a:lnTo>
                      <a:pt x="12" y="84"/>
                    </a:lnTo>
                    <a:lnTo>
                      <a:pt x="12" y="72"/>
                    </a:lnTo>
                    <a:lnTo>
                      <a:pt x="6" y="66"/>
                    </a:lnTo>
                    <a:lnTo>
                      <a:pt x="6" y="48"/>
                    </a:lnTo>
                    <a:lnTo>
                      <a:pt x="0" y="36"/>
                    </a:lnTo>
                    <a:lnTo>
                      <a:pt x="0" y="30"/>
                    </a:lnTo>
                    <a:lnTo>
                      <a:pt x="6" y="18"/>
                    </a:lnTo>
                    <a:lnTo>
                      <a:pt x="6" y="0"/>
                    </a:lnTo>
                    <a:close/>
                  </a:path>
                </a:pathLst>
              </a:custGeom>
              <a:solidFill>
                <a:srgbClr val="FF4500"/>
              </a:solidFill>
              <a:ln w="9525">
                <a:solidFill>
                  <a:srgbClr val="FF4500"/>
                </a:solidFill>
                <a:prstDash val="solid"/>
                <a:round/>
                <a:headEnd/>
                <a:tailEnd/>
              </a:ln>
            </p:spPr>
            <p:txBody>
              <a:bodyPr/>
              <a:lstStyle/>
              <a:p>
                <a:endParaRPr lang="en-US"/>
              </a:p>
            </p:txBody>
          </p:sp>
          <p:sp>
            <p:nvSpPr>
              <p:cNvPr id="364582" name="Freeform 38"/>
              <p:cNvSpPr>
                <a:spLocks/>
              </p:cNvSpPr>
              <p:nvPr/>
            </p:nvSpPr>
            <p:spPr bwMode="auto">
              <a:xfrm>
                <a:off x="2283" y="2886"/>
                <a:ext cx="66" cy="90"/>
              </a:xfrm>
              <a:custGeom>
                <a:avLst/>
                <a:gdLst/>
                <a:ahLst/>
                <a:cxnLst>
                  <a:cxn ang="0">
                    <a:pos x="6" y="0"/>
                  </a:cxn>
                  <a:cxn ang="0">
                    <a:pos x="12" y="0"/>
                  </a:cxn>
                  <a:cxn ang="0">
                    <a:pos x="18" y="6"/>
                  </a:cxn>
                  <a:cxn ang="0">
                    <a:pos x="36" y="6"/>
                  </a:cxn>
                  <a:cxn ang="0">
                    <a:pos x="42" y="12"/>
                  </a:cxn>
                  <a:cxn ang="0">
                    <a:pos x="48" y="18"/>
                  </a:cxn>
                  <a:cxn ang="0">
                    <a:pos x="48" y="24"/>
                  </a:cxn>
                  <a:cxn ang="0">
                    <a:pos x="54" y="30"/>
                  </a:cxn>
                  <a:cxn ang="0">
                    <a:pos x="60" y="36"/>
                  </a:cxn>
                  <a:cxn ang="0">
                    <a:pos x="66" y="42"/>
                  </a:cxn>
                  <a:cxn ang="0">
                    <a:pos x="66" y="54"/>
                  </a:cxn>
                  <a:cxn ang="0">
                    <a:pos x="60" y="60"/>
                  </a:cxn>
                  <a:cxn ang="0">
                    <a:pos x="42" y="60"/>
                  </a:cxn>
                  <a:cxn ang="0">
                    <a:pos x="36" y="66"/>
                  </a:cxn>
                  <a:cxn ang="0">
                    <a:pos x="30" y="66"/>
                  </a:cxn>
                  <a:cxn ang="0">
                    <a:pos x="30" y="78"/>
                  </a:cxn>
                  <a:cxn ang="0">
                    <a:pos x="24" y="84"/>
                  </a:cxn>
                  <a:cxn ang="0">
                    <a:pos x="18" y="90"/>
                  </a:cxn>
                  <a:cxn ang="0">
                    <a:pos x="12" y="84"/>
                  </a:cxn>
                  <a:cxn ang="0">
                    <a:pos x="12" y="72"/>
                  </a:cxn>
                  <a:cxn ang="0">
                    <a:pos x="6" y="66"/>
                  </a:cxn>
                  <a:cxn ang="0">
                    <a:pos x="6" y="48"/>
                  </a:cxn>
                  <a:cxn ang="0">
                    <a:pos x="0" y="36"/>
                  </a:cxn>
                  <a:cxn ang="0">
                    <a:pos x="0" y="30"/>
                  </a:cxn>
                  <a:cxn ang="0">
                    <a:pos x="6" y="18"/>
                  </a:cxn>
                  <a:cxn ang="0">
                    <a:pos x="6" y="0"/>
                  </a:cxn>
                  <a:cxn ang="0">
                    <a:pos x="6" y="6"/>
                  </a:cxn>
                </a:cxnLst>
                <a:rect l="0" t="0" r="r" b="b"/>
                <a:pathLst>
                  <a:path w="66" h="90">
                    <a:moveTo>
                      <a:pt x="6" y="0"/>
                    </a:moveTo>
                    <a:lnTo>
                      <a:pt x="12" y="0"/>
                    </a:lnTo>
                    <a:lnTo>
                      <a:pt x="18" y="6"/>
                    </a:lnTo>
                    <a:lnTo>
                      <a:pt x="36" y="6"/>
                    </a:lnTo>
                    <a:lnTo>
                      <a:pt x="42" y="12"/>
                    </a:lnTo>
                    <a:lnTo>
                      <a:pt x="48" y="18"/>
                    </a:lnTo>
                    <a:lnTo>
                      <a:pt x="48" y="24"/>
                    </a:lnTo>
                    <a:lnTo>
                      <a:pt x="54" y="30"/>
                    </a:lnTo>
                    <a:lnTo>
                      <a:pt x="60" y="36"/>
                    </a:lnTo>
                    <a:lnTo>
                      <a:pt x="66" y="42"/>
                    </a:lnTo>
                    <a:lnTo>
                      <a:pt x="66" y="54"/>
                    </a:lnTo>
                    <a:lnTo>
                      <a:pt x="60" y="60"/>
                    </a:lnTo>
                    <a:lnTo>
                      <a:pt x="42" y="60"/>
                    </a:lnTo>
                    <a:lnTo>
                      <a:pt x="36" y="66"/>
                    </a:lnTo>
                    <a:lnTo>
                      <a:pt x="30" y="66"/>
                    </a:lnTo>
                    <a:lnTo>
                      <a:pt x="30" y="78"/>
                    </a:lnTo>
                    <a:lnTo>
                      <a:pt x="24" y="84"/>
                    </a:lnTo>
                    <a:lnTo>
                      <a:pt x="18" y="90"/>
                    </a:lnTo>
                    <a:lnTo>
                      <a:pt x="12" y="84"/>
                    </a:lnTo>
                    <a:lnTo>
                      <a:pt x="12" y="72"/>
                    </a:lnTo>
                    <a:lnTo>
                      <a:pt x="6" y="66"/>
                    </a:lnTo>
                    <a:lnTo>
                      <a:pt x="6" y="48"/>
                    </a:lnTo>
                    <a:lnTo>
                      <a:pt x="0" y="36"/>
                    </a:lnTo>
                    <a:lnTo>
                      <a:pt x="0" y="30"/>
                    </a:lnTo>
                    <a:lnTo>
                      <a:pt x="6" y="18"/>
                    </a:lnTo>
                    <a:lnTo>
                      <a:pt x="6" y="0"/>
                    </a:lnTo>
                    <a:lnTo>
                      <a:pt x="6" y="6"/>
                    </a:lnTo>
                  </a:path>
                </a:pathLst>
              </a:custGeom>
              <a:noFill/>
              <a:ln w="9525">
                <a:solidFill>
                  <a:srgbClr val="000000"/>
                </a:solidFill>
                <a:prstDash val="solid"/>
                <a:round/>
                <a:headEnd/>
                <a:tailEnd/>
              </a:ln>
            </p:spPr>
            <p:txBody>
              <a:bodyPr/>
              <a:lstStyle/>
              <a:p>
                <a:endParaRPr lang="en-US"/>
              </a:p>
            </p:txBody>
          </p:sp>
          <p:sp>
            <p:nvSpPr>
              <p:cNvPr id="364583" name="Freeform 39"/>
              <p:cNvSpPr>
                <a:spLocks/>
              </p:cNvSpPr>
              <p:nvPr/>
            </p:nvSpPr>
            <p:spPr bwMode="auto">
              <a:xfrm>
                <a:off x="2229" y="2832"/>
                <a:ext cx="12" cy="12"/>
              </a:xfrm>
              <a:custGeom>
                <a:avLst/>
                <a:gdLst/>
                <a:ahLst/>
                <a:cxnLst>
                  <a:cxn ang="0">
                    <a:pos x="0" y="6"/>
                  </a:cxn>
                  <a:cxn ang="0">
                    <a:pos x="0" y="0"/>
                  </a:cxn>
                  <a:cxn ang="0">
                    <a:pos x="6" y="0"/>
                  </a:cxn>
                  <a:cxn ang="0">
                    <a:pos x="6" y="6"/>
                  </a:cxn>
                  <a:cxn ang="0">
                    <a:pos x="12" y="6"/>
                  </a:cxn>
                  <a:cxn ang="0">
                    <a:pos x="6" y="12"/>
                  </a:cxn>
                  <a:cxn ang="0">
                    <a:pos x="0" y="12"/>
                  </a:cxn>
                  <a:cxn ang="0">
                    <a:pos x="0" y="6"/>
                  </a:cxn>
                </a:cxnLst>
                <a:rect l="0" t="0" r="r" b="b"/>
                <a:pathLst>
                  <a:path w="12" h="12">
                    <a:moveTo>
                      <a:pt x="0" y="6"/>
                    </a:moveTo>
                    <a:lnTo>
                      <a:pt x="0" y="0"/>
                    </a:lnTo>
                    <a:lnTo>
                      <a:pt x="6" y="0"/>
                    </a:lnTo>
                    <a:lnTo>
                      <a:pt x="6" y="6"/>
                    </a:lnTo>
                    <a:lnTo>
                      <a:pt x="12" y="6"/>
                    </a:lnTo>
                    <a:lnTo>
                      <a:pt x="6" y="12"/>
                    </a:lnTo>
                    <a:lnTo>
                      <a:pt x="0" y="12"/>
                    </a:lnTo>
                    <a:lnTo>
                      <a:pt x="0" y="6"/>
                    </a:lnTo>
                    <a:close/>
                  </a:path>
                </a:pathLst>
              </a:custGeom>
              <a:solidFill>
                <a:srgbClr val="FF4500"/>
              </a:solidFill>
              <a:ln w="9525">
                <a:solidFill>
                  <a:srgbClr val="FF4500"/>
                </a:solidFill>
                <a:prstDash val="solid"/>
                <a:round/>
                <a:headEnd/>
                <a:tailEnd/>
              </a:ln>
            </p:spPr>
            <p:txBody>
              <a:bodyPr/>
              <a:lstStyle/>
              <a:p>
                <a:endParaRPr lang="en-US"/>
              </a:p>
            </p:txBody>
          </p:sp>
          <p:sp>
            <p:nvSpPr>
              <p:cNvPr id="364584" name="Freeform 40"/>
              <p:cNvSpPr>
                <a:spLocks/>
              </p:cNvSpPr>
              <p:nvPr/>
            </p:nvSpPr>
            <p:spPr bwMode="auto">
              <a:xfrm>
                <a:off x="2229" y="2832"/>
                <a:ext cx="12" cy="12"/>
              </a:xfrm>
              <a:custGeom>
                <a:avLst/>
                <a:gdLst/>
                <a:ahLst/>
                <a:cxnLst>
                  <a:cxn ang="0">
                    <a:pos x="0" y="6"/>
                  </a:cxn>
                  <a:cxn ang="0">
                    <a:pos x="0" y="0"/>
                  </a:cxn>
                  <a:cxn ang="0">
                    <a:pos x="6" y="0"/>
                  </a:cxn>
                  <a:cxn ang="0">
                    <a:pos x="6" y="6"/>
                  </a:cxn>
                  <a:cxn ang="0">
                    <a:pos x="12" y="6"/>
                  </a:cxn>
                  <a:cxn ang="0">
                    <a:pos x="6" y="12"/>
                  </a:cxn>
                  <a:cxn ang="0">
                    <a:pos x="0" y="12"/>
                  </a:cxn>
                  <a:cxn ang="0">
                    <a:pos x="0" y="6"/>
                  </a:cxn>
                  <a:cxn ang="0">
                    <a:pos x="0" y="12"/>
                  </a:cxn>
                </a:cxnLst>
                <a:rect l="0" t="0" r="r" b="b"/>
                <a:pathLst>
                  <a:path w="12" h="12">
                    <a:moveTo>
                      <a:pt x="0" y="6"/>
                    </a:moveTo>
                    <a:lnTo>
                      <a:pt x="0" y="0"/>
                    </a:lnTo>
                    <a:lnTo>
                      <a:pt x="6" y="0"/>
                    </a:lnTo>
                    <a:lnTo>
                      <a:pt x="6" y="6"/>
                    </a:lnTo>
                    <a:lnTo>
                      <a:pt x="12" y="6"/>
                    </a:lnTo>
                    <a:lnTo>
                      <a:pt x="6" y="12"/>
                    </a:lnTo>
                    <a:lnTo>
                      <a:pt x="0" y="12"/>
                    </a:lnTo>
                    <a:lnTo>
                      <a:pt x="0" y="6"/>
                    </a:lnTo>
                    <a:lnTo>
                      <a:pt x="0" y="12"/>
                    </a:lnTo>
                  </a:path>
                </a:pathLst>
              </a:custGeom>
              <a:noFill/>
              <a:ln w="9525">
                <a:solidFill>
                  <a:srgbClr val="000000"/>
                </a:solidFill>
                <a:prstDash val="solid"/>
                <a:round/>
                <a:headEnd/>
                <a:tailEnd/>
              </a:ln>
            </p:spPr>
            <p:txBody>
              <a:bodyPr/>
              <a:lstStyle/>
              <a:p>
                <a:endParaRPr lang="en-US"/>
              </a:p>
            </p:txBody>
          </p:sp>
          <p:sp>
            <p:nvSpPr>
              <p:cNvPr id="364585" name="Freeform 41"/>
              <p:cNvSpPr>
                <a:spLocks/>
              </p:cNvSpPr>
              <p:nvPr/>
            </p:nvSpPr>
            <p:spPr bwMode="auto">
              <a:xfrm>
                <a:off x="1917" y="1398"/>
                <a:ext cx="306" cy="492"/>
              </a:xfrm>
              <a:custGeom>
                <a:avLst/>
                <a:gdLst/>
                <a:ahLst/>
                <a:cxnLst>
                  <a:cxn ang="0">
                    <a:pos x="138" y="462"/>
                  </a:cxn>
                  <a:cxn ang="0">
                    <a:pos x="0" y="438"/>
                  </a:cxn>
                  <a:cxn ang="0">
                    <a:pos x="36" y="300"/>
                  </a:cxn>
                  <a:cxn ang="0">
                    <a:pos x="24" y="282"/>
                  </a:cxn>
                  <a:cxn ang="0">
                    <a:pos x="78" y="216"/>
                  </a:cxn>
                  <a:cxn ang="0">
                    <a:pos x="60" y="186"/>
                  </a:cxn>
                  <a:cxn ang="0">
                    <a:pos x="102" y="0"/>
                  </a:cxn>
                  <a:cxn ang="0">
                    <a:pos x="138" y="12"/>
                  </a:cxn>
                  <a:cxn ang="0">
                    <a:pos x="126" y="72"/>
                  </a:cxn>
                  <a:cxn ang="0">
                    <a:pos x="138" y="102"/>
                  </a:cxn>
                  <a:cxn ang="0">
                    <a:pos x="132" y="108"/>
                  </a:cxn>
                  <a:cxn ang="0">
                    <a:pos x="150" y="126"/>
                  </a:cxn>
                  <a:cxn ang="0">
                    <a:pos x="162" y="162"/>
                  </a:cxn>
                  <a:cxn ang="0">
                    <a:pos x="186" y="174"/>
                  </a:cxn>
                  <a:cxn ang="0">
                    <a:pos x="162" y="234"/>
                  </a:cxn>
                  <a:cxn ang="0">
                    <a:pos x="168" y="246"/>
                  </a:cxn>
                  <a:cxn ang="0">
                    <a:pos x="186" y="234"/>
                  </a:cxn>
                  <a:cxn ang="0">
                    <a:pos x="192" y="240"/>
                  </a:cxn>
                  <a:cxn ang="0">
                    <a:pos x="204" y="288"/>
                  </a:cxn>
                  <a:cxn ang="0">
                    <a:pos x="216" y="300"/>
                  </a:cxn>
                  <a:cxn ang="0">
                    <a:pos x="222" y="324"/>
                  </a:cxn>
                  <a:cxn ang="0">
                    <a:pos x="228" y="318"/>
                  </a:cxn>
                  <a:cxn ang="0">
                    <a:pos x="246" y="324"/>
                  </a:cxn>
                  <a:cxn ang="0">
                    <a:pos x="252" y="318"/>
                  </a:cxn>
                  <a:cxn ang="0">
                    <a:pos x="288" y="324"/>
                  </a:cxn>
                  <a:cxn ang="0">
                    <a:pos x="294" y="312"/>
                  </a:cxn>
                  <a:cxn ang="0">
                    <a:pos x="306" y="330"/>
                  </a:cxn>
                  <a:cxn ang="0">
                    <a:pos x="282" y="492"/>
                  </a:cxn>
                  <a:cxn ang="0">
                    <a:pos x="186" y="474"/>
                  </a:cxn>
                  <a:cxn ang="0">
                    <a:pos x="138" y="462"/>
                  </a:cxn>
                </a:cxnLst>
                <a:rect l="0" t="0" r="r" b="b"/>
                <a:pathLst>
                  <a:path w="306" h="492">
                    <a:moveTo>
                      <a:pt x="138" y="462"/>
                    </a:moveTo>
                    <a:lnTo>
                      <a:pt x="0" y="438"/>
                    </a:lnTo>
                    <a:lnTo>
                      <a:pt x="36" y="300"/>
                    </a:lnTo>
                    <a:lnTo>
                      <a:pt x="24" y="282"/>
                    </a:lnTo>
                    <a:lnTo>
                      <a:pt x="78" y="216"/>
                    </a:lnTo>
                    <a:lnTo>
                      <a:pt x="60" y="186"/>
                    </a:lnTo>
                    <a:lnTo>
                      <a:pt x="102" y="0"/>
                    </a:lnTo>
                    <a:lnTo>
                      <a:pt x="138" y="12"/>
                    </a:lnTo>
                    <a:lnTo>
                      <a:pt x="126" y="72"/>
                    </a:lnTo>
                    <a:lnTo>
                      <a:pt x="138" y="102"/>
                    </a:lnTo>
                    <a:lnTo>
                      <a:pt x="132" y="108"/>
                    </a:lnTo>
                    <a:lnTo>
                      <a:pt x="150" y="126"/>
                    </a:lnTo>
                    <a:lnTo>
                      <a:pt x="162" y="162"/>
                    </a:lnTo>
                    <a:lnTo>
                      <a:pt x="186" y="174"/>
                    </a:lnTo>
                    <a:lnTo>
                      <a:pt x="162" y="234"/>
                    </a:lnTo>
                    <a:lnTo>
                      <a:pt x="168" y="246"/>
                    </a:lnTo>
                    <a:lnTo>
                      <a:pt x="186" y="234"/>
                    </a:lnTo>
                    <a:lnTo>
                      <a:pt x="192" y="240"/>
                    </a:lnTo>
                    <a:lnTo>
                      <a:pt x="204" y="288"/>
                    </a:lnTo>
                    <a:lnTo>
                      <a:pt x="216" y="300"/>
                    </a:lnTo>
                    <a:lnTo>
                      <a:pt x="222" y="324"/>
                    </a:lnTo>
                    <a:lnTo>
                      <a:pt x="228" y="318"/>
                    </a:lnTo>
                    <a:lnTo>
                      <a:pt x="246" y="324"/>
                    </a:lnTo>
                    <a:lnTo>
                      <a:pt x="252" y="318"/>
                    </a:lnTo>
                    <a:lnTo>
                      <a:pt x="288" y="324"/>
                    </a:lnTo>
                    <a:lnTo>
                      <a:pt x="294" y="312"/>
                    </a:lnTo>
                    <a:lnTo>
                      <a:pt x="306" y="330"/>
                    </a:lnTo>
                    <a:lnTo>
                      <a:pt x="282" y="492"/>
                    </a:lnTo>
                    <a:lnTo>
                      <a:pt x="186" y="474"/>
                    </a:lnTo>
                    <a:lnTo>
                      <a:pt x="138" y="462"/>
                    </a:lnTo>
                    <a:close/>
                  </a:path>
                </a:pathLst>
              </a:custGeom>
              <a:solidFill>
                <a:srgbClr val="FF8C00"/>
              </a:solidFill>
              <a:ln w="9525">
                <a:solidFill>
                  <a:srgbClr val="FF8C00"/>
                </a:solidFill>
                <a:prstDash val="solid"/>
                <a:round/>
                <a:headEnd/>
                <a:tailEnd/>
              </a:ln>
            </p:spPr>
            <p:txBody>
              <a:bodyPr/>
              <a:lstStyle/>
              <a:p>
                <a:endParaRPr lang="en-US"/>
              </a:p>
            </p:txBody>
          </p:sp>
          <p:sp>
            <p:nvSpPr>
              <p:cNvPr id="364586" name="Freeform 42"/>
              <p:cNvSpPr>
                <a:spLocks/>
              </p:cNvSpPr>
              <p:nvPr/>
            </p:nvSpPr>
            <p:spPr bwMode="auto">
              <a:xfrm>
                <a:off x="1917" y="1398"/>
                <a:ext cx="306" cy="492"/>
              </a:xfrm>
              <a:custGeom>
                <a:avLst/>
                <a:gdLst/>
                <a:ahLst/>
                <a:cxnLst>
                  <a:cxn ang="0">
                    <a:pos x="138" y="462"/>
                  </a:cxn>
                  <a:cxn ang="0">
                    <a:pos x="0" y="438"/>
                  </a:cxn>
                  <a:cxn ang="0">
                    <a:pos x="36" y="300"/>
                  </a:cxn>
                  <a:cxn ang="0">
                    <a:pos x="24" y="282"/>
                  </a:cxn>
                  <a:cxn ang="0">
                    <a:pos x="78" y="216"/>
                  </a:cxn>
                  <a:cxn ang="0">
                    <a:pos x="60" y="186"/>
                  </a:cxn>
                  <a:cxn ang="0">
                    <a:pos x="102" y="0"/>
                  </a:cxn>
                  <a:cxn ang="0">
                    <a:pos x="138" y="12"/>
                  </a:cxn>
                  <a:cxn ang="0">
                    <a:pos x="126" y="72"/>
                  </a:cxn>
                  <a:cxn ang="0">
                    <a:pos x="138" y="102"/>
                  </a:cxn>
                  <a:cxn ang="0">
                    <a:pos x="132" y="108"/>
                  </a:cxn>
                  <a:cxn ang="0">
                    <a:pos x="150" y="126"/>
                  </a:cxn>
                  <a:cxn ang="0">
                    <a:pos x="162" y="162"/>
                  </a:cxn>
                  <a:cxn ang="0">
                    <a:pos x="186" y="174"/>
                  </a:cxn>
                  <a:cxn ang="0">
                    <a:pos x="162" y="234"/>
                  </a:cxn>
                  <a:cxn ang="0">
                    <a:pos x="168" y="246"/>
                  </a:cxn>
                  <a:cxn ang="0">
                    <a:pos x="186" y="234"/>
                  </a:cxn>
                  <a:cxn ang="0">
                    <a:pos x="192" y="240"/>
                  </a:cxn>
                  <a:cxn ang="0">
                    <a:pos x="204" y="288"/>
                  </a:cxn>
                  <a:cxn ang="0">
                    <a:pos x="216" y="300"/>
                  </a:cxn>
                  <a:cxn ang="0">
                    <a:pos x="222" y="324"/>
                  </a:cxn>
                  <a:cxn ang="0">
                    <a:pos x="228" y="318"/>
                  </a:cxn>
                  <a:cxn ang="0">
                    <a:pos x="246" y="324"/>
                  </a:cxn>
                  <a:cxn ang="0">
                    <a:pos x="252" y="318"/>
                  </a:cxn>
                  <a:cxn ang="0">
                    <a:pos x="288" y="324"/>
                  </a:cxn>
                  <a:cxn ang="0">
                    <a:pos x="294" y="312"/>
                  </a:cxn>
                  <a:cxn ang="0">
                    <a:pos x="306" y="330"/>
                  </a:cxn>
                  <a:cxn ang="0">
                    <a:pos x="282" y="492"/>
                  </a:cxn>
                  <a:cxn ang="0">
                    <a:pos x="186" y="474"/>
                  </a:cxn>
                  <a:cxn ang="0">
                    <a:pos x="138" y="462"/>
                  </a:cxn>
                  <a:cxn ang="0">
                    <a:pos x="138" y="468"/>
                  </a:cxn>
                </a:cxnLst>
                <a:rect l="0" t="0" r="r" b="b"/>
                <a:pathLst>
                  <a:path w="306" h="492">
                    <a:moveTo>
                      <a:pt x="138" y="462"/>
                    </a:moveTo>
                    <a:lnTo>
                      <a:pt x="0" y="438"/>
                    </a:lnTo>
                    <a:lnTo>
                      <a:pt x="36" y="300"/>
                    </a:lnTo>
                    <a:lnTo>
                      <a:pt x="24" y="282"/>
                    </a:lnTo>
                    <a:lnTo>
                      <a:pt x="78" y="216"/>
                    </a:lnTo>
                    <a:lnTo>
                      <a:pt x="60" y="186"/>
                    </a:lnTo>
                    <a:lnTo>
                      <a:pt x="102" y="0"/>
                    </a:lnTo>
                    <a:lnTo>
                      <a:pt x="138" y="12"/>
                    </a:lnTo>
                    <a:lnTo>
                      <a:pt x="126" y="72"/>
                    </a:lnTo>
                    <a:lnTo>
                      <a:pt x="138" y="102"/>
                    </a:lnTo>
                    <a:lnTo>
                      <a:pt x="132" y="108"/>
                    </a:lnTo>
                    <a:lnTo>
                      <a:pt x="150" y="126"/>
                    </a:lnTo>
                    <a:lnTo>
                      <a:pt x="162" y="162"/>
                    </a:lnTo>
                    <a:lnTo>
                      <a:pt x="186" y="174"/>
                    </a:lnTo>
                    <a:lnTo>
                      <a:pt x="162" y="234"/>
                    </a:lnTo>
                    <a:lnTo>
                      <a:pt x="168" y="246"/>
                    </a:lnTo>
                    <a:lnTo>
                      <a:pt x="186" y="234"/>
                    </a:lnTo>
                    <a:lnTo>
                      <a:pt x="192" y="240"/>
                    </a:lnTo>
                    <a:lnTo>
                      <a:pt x="204" y="288"/>
                    </a:lnTo>
                    <a:lnTo>
                      <a:pt x="216" y="300"/>
                    </a:lnTo>
                    <a:lnTo>
                      <a:pt x="222" y="324"/>
                    </a:lnTo>
                    <a:lnTo>
                      <a:pt x="228" y="318"/>
                    </a:lnTo>
                    <a:lnTo>
                      <a:pt x="246" y="324"/>
                    </a:lnTo>
                    <a:lnTo>
                      <a:pt x="252" y="318"/>
                    </a:lnTo>
                    <a:lnTo>
                      <a:pt x="288" y="324"/>
                    </a:lnTo>
                    <a:lnTo>
                      <a:pt x="294" y="312"/>
                    </a:lnTo>
                    <a:lnTo>
                      <a:pt x="306" y="330"/>
                    </a:lnTo>
                    <a:lnTo>
                      <a:pt x="282" y="492"/>
                    </a:lnTo>
                    <a:lnTo>
                      <a:pt x="186" y="474"/>
                    </a:lnTo>
                    <a:lnTo>
                      <a:pt x="138" y="462"/>
                    </a:lnTo>
                    <a:lnTo>
                      <a:pt x="138" y="468"/>
                    </a:lnTo>
                  </a:path>
                </a:pathLst>
              </a:custGeom>
              <a:noFill/>
              <a:ln w="9525">
                <a:solidFill>
                  <a:srgbClr val="000000"/>
                </a:solidFill>
                <a:prstDash val="solid"/>
                <a:round/>
                <a:headEnd/>
                <a:tailEnd/>
              </a:ln>
            </p:spPr>
            <p:txBody>
              <a:bodyPr/>
              <a:lstStyle/>
              <a:p>
                <a:endParaRPr lang="en-US"/>
              </a:p>
            </p:txBody>
          </p:sp>
          <p:sp>
            <p:nvSpPr>
              <p:cNvPr id="364587" name="Freeform 43"/>
              <p:cNvSpPr>
                <a:spLocks/>
              </p:cNvSpPr>
              <p:nvPr/>
            </p:nvSpPr>
            <p:spPr bwMode="auto">
              <a:xfrm>
                <a:off x="3129" y="1896"/>
                <a:ext cx="198" cy="360"/>
              </a:xfrm>
              <a:custGeom>
                <a:avLst/>
                <a:gdLst/>
                <a:ahLst/>
                <a:cxnLst>
                  <a:cxn ang="0">
                    <a:pos x="126" y="360"/>
                  </a:cxn>
                  <a:cxn ang="0">
                    <a:pos x="108" y="342"/>
                  </a:cxn>
                  <a:cxn ang="0">
                    <a:pos x="108" y="318"/>
                  </a:cxn>
                  <a:cxn ang="0">
                    <a:pos x="60" y="282"/>
                  </a:cxn>
                  <a:cxn ang="0">
                    <a:pos x="72" y="246"/>
                  </a:cxn>
                  <a:cxn ang="0">
                    <a:pos x="54" y="234"/>
                  </a:cxn>
                  <a:cxn ang="0">
                    <a:pos x="42" y="240"/>
                  </a:cxn>
                  <a:cxn ang="0">
                    <a:pos x="36" y="216"/>
                  </a:cxn>
                  <a:cxn ang="0">
                    <a:pos x="12" y="198"/>
                  </a:cxn>
                  <a:cxn ang="0">
                    <a:pos x="0" y="180"/>
                  </a:cxn>
                  <a:cxn ang="0">
                    <a:pos x="0" y="138"/>
                  </a:cxn>
                  <a:cxn ang="0">
                    <a:pos x="18" y="126"/>
                  </a:cxn>
                  <a:cxn ang="0">
                    <a:pos x="24" y="108"/>
                  </a:cxn>
                  <a:cxn ang="0">
                    <a:pos x="18" y="78"/>
                  </a:cxn>
                  <a:cxn ang="0">
                    <a:pos x="42" y="72"/>
                  </a:cxn>
                  <a:cxn ang="0">
                    <a:pos x="54" y="54"/>
                  </a:cxn>
                  <a:cxn ang="0">
                    <a:pos x="54" y="30"/>
                  </a:cxn>
                  <a:cxn ang="0">
                    <a:pos x="30" y="12"/>
                  </a:cxn>
                  <a:cxn ang="0">
                    <a:pos x="42" y="6"/>
                  </a:cxn>
                  <a:cxn ang="0">
                    <a:pos x="168" y="0"/>
                  </a:cxn>
                  <a:cxn ang="0">
                    <a:pos x="180" y="48"/>
                  </a:cxn>
                  <a:cxn ang="0">
                    <a:pos x="192" y="198"/>
                  </a:cxn>
                  <a:cxn ang="0">
                    <a:pos x="192" y="216"/>
                  </a:cxn>
                  <a:cxn ang="0">
                    <a:pos x="198" y="240"/>
                  </a:cxn>
                  <a:cxn ang="0">
                    <a:pos x="180" y="276"/>
                  </a:cxn>
                  <a:cxn ang="0">
                    <a:pos x="180" y="300"/>
                  </a:cxn>
                  <a:cxn ang="0">
                    <a:pos x="174" y="312"/>
                  </a:cxn>
                  <a:cxn ang="0">
                    <a:pos x="180" y="324"/>
                  </a:cxn>
                  <a:cxn ang="0">
                    <a:pos x="156" y="330"/>
                  </a:cxn>
                  <a:cxn ang="0">
                    <a:pos x="162" y="348"/>
                  </a:cxn>
                  <a:cxn ang="0">
                    <a:pos x="132" y="342"/>
                  </a:cxn>
                  <a:cxn ang="0">
                    <a:pos x="126" y="354"/>
                  </a:cxn>
                  <a:cxn ang="0">
                    <a:pos x="126" y="360"/>
                  </a:cxn>
                </a:cxnLst>
                <a:rect l="0" t="0" r="r" b="b"/>
                <a:pathLst>
                  <a:path w="198" h="360">
                    <a:moveTo>
                      <a:pt x="126" y="360"/>
                    </a:moveTo>
                    <a:lnTo>
                      <a:pt x="108" y="342"/>
                    </a:lnTo>
                    <a:lnTo>
                      <a:pt x="108" y="318"/>
                    </a:lnTo>
                    <a:lnTo>
                      <a:pt x="60" y="282"/>
                    </a:lnTo>
                    <a:lnTo>
                      <a:pt x="72" y="246"/>
                    </a:lnTo>
                    <a:lnTo>
                      <a:pt x="54" y="234"/>
                    </a:lnTo>
                    <a:lnTo>
                      <a:pt x="42" y="240"/>
                    </a:lnTo>
                    <a:lnTo>
                      <a:pt x="36" y="216"/>
                    </a:lnTo>
                    <a:lnTo>
                      <a:pt x="12" y="198"/>
                    </a:lnTo>
                    <a:lnTo>
                      <a:pt x="0" y="180"/>
                    </a:lnTo>
                    <a:lnTo>
                      <a:pt x="0" y="138"/>
                    </a:lnTo>
                    <a:lnTo>
                      <a:pt x="18" y="126"/>
                    </a:lnTo>
                    <a:lnTo>
                      <a:pt x="24" y="108"/>
                    </a:lnTo>
                    <a:lnTo>
                      <a:pt x="18" y="78"/>
                    </a:lnTo>
                    <a:lnTo>
                      <a:pt x="42" y="72"/>
                    </a:lnTo>
                    <a:lnTo>
                      <a:pt x="54" y="54"/>
                    </a:lnTo>
                    <a:lnTo>
                      <a:pt x="54" y="30"/>
                    </a:lnTo>
                    <a:lnTo>
                      <a:pt x="30" y="12"/>
                    </a:lnTo>
                    <a:lnTo>
                      <a:pt x="42" y="6"/>
                    </a:lnTo>
                    <a:lnTo>
                      <a:pt x="168" y="0"/>
                    </a:lnTo>
                    <a:lnTo>
                      <a:pt x="180" y="48"/>
                    </a:lnTo>
                    <a:lnTo>
                      <a:pt x="192" y="198"/>
                    </a:lnTo>
                    <a:lnTo>
                      <a:pt x="192" y="216"/>
                    </a:lnTo>
                    <a:lnTo>
                      <a:pt x="198" y="240"/>
                    </a:lnTo>
                    <a:lnTo>
                      <a:pt x="180" y="276"/>
                    </a:lnTo>
                    <a:lnTo>
                      <a:pt x="180" y="300"/>
                    </a:lnTo>
                    <a:lnTo>
                      <a:pt x="174" y="312"/>
                    </a:lnTo>
                    <a:lnTo>
                      <a:pt x="180" y="324"/>
                    </a:lnTo>
                    <a:lnTo>
                      <a:pt x="156" y="330"/>
                    </a:lnTo>
                    <a:lnTo>
                      <a:pt x="162" y="348"/>
                    </a:lnTo>
                    <a:lnTo>
                      <a:pt x="132" y="342"/>
                    </a:lnTo>
                    <a:lnTo>
                      <a:pt x="126" y="354"/>
                    </a:lnTo>
                    <a:lnTo>
                      <a:pt x="126" y="360"/>
                    </a:lnTo>
                    <a:close/>
                  </a:path>
                </a:pathLst>
              </a:custGeom>
              <a:solidFill>
                <a:srgbClr val="FF4500"/>
              </a:solidFill>
              <a:ln w="9525">
                <a:solidFill>
                  <a:srgbClr val="FF4500"/>
                </a:solidFill>
                <a:prstDash val="solid"/>
                <a:round/>
                <a:headEnd/>
                <a:tailEnd/>
              </a:ln>
            </p:spPr>
            <p:txBody>
              <a:bodyPr/>
              <a:lstStyle/>
              <a:p>
                <a:endParaRPr lang="en-US"/>
              </a:p>
            </p:txBody>
          </p:sp>
          <p:sp>
            <p:nvSpPr>
              <p:cNvPr id="364588" name="Freeform 44"/>
              <p:cNvSpPr>
                <a:spLocks/>
              </p:cNvSpPr>
              <p:nvPr/>
            </p:nvSpPr>
            <p:spPr bwMode="auto">
              <a:xfrm>
                <a:off x="3129" y="1896"/>
                <a:ext cx="198" cy="366"/>
              </a:xfrm>
              <a:custGeom>
                <a:avLst/>
                <a:gdLst/>
                <a:ahLst/>
                <a:cxnLst>
                  <a:cxn ang="0">
                    <a:pos x="126" y="360"/>
                  </a:cxn>
                  <a:cxn ang="0">
                    <a:pos x="108" y="342"/>
                  </a:cxn>
                  <a:cxn ang="0">
                    <a:pos x="108" y="318"/>
                  </a:cxn>
                  <a:cxn ang="0">
                    <a:pos x="60" y="282"/>
                  </a:cxn>
                  <a:cxn ang="0">
                    <a:pos x="72" y="246"/>
                  </a:cxn>
                  <a:cxn ang="0">
                    <a:pos x="54" y="234"/>
                  </a:cxn>
                  <a:cxn ang="0">
                    <a:pos x="42" y="240"/>
                  </a:cxn>
                  <a:cxn ang="0">
                    <a:pos x="36" y="216"/>
                  </a:cxn>
                  <a:cxn ang="0">
                    <a:pos x="12" y="198"/>
                  </a:cxn>
                  <a:cxn ang="0">
                    <a:pos x="0" y="180"/>
                  </a:cxn>
                  <a:cxn ang="0">
                    <a:pos x="0" y="138"/>
                  </a:cxn>
                  <a:cxn ang="0">
                    <a:pos x="18" y="126"/>
                  </a:cxn>
                  <a:cxn ang="0">
                    <a:pos x="24" y="108"/>
                  </a:cxn>
                  <a:cxn ang="0">
                    <a:pos x="18" y="78"/>
                  </a:cxn>
                  <a:cxn ang="0">
                    <a:pos x="42" y="72"/>
                  </a:cxn>
                  <a:cxn ang="0">
                    <a:pos x="54" y="54"/>
                  </a:cxn>
                  <a:cxn ang="0">
                    <a:pos x="54" y="30"/>
                  </a:cxn>
                  <a:cxn ang="0">
                    <a:pos x="30" y="12"/>
                  </a:cxn>
                  <a:cxn ang="0">
                    <a:pos x="42" y="6"/>
                  </a:cxn>
                  <a:cxn ang="0">
                    <a:pos x="168" y="0"/>
                  </a:cxn>
                  <a:cxn ang="0">
                    <a:pos x="180" y="48"/>
                  </a:cxn>
                  <a:cxn ang="0">
                    <a:pos x="192" y="198"/>
                  </a:cxn>
                  <a:cxn ang="0">
                    <a:pos x="192" y="216"/>
                  </a:cxn>
                  <a:cxn ang="0">
                    <a:pos x="198" y="240"/>
                  </a:cxn>
                  <a:cxn ang="0">
                    <a:pos x="180" y="276"/>
                  </a:cxn>
                  <a:cxn ang="0">
                    <a:pos x="180" y="300"/>
                  </a:cxn>
                  <a:cxn ang="0">
                    <a:pos x="174" y="312"/>
                  </a:cxn>
                  <a:cxn ang="0">
                    <a:pos x="180" y="324"/>
                  </a:cxn>
                  <a:cxn ang="0">
                    <a:pos x="156" y="330"/>
                  </a:cxn>
                  <a:cxn ang="0">
                    <a:pos x="162" y="348"/>
                  </a:cxn>
                  <a:cxn ang="0">
                    <a:pos x="132" y="342"/>
                  </a:cxn>
                  <a:cxn ang="0">
                    <a:pos x="126" y="354"/>
                  </a:cxn>
                  <a:cxn ang="0">
                    <a:pos x="126" y="360"/>
                  </a:cxn>
                  <a:cxn ang="0">
                    <a:pos x="126" y="366"/>
                  </a:cxn>
                </a:cxnLst>
                <a:rect l="0" t="0" r="r" b="b"/>
                <a:pathLst>
                  <a:path w="198" h="366">
                    <a:moveTo>
                      <a:pt x="126" y="360"/>
                    </a:moveTo>
                    <a:lnTo>
                      <a:pt x="108" y="342"/>
                    </a:lnTo>
                    <a:lnTo>
                      <a:pt x="108" y="318"/>
                    </a:lnTo>
                    <a:lnTo>
                      <a:pt x="60" y="282"/>
                    </a:lnTo>
                    <a:lnTo>
                      <a:pt x="72" y="246"/>
                    </a:lnTo>
                    <a:lnTo>
                      <a:pt x="54" y="234"/>
                    </a:lnTo>
                    <a:lnTo>
                      <a:pt x="42" y="240"/>
                    </a:lnTo>
                    <a:lnTo>
                      <a:pt x="36" y="216"/>
                    </a:lnTo>
                    <a:lnTo>
                      <a:pt x="12" y="198"/>
                    </a:lnTo>
                    <a:lnTo>
                      <a:pt x="0" y="180"/>
                    </a:lnTo>
                    <a:lnTo>
                      <a:pt x="0" y="138"/>
                    </a:lnTo>
                    <a:lnTo>
                      <a:pt x="18" y="126"/>
                    </a:lnTo>
                    <a:lnTo>
                      <a:pt x="24" y="108"/>
                    </a:lnTo>
                    <a:lnTo>
                      <a:pt x="18" y="78"/>
                    </a:lnTo>
                    <a:lnTo>
                      <a:pt x="42" y="72"/>
                    </a:lnTo>
                    <a:lnTo>
                      <a:pt x="54" y="54"/>
                    </a:lnTo>
                    <a:lnTo>
                      <a:pt x="54" y="30"/>
                    </a:lnTo>
                    <a:lnTo>
                      <a:pt x="30" y="12"/>
                    </a:lnTo>
                    <a:lnTo>
                      <a:pt x="42" y="6"/>
                    </a:lnTo>
                    <a:lnTo>
                      <a:pt x="168" y="0"/>
                    </a:lnTo>
                    <a:lnTo>
                      <a:pt x="180" y="48"/>
                    </a:lnTo>
                    <a:lnTo>
                      <a:pt x="192" y="198"/>
                    </a:lnTo>
                    <a:lnTo>
                      <a:pt x="192" y="216"/>
                    </a:lnTo>
                    <a:lnTo>
                      <a:pt x="198" y="240"/>
                    </a:lnTo>
                    <a:lnTo>
                      <a:pt x="180" y="276"/>
                    </a:lnTo>
                    <a:lnTo>
                      <a:pt x="180" y="300"/>
                    </a:lnTo>
                    <a:lnTo>
                      <a:pt x="174" y="312"/>
                    </a:lnTo>
                    <a:lnTo>
                      <a:pt x="180" y="324"/>
                    </a:lnTo>
                    <a:lnTo>
                      <a:pt x="156" y="330"/>
                    </a:lnTo>
                    <a:lnTo>
                      <a:pt x="162" y="348"/>
                    </a:lnTo>
                    <a:lnTo>
                      <a:pt x="132" y="342"/>
                    </a:lnTo>
                    <a:lnTo>
                      <a:pt x="126" y="354"/>
                    </a:lnTo>
                    <a:lnTo>
                      <a:pt x="126" y="360"/>
                    </a:lnTo>
                    <a:lnTo>
                      <a:pt x="126" y="366"/>
                    </a:lnTo>
                  </a:path>
                </a:pathLst>
              </a:custGeom>
              <a:noFill/>
              <a:ln w="9525">
                <a:solidFill>
                  <a:srgbClr val="000000"/>
                </a:solidFill>
                <a:prstDash val="solid"/>
                <a:round/>
                <a:headEnd/>
                <a:tailEnd/>
              </a:ln>
            </p:spPr>
            <p:txBody>
              <a:bodyPr/>
              <a:lstStyle/>
              <a:p>
                <a:endParaRPr lang="en-US"/>
              </a:p>
            </p:txBody>
          </p:sp>
          <p:sp>
            <p:nvSpPr>
              <p:cNvPr id="364589" name="Freeform 45"/>
              <p:cNvSpPr>
                <a:spLocks/>
              </p:cNvSpPr>
              <p:nvPr/>
            </p:nvSpPr>
            <p:spPr bwMode="auto">
              <a:xfrm>
                <a:off x="3309" y="1932"/>
                <a:ext cx="150" cy="264"/>
              </a:xfrm>
              <a:custGeom>
                <a:avLst/>
                <a:gdLst/>
                <a:ahLst/>
                <a:cxnLst>
                  <a:cxn ang="0">
                    <a:pos x="0" y="264"/>
                  </a:cxn>
                  <a:cxn ang="0">
                    <a:pos x="0" y="240"/>
                  </a:cxn>
                  <a:cxn ang="0">
                    <a:pos x="18" y="204"/>
                  </a:cxn>
                  <a:cxn ang="0">
                    <a:pos x="12" y="180"/>
                  </a:cxn>
                  <a:cxn ang="0">
                    <a:pos x="12" y="162"/>
                  </a:cxn>
                  <a:cxn ang="0">
                    <a:pos x="0" y="12"/>
                  </a:cxn>
                  <a:cxn ang="0">
                    <a:pos x="18" y="18"/>
                  </a:cxn>
                  <a:cxn ang="0">
                    <a:pos x="36" y="6"/>
                  </a:cxn>
                  <a:cxn ang="0">
                    <a:pos x="132" y="0"/>
                  </a:cxn>
                  <a:cxn ang="0">
                    <a:pos x="150" y="168"/>
                  </a:cxn>
                  <a:cxn ang="0">
                    <a:pos x="150" y="186"/>
                  </a:cxn>
                  <a:cxn ang="0">
                    <a:pos x="120" y="198"/>
                  </a:cxn>
                  <a:cxn ang="0">
                    <a:pos x="126" y="204"/>
                  </a:cxn>
                  <a:cxn ang="0">
                    <a:pos x="102" y="246"/>
                  </a:cxn>
                  <a:cxn ang="0">
                    <a:pos x="90" y="240"/>
                  </a:cxn>
                  <a:cxn ang="0">
                    <a:pos x="84" y="234"/>
                  </a:cxn>
                  <a:cxn ang="0">
                    <a:pos x="66" y="258"/>
                  </a:cxn>
                  <a:cxn ang="0">
                    <a:pos x="60" y="246"/>
                  </a:cxn>
                  <a:cxn ang="0">
                    <a:pos x="48" y="264"/>
                  </a:cxn>
                  <a:cxn ang="0">
                    <a:pos x="18" y="252"/>
                  </a:cxn>
                  <a:cxn ang="0">
                    <a:pos x="18" y="264"/>
                  </a:cxn>
                  <a:cxn ang="0">
                    <a:pos x="6" y="258"/>
                  </a:cxn>
                  <a:cxn ang="0">
                    <a:pos x="0" y="264"/>
                  </a:cxn>
                </a:cxnLst>
                <a:rect l="0" t="0" r="r" b="b"/>
                <a:pathLst>
                  <a:path w="150" h="264">
                    <a:moveTo>
                      <a:pt x="0" y="264"/>
                    </a:moveTo>
                    <a:lnTo>
                      <a:pt x="0" y="240"/>
                    </a:lnTo>
                    <a:lnTo>
                      <a:pt x="18" y="204"/>
                    </a:lnTo>
                    <a:lnTo>
                      <a:pt x="12" y="180"/>
                    </a:lnTo>
                    <a:lnTo>
                      <a:pt x="12" y="162"/>
                    </a:lnTo>
                    <a:lnTo>
                      <a:pt x="0" y="12"/>
                    </a:lnTo>
                    <a:lnTo>
                      <a:pt x="18" y="18"/>
                    </a:lnTo>
                    <a:lnTo>
                      <a:pt x="36" y="6"/>
                    </a:lnTo>
                    <a:lnTo>
                      <a:pt x="132" y="0"/>
                    </a:lnTo>
                    <a:lnTo>
                      <a:pt x="150" y="168"/>
                    </a:lnTo>
                    <a:lnTo>
                      <a:pt x="150" y="186"/>
                    </a:lnTo>
                    <a:lnTo>
                      <a:pt x="120" y="198"/>
                    </a:lnTo>
                    <a:lnTo>
                      <a:pt x="126" y="204"/>
                    </a:lnTo>
                    <a:lnTo>
                      <a:pt x="102" y="246"/>
                    </a:lnTo>
                    <a:lnTo>
                      <a:pt x="90" y="240"/>
                    </a:lnTo>
                    <a:lnTo>
                      <a:pt x="84" y="234"/>
                    </a:lnTo>
                    <a:lnTo>
                      <a:pt x="66" y="258"/>
                    </a:lnTo>
                    <a:lnTo>
                      <a:pt x="60" y="246"/>
                    </a:lnTo>
                    <a:lnTo>
                      <a:pt x="48" y="264"/>
                    </a:lnTo>
                    <a:lnTo>
                      <a:pt x="18" y="252"/>
                    </a:lnTo>
                    <a:lnTo>
                      <a:pt x="18" y="264"/>
                    </a:lnTo>
                    <a:lnTo>
                      <a:pt x="6" y="258"/>
                    </a:lnTo>
                    <a:lnTo>
                      <a:pt x="0" y="264"/>
                    </a:lnTo>
                    <a:close/>
                  </a:path>
                </a:pathLst>
              </a:custGeom>
              <a:solidFill>
                <a:srgbClr val="B22222"/>
              </a:solidFill>
              <a:ln w="9525">
                <a:solidFill>
                  <a:srgbClr val="B22222"/>
                </a:solidFill>
                <a:prstDash val="solid"/>
                <a:round/>
                <a:headEnd/>
                <a:tailEnd/>
              </a:ln>
            </p:spPr>
            <p:txBody>
              <a:bodyPr/>
              <a:lstStyle/>
              <a:p>
                <a:endParaRPr lang="en-US"/>
              </a:p>
            </p:txBody>
          </p:sp>
          <p:sp>
            <p:nvSpPr>
              <p:cNvPr id="364590" name="Freeform 46"/>
              <p:cNvSpPr>
                <a:spLocks/>
              </p:cNvSpPr>
              <p:nvPr/>
            </p:nvSpPr>
            <p:spPr bwMode="auto">
              <a:xfrm>
                <a:off x="3309" y="1932"/>
                <a:ext cx="150" cy="270"/>
              </a:xfrm>
              <a:custGeom>
                <a:avLst/>
                <a:gdLst/>
                <a:ahLst/>
                <a:cxnLst>
                  <a:cxn ang="0">
                    <a:pos x="0" y="264"/>
                  </a:cxn>
                  <a:cxn ang="0">
                    <a:pos x="0" y="240"/>
                  </a:cxn>
                  <a:cxn ang="0">
                    <a:pos x="18" y="204"/>
                  </a:cxn>
                  <a:cxn ang="0">
                    <a:pos x="12" y="180"/>
                  </a:cxn>
                  <a:cxn ang="0">
                    <a:pos x="12" y="162"/>
                  </a:cxn>
                  <a:cxn ang="0">
                    <a:pos x="0" y="12"/>
                  </a:cxn>
                  <a:cxn ang="0">
                    <a:pos x="18" y="18"/>
                  </a:cxn>
                  <a:cxn ang="0">
                    <a:pos x="36" y="6"/>
                  </a:cxn>
                  <a:cxn ang="0">
                    <a:pos x="132" y="0"/>
                  </a:cxn>
                  <a:cxn ang="0">
                    <a:pos x="150" y="168"/>
                  </a:cxn>
                  <a:cxn ang="0">
                    <a:pos x="150" y="186"/>
                  </a:cxn>
                  <a:cxn ang="0">
                    <a:pos x="120" y="198"/>
                  </a:cxn>
                  <a:cxn ang="0">
                    <a:pos x="126" y="204"/>
                  </a:cxn>
                  <a:cxn ang="0">
                    <a:pos x="102" y="246"/>
                  </a:cxn>
                  <a:cxn ang="0">
                    <a:pos x="90" y="240"/>
                  </a:cxn>
                  <a:cxn ang="0">
                    <a:pos x="84" y="234"/>
                  </a:cxn>
                  <a:cxn ang="0">
                    <a:pos x="66" y="258"/>
                  </a:cxn>
                  <a:cxn ang="0">
                    <a:pos x="60" y="246"/>
                  </a:cxn>
                  <a:cxn ang="0">
                    <a:pos x="48" y="264"/>
                  </a:cxn>
                  <a:cxn ang="0">
                    <a:pos x="18" y="252"/>
                  </a:cxn>
                  <a:cxn ang="0">
                    <a:pos x="18" y="264"/>
                  </a:cxn>
                  <a:cxn ang="0">
                    <a:pos x="6" y="258"/>
                  </a:cxn>
                  <a:cxn ang="0">
                    <a:pos x="0" y="264"/>
                  </a:cxn>
                  <a:cxn ang="0">
                    <a:pos x="0" y="270"/>
                  </a:cxn>
                </a:cxnLst>
                <a:rect l="0" t="0" r="r" b="b"/>
                <a:pathLst>
                  <a:path w="150" h="270">
                    <a:moveTo>
                      <a:pt x="0" y="264"/>
                    </a:moveTo>
                    <a:lnTo>
                      <a:pt x="0" y="240"/>
                    </a:lnTo>
                    <a:lnTo>
                      <a:pt x="18" y="204"/>
                    </a:lnTo>
                    <a:lnTo>
                      <a:pt x="12" y="180"/>
                    </a:lnTo>
                    <a:lnTo>
                      <a:pt x="12" y="162"/>
                    </a:lnTo>
                    <a:lnTo>
                      <a:pt x="0" y="12"/>
                    </a:lnTo>
                    <a:lnTo>
                      <a:pt x="18" y="18"/>
                    </a:lnTo>
                    <a:lnTo>
                      <a:pt x="36" y="6"/>
                    </a:lnTo>
                    <a:lnTo>
                      <a:pt x="132" y="0"/>
                    </a:lnTo>
                    <a:lnTo>
                      <a:pt x="150" y="168"/>
                    </a:lnTo>
                    <a:lnTo>
                      <a:pt x="150" y="186"/>
                    </a:lnTo>
                    <a:lnTo>
                      <a:pt x="120" y="198"/>
                    </a:lnTo>
                    <a:lnTo>
                      <a:pt x="126" y="204"/>
                    </a:lnTo>
                    <a:lnTo>
                      <a:pt x="102" y="246"/>
                    </a:lnTo>
                    <a:lnTo>
                      <a:pt x="90" y="240"/>
                    </a:lnTo>
                    <a:lnTo>
                      <a:pt x="84" y="234"/>
                    </a:lnTo>
                    <a:lnTo>
                      <a:pt x="66" y="258"/>
                    </a:lnTo>
                    <a:lnTo>
                      <a:pt x="60" y="246"/>
                    </a:lnTo>
                    <a:lnTo>
                      <a:pt x="48" y="264"/>
                    </a:lnTo>
                    <a:lnTo>
                      <a:pt x="18" y="252"/>
                    </a:lnTo>
                    <a:lnTo>
                      <a:pt x="18" y="264"/>
                    </a:lnTo>
                    <a:lnTo>
                      <a:pt x="6" y="258"/>
                    </a:lnTo>
                    <a:lnTo>
                      <a:pt x="0" y="264"/>
                    </a:lnTo>
                    <a:lnTo>
                      <a:pt x="0" y="270"/>
                    </a:lnTo>
                  </a:path>
                </a:pathLst>
              </a:custGeom>
              <a:noFill/>
              <a:ln w="9525">
                <a:solidFill>
                  <a:srgbClr val="000000"/>
                </a:solidFill>
                <a:prstDash val="solid"/>
                <a:round/>
                <a:headEnd/>
                <a:tailEnd/>
              </a:ln>
            </p:spPr>
            <p:txBody>
              <a:bodyPr/>
              <a:lstStyle/>
              <a:p>
                <a:endParaRPr lang="en-US"/>
              </a:p>
            </p:txBody>
          </p:sp>
          <p:sp>
            <p:nvSpPr>
              <p:cNvPr id="364591" name="Freeform 47"/>
              <p:cNvSpPr>
                <a:spLocks/>
              </p:cNvSpPr>
              <p:nvPr/>
            </p:nvSpPr>
            <p:spPr bwMode="auto">
              <a:xfrm>
                <a:off x="2877" y="1842"/>
                <a:ext cx="306" cy="204"/>
              </a:xfrm>
              <a:custGeom>
                <a:avLst/>
                <a:gdLst/>
                <a:ahLst/>
                <a:cxnLst>
                  <a:cxn ang="0">
                    <a:pos x="252" y="204"/>
                  </a:cxn>
                  <a:cxn ang="0">
                    <a:pos x="240" y="186"/>
                  </a:cxn>
                  <a:cxn ang="0">
                    <a:pos x="42" y="192"/>
                  </a:cxn>
                  <a:cxn ang="0">
                    <a:pos x="36" y="150"/>
                  </a:cxn>
                  <a:cxn ang="0">
                    <a:pos x="12" y="72"/>
                  </a:cxn>
                  <a:cxn ang="0">
                    <a:pos x="0" y="54"/>
                  </a:cxn>
                  <a:cxn ang="0">
                    <a:pos x="12" y="30"/>
                  </a:cxn>
                  <a:cxn ang="0">
                    <a:pos x="6" y="12"/>
                  </a:cxn>
                  <a:cxn ang="0">
                    <a:pos x="12" y="6"/>
                  </a:cxn>
                  <a:cxn ang="0">
                    <a:pos x="252" y="0"/>
                  </a:cxn>
                  <a:cxn ang="0">
                    <a:pos x="264" y="18"/>
                  </a:cxn>
                  <a:cxn ang="0">
                    <a:pos x="258" y="30"/>
                  </a:cxn>
                  <a:cxn ang="0">
                    <a:pos x="264" y="48"/>
                  </a:cxn>
                  <a:cxn ang="0">
                    <a:pos x="282" y="66"/>
                  </a:cxn>
                  <a:cxn ang="0">
                    <a:pos x="306" y="84"/>
                  </a:cxn>
                  <a:cxn ang="0">
                    <a:pos x="306" y="108"/>
                  </a:cxn>
                  <a:cxn ang="0">
                    <a:pos x="294" y="126"/>
                  </a:cxn>
                  <a:cxn ang="0">
                    <a:pos x="270" y="132"/>
                  </a:cxn>
                  <a:cxn ang="0">
                    <a:pos x="276" y="162"/>
                  </a:cxn>
                  <a:cxn ang="0">
                    <a:pos x="270" y="180"/>
                  </a:cxn>
                  <a:cxn ang="0">
                    <a:pos x="252" y="192"/>
                  </a:cxn>
                  <a:cxn ang="0">
                    <a:pos x="252" y="204"/>
                  </a:cxn>
                </a:cxnLst>
                <a:rect l="0" t="0" r="r" b="b"/>
                <a:pathLst>
                  <a:path w="306" h="204">
                    <a:moveTo>
                      <a:pt x="252" y="204"/>
                    </a:moveTo>
                    <a:lnTo>
                      <a:pt x="240" y="186"/>
                    </a:lnTo>
                    <a:lnTo>
                      <a:pt x="42" y="192"/>
                    </a:lnTo>
                    <a:lnTo>
                      <a:pt x="36" y="150"/>
                    </a:lnTo>
                    <a:lnTo>
                      <a:pt x="12" y="72"/>
                    </a:lnTo>
                    <a:lnTo>
                      <a:pt x="0" y="54"/>
                    </a:lnTo>
                    <a:lnTo>
                      <a:pt x="12" y="30"/>
                    </a:lnTo>
                    <a:lnTo>
                      <a:pt x="6" y="12"/>
                    </a:lnTo>
                    <a:lnTo>
                      <a:pt x="12" y="6"/>
                    </a:lnTo>
                    <a:lnTo>
                      <a:pt x="252" y="0"/>
                    </a:lnTo>
                    <a:lnTo>
                      <a:pt x="264" y="18"/>
                    </a:lnTo>
                    <a:lnTo>
                      <a:pt x="258" y="30"/>
                    </a:lnTo>
                    <a:lnTo>
                      <a:pt x="264" y="48"/>
                    </a:lnTo>
                    <a:lnTo>
                      <a:pt x="282" y="66"/>
                    </a:lnTo>
                    <a:lnTo>
                      <a:pt x="306" y="84"/>
                    </a:lnTo>
                    <a:lnTo>
                      <a:pt x="306" y="108"/>
                    </a:lnTo>
                    <a:lnTo>
                      <a:pt x="294" y="126"/>
                    </a:lnTo>
                    <a:lnTo>
                      <a:pt x="270" y="132"/>
                    </a:lnTo>
                    <a:lnTo>
                      <a:pt x="276" y="162"/>
                    </a:lnTo>
                    <a:lnTo>
                      <a:pt x="270" y="180"/>
                    </a:lnTo>
                    <a:lnTo>
                      <a:pt x="252" y="192"/>
                    </a:lnTo>
                    <a:lnTo>
                      <a:pt x="252" y="204"/>
                    </a:lnTo>
                    <a:close/>
                  </a:path>
                </a:pathLst>
              </a:custGeom>
              <a:solidFill>
                <a:srgbClr val="FF8C00"/>
              </a:solidFill>
              <a:ln w="9525">
                <a:solidFill>
                  <a:srgbClr val="FF8C00"/>
                </a:solidFill>
                <a:prstDash val="solid"/>
                <a:round/>
                <a:headEnd/>
                <a:tailEnd/>
              </a:ln>
            </p:spPr>
            <p:txBody>
              <a:bodyPr/>
              <a:lstStyle/>
              <a:p>
                <a:endParaRPr lang="en-US"/>
              </a:p>
            </p:txBody>
          </p:sp>
          <p:sp>
            <p:nvSpPr>
              <p:cNvPr id="364592" name="Freeform 48"/>
              <p:cNvSpPr>
                <a:spLocks/>
              </p:cNvSpPr>
              <p:nvPr/>
            </p:nvSpPr>
            <p:spPr bwMode="auto">
              <a:xfrm>
                <a:off x="2877" y="1842"/>
                <a:ext cx="306" cy="210"/>
              </a:xfrm>
              <a:custGeom>
                <a:avLst/>
                <a:gdLst/>
                <a:ahLst/>
                <a:cxnLst>
                  <a:cxn ang="0">
                    <a:pos x="252" y="204"/>
                  </a:cxn>
                  <a:cxn ang="0">
                    <a:pos x="240" y="186"/>
                  </a:cxn>
                  <a:cxn ang="0">
                    <a:pos x="42" y="192"/>
                  </a:cxn>
                  <a:cxn ang="0">
                    <a:pos x="36" y="150"/>
                  </a:cxn>
                  <a:cxn ang="0">
                    <a:pos x="12" y="72"/>
                  </a:cxn>
                  <a:cxn ang="0">
                    <a:pos x="0" y="54"/>
                  </a:cxn>
                  <a:cxn ang="0">
                    <a:pos x="12" y="30"/>
                  </a:cxn>
                  <a:cxn ang="0">
                    <a:pos x="6" y="12"/>
                  </a:cxn>
                  <a:cxn ang="0">
                    <a:pos x="12" y="6"/>
                  </a:cxn>
                  <a:cxn ang="0">
                    <a:pos x="252" y="0"/>
                  </a:cxn>
                  <a:cxn ang="0">
                    <a:pos x="264" y="18"/>
                  </a:cxn>
                  <a:cxn ang="0">
                    <a:pos x="258" y="30"/>
                  </a:cxn>
                  <a:cxn ang="0">
                    <a:pos x="264" y="48"/>
                  </a:cxn>
                  <a:cxn ang="0">
                    <a:pos x="282" y="66"/>
                  </a:cxn>
                  <a:cxn ang="0">
                    <a:pos x="306" y="84"/>
                  </a:cxn>
                  <a:cxn ang="0">
                    <a:pos x="306" y="108"/>
                  </a:cxn>
                  <a:cxn ang="0">
                    <a:pos x="294" y="126"/>
                  </a:cxn>
                  <a:cxn ang="0">
                    <a:pos x="270" y="132"/>
                  </a:cxn>
                  <a:cxn ang="0">
                    <a:pos x="276" y="162"/>
                  </a:cxn>
                  <a:cxn ang="0">
                    <a:pos x="270" y="180"/>
                  </a:cxn>
                  <a:cxn ang="0">
                    <a:pos x="252" y="192"/>
                  </a:cxn>
                  <a:cxn ang="0">
                    <a:pos x="252" y="204"/>
                  </a:cxn>
                  <a:cxn ang="0">
                    <a:pos x="252" y="210"/>
                  </a:cxn>
                </a:cxnLst>
                <a:rect l="0" t="0" r="r" b="b"/>
                <a:pathLst>
                  <a:path w="306" h="210">
                    <a:moveTo>
                      <a:pt x="252" y="204"/>
                    </a:moveTo>
                    <a:lnTo>
                      <a:pt x="240" y="186"/>
                    </a:lnTo>
                    <a:lnTo>
                      <a:pt x="42" y="192"/>
                    </a:lnTo>
                    <a:lnTo>
                      <a:pt x="36" y="150"/>
                    </a:lnTo>
                    <a:lnTo>
                      <a:pt x="12" y="72"/>
                    </a:lnTo>
                    <a:lnTo>
                      <a:pt x="0" y="54"/>
                    </a:lnTo>
                    <a:lnTo>
                      <a:pt x="12" y="30"/>
                    </a:lnTo>
                    <a:lnTo>
                      <a:pt x="6" y="12"/>
                    </a:lnTo>
                    <a:lnTo>
                      <a:pt x="12" y="6"/>
                    </a:lnTo>
                    <a:lnTo>
                      <a:pt x="252" y="0"/>
                    </a:lnTo>
                    <a:lnTo>
                      <a:pt x="264" y="18"/>
                    </a:lnTo>
                    <a:lnTo>
                      <a:pt x="258" y="30"/>
                    </a:lnTo>
                    <a:lnTo>
                      <a:pt x="264" y="48"/>
                    </a:lnTo>
                    <a:lnTo>
                      <a:pt x="282" y="66"/>
                    </a:lnTo>
                    <a:lnTo>
                      <a:pt x="306" y="84"/>
                    </a:lnTo>
                    <a:lnTo>
                      <a:pt x="306" y="108"/>
                    </a:lnTo>
                    <a:lnTo>
                      <a:pt x="294" y="126"/>
                    </a:lnTo>
                    <a:lnTo>
                      <a:pt x="270" y="132"/>
                    </a:lnTo>
                    <a:lnTo>
                      <a:pt x="276" y="162"/>
                    </a:lnTo>
                    <a:lnTo>
                      <a:pt x="270" y="180"/>
                    </a:lnTo>
                    <a:lnTo>
                      <a:pt x="252" y="192"/>
                    </a:lnTo>
                    <a:lnTo>
                      <a:pt x="252" y="204"/>
                    </a:lnTo>
                    <a:lnTo>
                      <a:pt x="252" y="210"/>
                    </a:lnTo>
                  </a:path>
                </a:pathLst>
              </a:custGeom>
              <a:noFill/>
              <a:ln w="9525">
                <a:solidFill>
                  <a:srgbClr val="000000"/>
                </a:solidFill>
                <a:prstDash val="solid"/>
                <a:round/>
                <a:headEnd/>
                <a:tailEnd/>
              </a:ln>
            </p:spPr>
            <p:txBody>
              <a:bodyPr/>
              <a:lstStyle/>
              <a:p>
                <a:endParaRPr lang="en-US"/>
              </a:p>
            </p:txBody>
          </p:sp>
          <p:sp>
            <p:nvSpPr>
              <p:cNvPr id="364593" name="Freeform 49"/>
              <p:cNvSpPr>
                <a:spLocks/>
              </p:cNvSpPr>
              <p:nvPr/>
            </p:nvSpPr>
            <p:spPr bwMode="auto">
              <a:xfrm>
                <a:off x="2601" y="2064"/>
                <a:ext cx="378" cy="198"/>
              </a:xfrm>
              <a:custGeom>
                <a:avLst/>
                <a:gdLst/>
                <a:ahLst/>
                <a:cxnLst>
                  <a:cxn ang="0">
                    <a:pos x="342" y="6"/>
                  </a:cxn>
                  <a:cxn ang="0">
                    <a:pos x="360" y="18"/>
                  </a:cxn>
                  <a:cxn ang="0">
                    <a:pos x="348" y="36"/>
                  </a:cxn>
                  <a:cxn ang="0">
                    <a:pos x="378" y="60"/>
                  </a:cxn>
                  <a:cxn ang="0">
                    <a:pos x="378" y="198"/>
                  </a:cxn>
                  <a:cxn ang="0">
                    <a:pos x="0" y="192"/>
                  </a:cxn>
                  <a:cxn ang="0">
                    <a:pos x="12" y="0"/>
                  </a:cxn>
                  <a:cxn ang="0">
                    <a:pos x="336" y="6"/>
                  </a:cxn>
                  <a:cxn ang="0">
                    <a:pos x="342" y="6"/>
                  </a:cxn>
                </a:cxnLst>
                <a:rect l="0" t="0" r="r" b="b"/>
                <a:pathLst>
                  <a:path w="378" h="198">
                    <a:moveTo>
                      <a:pt x="342" y="6"/>
                    </a:moveTo>
                    <a:lnTo>
                      <a:pt x="360" y="18"/>
                    </a:lnTo>
                    <a:lnTo>
                      <a:pt x="348" y="36"/>
                    </a:lnTo>
                    <a:lnTo>
                      <a:pt x="378" y="60"/>
                    </a:lnTo>
                    <a:lnTo>
                      <a:pt x="378" y="198"/>
                    </a:lnTo>
                    <a:lnTo>
                      <a:pt x="0" y="192"/>
                    </a:lnTo>
                    <a:lnTo>
                      <a:pt x="12" y="0"/>
                    </a:lnTo>
                    <a:lnTo>
                      <a:pt x="336" y="6"/>
                    </a:lnTo>
                    <a:lnTo>
                      <a:pt x="342" y="6"/>
                    </a:lnTo>
                    <a:close/>
                  </a:path>
                </a:pathLst>
              </a:custGeom>
              <a:solidFill>
                <a:srgbClr val="FF4500"/>
              </a:solidFill>
              <a:ln w="9525">
                <a:solidFill>
                  <a:srgbClr val="FF4500"/>
                </a:solidFill>
                <a:prstDash val="solid"/>
                <a:round/>
                <a:headEnd/>
                <a:tailEnd/>
              </a:ln>
            </p:spPr>
            <p:txBody>
              <a:bodyPr/>
              <a:lstStyle/>
              <a:p>
                <a:endParaRPr lang="en-US"/>
              </a:p>
            </p:txBody>
          </p:sp>
          <p:sp>
            <p:nvSpPr>
              <p:cNvPr id="364594" name="Freeform 50"/>
              <p:cNvSpPr>
                <a:spLocks/>
              </p:cNvSpPr>
              <p:nvPr/>
            </p:nvSpPr>
            <p:spPr bwMode="auto">
              <a:xfrm>
                <a:off x="2601" y="2064"/>
                <a:ext cx="378" cy="198"/>
              </a:xfrm>
              <a:custGeom>
                <a:avLst/>
                <a:gdLst/>
                <a:ahLst/>
                <a:cxnLst>
                  <a:cxn ang="0">
                    <a:pos x="342" y="6"/>
                  </a:cxn>
                  <a:cxn ang="0">
                    <a:pos x="360" y="18"/>
                  </a:cxn>
                  <a:cxn ang="0">
                    <a:pos x="348" y="36"/>
                  </a:cxn>
                  <a:cxn ang="0">
                    <a:pos x="378" y="60"/>
                  </a:cxn>
                  <a:cxn ang="0">
                    <a:pos x="378" y="198"/>
                  </a:cxn>
                  <a:cxn ang="0">
                    <a:pos x="0" y="192"/>
                  </a:cxn>
                  <a:cxn ang="0">
                    <a:pos x="12" y="0"/>
                  </a:cxn>
                  <a:cxn ang="0">
                    <a:pos x="336" y="6"/>
                  </a:cxn>
                  <a:cxn ang="0">
                    <a:pos x="342" y="6"/>
                  </a:cxn>
                  <a:cxn ang="0">
                    <a:pos x="342" y="12"/>
                  </a:cxn>
                </a:cxnLst>
                <a:rect l="0" t="0" r="r" b="b"/>
                <a:pathLst>
                  <a:path w="378" h="198">
                    <a:moveTo>
                      <a:pt x="342" y="6"/>
                    </a:moveTo>
                    <a:lnTo>
                      <a:pt x="360" y="18"/>
                    </a:lnTo>
                    <a:lnTo>
                      <a:pt x="348" y="36"/>
                    </a:lnTo>
                    <a:lnTo>
                      <a:pt x="378" y="60"/>
                    </a:lnTo>
                    <a:lnTo>
                      <a:pt x="378" y="198"/>
                    </a:lnTo>
                    <a:lnTo>
                      <a:pt x="0" y="192"/>
                    </a:lnTo>
                    <a:lnTo>
                      <a:pt x="12" y="0"/>
                    </a:lnTo>
                    <a:lnTo>
                      <a:pt x="336" y="6"/>
                    </a:lnTo>
                    <a:lnTo>
                      <a:pt x="342" y="6"/>
                    </a:lnTo>
                    <a:lnTo>
                      <a:pt x="342" y="12"/>
                    </a:lnTo>
                  </a:path>
                </a:pathLst>
              </a:custGeom>
              <a:noFill/>
              <a:ln w="9525">
                <a:solidFill>
                  <a:srgbClr val="000000"/>
                </a:solidFill>
                <a:prstDash val="solid"/>
                <a:round/>
                <a:headEnd/>
                <a:tailEnd/>
              </a:ln>
            </p:spPr>
            <p:txBody>
              <a:bodyPr/>
              <a:lstStyle/>
              <a:p>
                <a:endParaRPr lang="en-US"/>
              </a:p>
            </p:txBody>
          </p:sp>
          <p:sp>
            <p:nvSpPr>
              <p:cNvPr id="364595" name="Freeform 51"/>
              <p:cNvSpPr>
                <a:spLocks/>
              </p:cNvSpPr>
              <p:nvPr/>
            </p:nvSpPr>
            <p:spPr bwMode="auto">
              <a:xfrm>
                <a:off x="3243" y="2094"/>
                <a:ext cx="372" cy="192"/>
              </a:xfrm>
              <a:custGeom>
                <a:avLst/>
                <a:gdLst/>
                <a:ahLst/>
                <a:cxnLst>
                  <a:cxn ang="0">
                    <a:pos x="294" y="156"/>
                  </a:cxn>
                  <a:cxn ang="0">
                    <a:pos x="72" y="174"/>
                  </a:cxn>
                  <a:cxn ang="0">
                    <a:pos x="72" y="186"/>
                  </a:cxn>
                  <a:cxn ang="0">
                    <a:pos x="0" y="192"/>
                  </a:cxn>
                  <a:cxn ang="0">
                    <a:pos x="6" y="186"/>
                  </a:cxn>
                  <a:cxn ang="0">
                    <a:pos x="12" y="186"/>
                  </a:cxn>
                  <a:cxn ang="0">
                    <a:pos x="12" y="156"/>
                  </a:cxn>
                  <a:cxn ang="0">
                    <a:pos x="18" y="144"/>
                  </a:cxn>
                  <a:cxn ang="0">
                    <a:pos x="48" y="150"/>
                  </a:cxn>
                  <a:cxn ang="0">
                    <a:pos x="42" y="132"/>
                  </a:cxn>
                  <a:cxn ang="0">
                    <a:pos x="66" y="126"/>
                  </a:cxn>
                  <a:cxn ang="0">
                    <a:pos x="60" y="114"/>
                  </a:cxn>
                  <a:cxn ang="0">
                    <a:pos x="66" y="102"/>
                  </a:cxn>
                  <a:cxn ang="0">
                    <a:pos x="72" y="96"/>
                  </a:cxn>
                  <a:cxn ang="0">
                    <a:pos x="84" y="102"/>
                  </a:cxn>
                  <a:cxn ang="0">
                    <a:pos x="84" y="90"/>
                  </a:cxn>
                  <a:cxn ang="0">
                    <a:pos x="114" y="102"/>
                  </a:cxn>
                  <a:cxn ang="0">
                    <a:pos x="126" y="84"/>
                  </a:cxn>
                  <a:cxn ang="0">
                    <a:pos x="132" y="96"/>
                  </a:cxn>
                  <a:cxn ang="0">
                    <a:pos x="150" y="72"/>
                  </a:cxn>
                  <a:cxn ang="0">
                    <a:pos x="156" y="78"/>
                  </a:cxn>
                  <a:cxn ang="0">
                    <a:pos x="168" y="84"/>
                  </a:cxn>
                  <a:cxn ang="0">
                    <a:pos x="192" y="42"/>
                  </a:cxn>
                  <a:cxn ang="0">
                    <a:pos x="186" y="36"/>
                  </a:cxn>
                  <a:cxn ang="0">
                    <a:pos x="216" y="24"/>
                  </a:cxn>
                  <a:cxn ang="0">
                    <a:pos x="216" y="6"/>
                  </a:cxn>
                  <a:cxn ang="0">
                    <a:pos x="234" y="0"/>
                  </a:cxn>
                  <a:cxn ang="0">
                    <a:pos x="246" y="18"/>
                  </a:cxn>
                  <a:cxn ang="0">
                    <a:pos x="276" y="30"/>
                  </a:cxn>
                  <a:cxn ang="0">
                    <a:pos x="312" y="18"/>
                  </a:cxn>
                  <a:cxn ang="0">
                    <a:pos x="330" y="36"/>
                  </a:cxn>
                  <a:cxn ang="0">
                    <a:pos x="342" y="66"/>
                  </a:cxn>
                  <a:cxn ang="0">
                    <a:pos x="372" y="84"/>
                  </a:cxn>
                  <a:cxn ang="0">
                    <a:pos x="318" y="144"/>
                  </a:cxn>
                  <a:cxn ang="0">
                    <a:pos x="294" y="156"/>
                  </a:cxn>
                </a:cxnLst>
                <a:rect l="0" t="0" r="r" b="b"/>
                <a:pathLst>
                  <a:path w="372" h="192">
                    <a:moveTo>
                      <a:pt x="294" y="156"/>
                    </a:moveTo>
                    <a:lnTo>
                      <a:pt x="72" y="174"/>
                    </a:lnTo>
                    <a:lnTo>
                      <a:pt x="72" y="186"/>
                    </a:lnTo>
                    <a:lnTo>
                      <a:pt x="0" y="192"/>
                    </a:lnTo>
                    <a:lnTo>
                      <a:pt x="6" y="186"/>
                    </a:lnTo>
                    <a:lnTo>
                      <a:pt x="12" y="186"/>
                    </a:lnTo>
                    <a:lnTo>
                      <a:pt x="12" y="156"/>
                    </a:lnTo>
                    <a:lnTo>
                      <a:pt x="18" y="144"/>
                    </a:lnTo>
                    <a:lnTo>
                      <a:pt x="48" y="150"/>
                    </a:lnTo>
                    <a:lnTo>
                      <a:pt x="42" y="132"/>
                    </a:lnTo>
                    <a:lnTo>
                      <a:pt x="66" y="126"/>
                    </a:lnTo>
                    <a:lnTo>
                      <a:pt x="60" y="114"/>
                    </a:lnTo>
                    <a:lnTo>
                      <a:pt x="66" y="102"/>
                    </a:lnTo>
                    <a:lnTo>
                      <a:pt x="72" y="96"/>
                    </a:lnTo>
                    <a:lnTo>
                      <a:pt x="84" y="102"/>
                    </a:lnTo>
                    <a:lnTo>
                      <a:pt x="84" y="90"/>
                    </a:lnTo>
                    <a:lnTo>
                      <a:pt x="114" y="102"/>
                    </a:lnTo>
                    <a:lnTo>
                      <a:pt x="126" y="84"/>
                    </a:lnTo>
                    <a:lnTo>
                      <a:pt x="132" y="96"/>
                    </a:lnTo>
                    <a:lnTo>
                      <a:pt x="150" y="72"/>
                    </a:lnTo>
                    <a:lnTo>
                      <a:pt x="156" y="78"/>
                    </a:lnTo>
                    <a:lnTo>
                      <a:pt x="168" y="84"/>
                    </a:lnTo>
                    <a:lnTo>
                      <a:pt x="192" y="42"/>
                    </a:lnTo>
                    <a:lnTo>
                      <a:pt x="186" y="36"/>
                    </a:lnTo>
                    <a:lnTo>
                      <a:pt x="216" y="24"/>
                    </a:lnTo>
                    <a:lnTo>
                      <a:pt x="216" y="6"/>
                    </a:lnTo>
                    <a:lnTo>
                      <a:pt x="234" y="0"/>
                    </a:lnTo>
                    <a:lnTo>
                      <a:pt x="246" y="18"/>
                    </a:lnTo>
                    <a:lnTo>
                      <a:pt x="276" y="30"/>
                    </a:lnTo>
                    <a:lnTo>
                      <a:pt x="312" y="18"/>
                    </a:lnTo>
                    <a:lnTo>
                      <a:pt x="330" y="36"/>
                    </a:lnTo>
                    <a:lnTo>
                      <a:pt x="342" y="66"/>
                    </a:lnTo>
                    <a:lnTo>
                      <a:pt x="372" y="84"/>
                    </a:lnTo>
                    <a:lnTo>
                      <a:pt x="318" y="144"/>
                    </a:lnTo>
                    <a:lnTo>
                      <a:pt x="294" y="156"/>
                    </a:lnTo>
                    <a:close/>
                  </a:path>
                </a:pathLst>
              </a:custGeom>
              <a:solidFill>
                <a:srgbClr val="B22222"/>
              </a:solidFill>
              <a:ln w="9525">
                <a:solidFill>
                  <a:srgbClr val="B22222"/>
                </a:solidFill>
                <a:prstDash val="solid"/>
                <a:round/>
                <a:headEnd/>
                <a:tailEnd/>
              </a:ln>
            </p:spPr>
            <p:txBody>
              <a:bodyPr/>
              <a:lstStyle/>
              <a:p>
                <a:endParaRPr lang="en-US"/>
              </a:p>
            </p:txBody>
          </p:sp>
          <p:sp>
            <p:nvSpPr>
              <p:cNvPr id="364596" name="Freeform 52"/>
              <p:cNvSpPr>
                <a:spLocks/>
              </p:cNvSpPr>
              <p:nvPr/>
            </p:nvSpPr>
            <p:spPr bwMode="auto">
              <a:xfrm>
                <a:off x="3243" y="2094"/>
                <a:ext cx="372" cy="192"/>
              </a:xfrm>
              <a:custGeom>
                <a:avLst/>
                <a:gdLst/>
                <a:ahLst/>
                <a:cxnLst>
                  <a:cxn ang="0">
                    <a:pos x="294" y="156"/>
                  </a:cxn>
                  <a:cxn ang="0">
                    <a:pos x="72" y="174"/>
                  </a:cxn>
                  <a:cxn ang="0">
                    <a:pos x="72" y="186"/>
                  </a:cxn>
                  <a:cxn ang="0">
                    <a:pos x="0" y="192"/>
                  </a:cxn>
                  <a:cxn ang="0">
                    <a:pos x="6" y="186"/>
                  </a:cxn>
                  <a:cxn ang="0">
                    <a:pos x="12" y="186"/>
                  </a:cxn>
                  <a:cxn ang="0">
                    <a:pos x="12" y="156"/>
                  </a:cxn>
                  <a:cxn ang="0">
                    <a:pos x="18" y="144"/>
                  </a:cxn>
                  <a:cxn ang="0">
                    <a:pos x="48" y="150"/>
                  </a:cxn>
                  <a:cxn ang="0">
                    <a:pos x="42" y="132"/>
                  </a:cxn>
                  <a:cxn ang="0">
                    <a:pos x="66" y="126"/>
                  </a:cxn>
                  <a:cxn ang="0">
                    <a:pos x="60" y="114"/>
                  </a:cxn>
                  <a:cxn ang="0">
                    <a:pos x="66" y="102"/>
                  </a:cxn>
                  <a:cxn ang="0">
                    <a:pos x="72" y="96"/>
                  </a:cxn>
                  <a:cxn ang="0">
                    <a:pos x="84" y="102"/>
                  </a:cxn>
                  <a:cxn ang="0">
                    <a:pos x="84" y="90"/>
                  </a:cxn>
                  <a:cxn ang="0">
                    <a:pos x="114" y="102"/>
                  </a:cxn>
                  <a:cxn ang="0">
                    <a:pos x="126" y="84"/>
                  </a:cxn>
                  <a:cxn ang="0">
                    <a:pos x="132" y="96"/>
                  </a:cxn>
                  <a:cxn ang="0">
                    <a:pos x="150" y="72"/>
                  </a:cxn>
                  <a:cxn ang="0">
                    <a:pos x="156" y="78"/>
                  </a:cxn>
                  <a:cxn ang="0">
                    <a:pos x="168" y="84"/>
                  </a:cxn>
                  <a:cxn ang="0">
                    <a:pos x="192" y="42"/>
                  </a:cxn>
                  <a:cxn ang="0">
                    <a:pos x="186" y="36"/>
                  </a:cxn>
                  <a:cxn ang="0">
                    <a:pos x="216" y="24"/>
                  </a:cxn>
                  <a:cxn ang="0">
                    <a:pos x="216" y="6"/>
                  </a:cxn>
                  <a:cxn ang="0">
                    <a:pos x="234" y="0"/>
                  </a:cxn>
                  <a:cxn ang="0">
                    <a:pos x="246" y="18"/>
                  </a:cxn>
                  <a:cxn ang="0">
                    <a:pos x="276" y="30"/>
                  </a:cxn>
                  <a:cxn ang="0">
                    <a:pos x="312" y="18"/>
                  </a:cxn>
                  <a:cxn ang="0">
                    <a:pos x="330" y="36"/>
                  </a:cxn>
                  <a:cxn ang="0">
                    <a:pos x="342" y="66"/>
                  </a:cxn>
                  <a:cxn ang="0">
                    <a:pos x="372" y="84"/>
                  </a:cxn>
                  <a:cxn ang="0">
                    <a:pos x="318" y="144"/>
                  </a:cxn>
                  <a:cxn ang="0">
                    <a:pos x="294" y="156"/>
                  </a:cxn>
                  <a:cxn ang="0">
                    <a:pos x="294" y="162"/>
                  </a:cxn>
                </a:cxnLst>
                <a:rect l="0" t="0" r="r" b="b"/>
                <a:pathLst>
                  <a:path w="372" h="192">
                    <a:moveTo>
                      <a:pt x="294" y="156"/>
                    </a:moveTo>
                    <a:lnTo>
                      <a:pt x="72" y="174"/>
                    </a:lnTo>
                    <a:lnTo>
                      <a:pt x="72" y="186"/>
                    </a:lnTo>
                    <a:lnTo>
                      <a:pt x="0" y="192"/>
                    </a:lnTo>
                    <a:lnTo>
                      <a:pt x="6" y="186"/>
                    </a:lnTo>
                    <a:lnTo>
                      <a:pt x="12" y="186"/>
                    </a:lnTo>
                    <a:lnTo>
                      <a:pt x="12" y="156"/>
                    </a:lnTo>
                    <a:lnTo>
                      <a:pt x="18" y="144"/>
                    </a:lnTo>
                    <a:lnTo>
                      <a:pt x="48" y="150"/>
                    </a:lnTo>
                    <a:lnTo>
                      <a:pt x="42" y="132"/>
                    </a:lnTo>
                    <a:lnTo>
                      <a:pt x="66" y="126"/>
                    </a:lnTo>
                    <a:lnTo>
                      <a:pt x="60" y="114"/>
                    </a:lnTo>
                    <a:lnTo>
                      <a:pt x="66" y="102"/>
                    </a:lnTo>
                    <a:lnTo>
                      <a:pt x="72" y="96"/>
                    </a:lnTo>
                    <a:lnTo>
                      <a:pt x="84" y="102"/>
                    </a:lnTo>
                    <a:lnTo>
                      <a:pt x="84" y="90"/>
                    </a:lnTo>
                    <a:lnTo>
                      <a:pt x="114" y="102"/>
                    </a:lnTo>
                    <a:lnTo>
                      <a:pt x="126" y="84"/>
                    </a:lnTo>
                    <a:lnTo>
                      <a:pt x="132" y="96"/>
                    </a:lnTo>
                    <a:lnTo>
                      <a:pt x="150" y="72"/>
                    </a:lnTo>
                    <a:lnTo>
                      <a:pt x="156" y="78"/>
                    </a:lnTo>
                    <a:lnTo>
                      <a:pt x="168" y="84"/>
                    </a:lnTo>
                    <a:lnTo>
                      <a:pt x="192" y="42"/>
                    </a:lnTo>
                    <a:lnTo>
                      <a:pt x="186" y="36"/>
                    </a:lnTo>
                    <a:lnTo>
                      <a:pt x="216" y="24"/>
                    </a:lnTo>
                    <a:lnTo>
                      <a:pt x="216" y="6"/>
                    </a:lnTo>
                    <a:lnTo>
                      <a:pt x="234" y="0"/>
                    </a:lnTo>
                    <a:lnTo>
                      <a:pt x="246" y="18"/>
                    </a:lnTo>
                    <a:lnTo>
                      <a:pt x="276" y="30"/>
                    </a:lnTo>
                    <a:lnTo>
                      <a:pt x="312" y="18"/>
                    </a:lnTo>
                    <a:lnTo>
                      <a:pt x="330" y="36"/>
                    </a:lnTo>
                    <a:lnTo>
                      <a:pt x="342" y="66"/>
                    </a:lnTo>
                    <a:lnTo>
                      <a:pt x="372" y="84"/>
                    </a:lnTo>
                    <a:lnTo>
                      <a:pt x="318" y="144"/>
                    </a:lnTo>
                    <a:lnTo>
                      <a:pt x="294" y="156"/>
                    </a:lnTo>
                    <a:lnTo>
                      <a:pt x="294" y="162"/>
                    </a:lnTo>
                  </a:path>
                </a:pathLst>
              </a:custGeom>
              <a:noFill/>
              <a:ln w="9525">
                <a:solidFill>
                  <a:srgbClr val="000000"/>
                </a:solidFill>
                <a:prstDash val="solid"/>
                <a:round/>
                <a:headEnd/>
                <a:tailEnd/>
              </a:ln>
            </p:spPr>
            <p:txBody>
              <a:bodyPr/>
              <a:lstStyle/>
              <a:p>
                <a:endParaRPr lang="en-US"/>
              </a:p>
            </p:txBody>
          </p:sp>
          <p:sp>
            <p:nvSpPr>
              <p:cNvPr id="364597" name="Freeform 53"/>
              <p:cNvSpPr>
                <a:spLocks/>
              </p:cNvSpPr>
              <p:nvPr/>
            </p:nvSpPr>
            <p:spPr bwMode="auto">
              <a:xfrm>
                <a:off x="3009" y="2520"/>
                <a:ext cx="288" cy="246"/>
              </a:xfrm>
              <a:custGeom>
                <a:avLst/>
                <a:gdLst/>
                <a:ahLst/>
                <a:cxnLst>
                  <a:cxn ang="0">
                    <a:pos x="258" y="174"/>
                  </a:cxn>
                  <a:cxn ang="0">
                    <a:pos x="216" y="162"/>
                  </a:cxn>
                  <a:cxn ang="0">
                    <a:pos x="204" y="174"/>
                  </a:cxn>
                  <a:cxn ang="0">
                    <a:pos x="228" y="180"/>
                  </a:cxn>
                  <a:cxn ang="0">
                    <a:pos x="246" y="174"/>
                  </a:cxn>
                  <a:cxn ang="0">
                    <a:pos x="240" y="186"/>
                  </a:cxn>
                  <a:cxn ang="0">
                    <a:pos x="252" y="192"/>
                  </a:cxn>
                  <a:cxn ang="0">
                    <a:pos x="258" y="180"/>
                  </a:cxn>
                  <a:cxn ang="0">
                    <a:pos x="276" y="174"/>
                  </a:cxn>
                  <a:cxn ang="0">
                    <a:pos x="276" y="186"/>
                  </a:cxn>
                  <a:cxn ang="0">
                    <a:pos x="252" y="210"/>
                  </a:cxn>
                  <a:cxn ang="0">
                    <a:pos x="258" y="222"/>
                  </a:cxn>
                  <a:cxn ang="0">
                    <a:pos x="288" y="234"/>
                  </a:cxn>
                  <a:cxn ang="0">
                    <a:pos x="282" y="246"/>
                  </a:cxn>
                  <a:cxn ang="0">
                    <a:pos x="276" y="240"/>
                  </a:cxn>
                  <a:cxn ang="0">
                    <a:pos x="270" y="246"/>
                  </a:cxn>
                  <a:cxn ang="0">
                    <a:pos x="264" y="228"/>
                  </a:cxn>
                  <a:cxn ang="0">
                    <a:pos x="228" y="216"/>
                  </a:cxn>
                  <a:cxn ang="0">
                    <a:pos x="234" y="234"/>
                  </a:cxn>
                  <a:cxn ang="0">
                    <a:pos x="222" y="240"/>
                  </a:cxn>
                  <a:cxn ang="0">
                    <a:pos x="216" y="228"/>
                  </a:cxn>
                  <a:cxn ang="0">
                    <a:pos x="210" y="234"/>
                  </a:cxn>
                  <a:cxn ang="0">
                    <a:pos x="204" y="228"/>
                  </a:cxn>
                  <a:cxn ang="0">
                    <a:pos x="198" y="240"/>
                  </a:cxn>
                  <a:cxn ang="0">
                    <a:pos x="186" y="246"/>
                  </a:cxn>
                  <a:cxn ang="0">
                    <a:pos x="174" y="240"/>
                  </a:cxn>
                  <a:cxn ang="0">
                    <a:pos x="162" y="222"/>
                  </a:cxn>
                  <a:cxn ang="0">
                    <a:pos x="144" y="216"/>
                  </a:cxn>
                  <a:cxn ang="0">
                    <a:pos x="144" y="204"/>
                  </a:cxn>
                  <a:cxn ang="0">
                    <a:pos x="126" y="204"/>
                  </a:cxn>
                  <a:cxn ang="0">
                    <a:pos x="126" y="198"/>
                  </a:cxn>
                  <a:cxn ang="0">
                    <a:pos x="108" y="204"/>
                  </a:cxn>
                  <a:cxn ang="0">
                    <a:pos x="120" y="216"/>
                  </a:cxn>
                  <a:cxn ang="0">
                    <a:pos x="102" y="222"/>
                  </a:cxn>
                  <a:cxn ang="0">
                    <a:pos x="54" y="204"/>
                  </a:cxn>
                  <a:cxn ang="0">
                    <a:pos x="18" y="210"/>
                  </a:cxn>
                  <a:cxn ang="0">
                    <a:pos x="12" y="204"/>
                  </a:cxn>
                  <a:cxn ang="0">
                    <a:pos x="24" y="192"/>
                  </a:cxn>
                  <a:cxn ang="0">
                    <a:pos x="24" y="156"/>
                  </a:cxn>
                  <a:cxn ang="0">
                    <a:pos x="36" y="126"/>
                  </a:cxn>
                  <a:cxn ang="0">
                    <a:pos x="6" y="66"/>
                  </a:cxn>
                  <a:cxn ang="0">
                    <a:pos x="0" y="0"/>
                  </a:cxn>
                  <a:cxn ang="0">
                    <a:pos x="162" y="0"/>
                  </a:cxn>
                  <a:cxn ang="0">
                    <a:pos x="162" y="24"/>
                  </a:cxn>
                  <a:cxn ang="0">
                    <a:pos x="168" y="18"/>
                  </a:cxn>
                  <a:cxn ang="0">
                    <a:pos x="162" y="30"/>
                  </a:cxn>
                  <a:cxn ang="0">
                    <a:pos x="174" y="36"/>
                  </a:cxn>
                  <a:cxn ang="0">
                    <a:pos x="162" y="48"/>
                  </a:cxn>
                  <a:cxn ang="0">
                    <a:pos x="168" y="48"/>
                  </a:cxn>
                  <a:cxn ang="0">
                    <a:pos x="144" y="84"/>
                  </a:cxn>
                  <a:cxn ang="0">
                    <a:pos x="138" y="126"/>
                  </a:cxn>
                  <a:cxn ang="0">
                    <a:pos x="240" y="120"/>
                  </a:cxn>
                  <a:cxn ang="0">
                    <a:pos x="240" y="144"/>
                  </a:cxn>
                  <a:cxn ang="0">
                    <a:pos x="252" y="168"/>
                  </a:cxn>
                  <a:cxn ang="0">
                    <a:pos x="258" y="174"/>
                  </a:cxn>
                </a:cxnLst>
                <a:rect l="0" t="0" r="r" b="b"/>
                <a:pathLst>
                  <a:path w="288" h="246">
                    <a:moveTo>
                      <a:pt x="258" y="174"/>
                    </a:moveTo>
                    <a:lnTo>
                      <a:pt x="216" y="162"/>
                    </a:lnTo>
                    <a:lnTo>
                      <a:pt x="204" y="174"/>
                    </a:lnTo>
                    <a:lnTo>
                      <a:pt x="228" y="180"/>
                    </a:lnTo>
                    <a:lnTo>
                      <a:pt x="246" y="174"/>
                    </a:lnTo>
                    <a:lnTo>
                      <a:pt x="240" y="186"/>
                    </a:lnTo>
                    <a:lnTo>
                      <a:pt x="252" y="192"/>
                    </a:lnTo>
                    <a:lnTo>
                      <a:pt x="258" y="180"/>
                    </a:lnTo>
                    <a:lnTo>
                      <a:pt x="276" y="174"/>
                    </a:lnTo>
                    <a:lnTo>
                      <a:pt x="276" y="186"/>
                    </a:lnTo>
                    <a:lnTo>
                      <a:pt x="252" y="210"/>
                    </a:lnTo>
                    <a:lnTo>
                      <a:pt x="258" y="222"/>
                    </a:lnTo>
                    <a:lnTo>
                      <a:pt x="288" y="234"/>
                    </a:lnTo>
                    <a:lnTo>
                      <a:pt x="282" y="246"/>
                    </a:lnTo>
                    <a:lnTo>
                      <a:pt x="276" y="240"/>
                    </a:lnTo>
                    <a:lnTo>
                      <a:pt x="270" y="246"/>
                    </a:lnTo>
                    <a:lnTo>
                      <a:pt x="264" y="228"/>
                    </a:lnTo>
                    <a:lnTo>
                      <a:pt x="228" y="216"/>
                    </a:lnTo>
                    <a:lnTo>
                      <a:pt x="234" y="234"/>
                    </a:lnTo>
                    <a:lnTo>
                      <a:pt x="222" y="240"/>
                    </a:lnTo>
                    <a:lnTo>
                      <a:pt x="216" y="228"/>
                    </a:lnTo>
                    <a:lnTo>
                      <a:pt x="210" y="234"/>
                    </a:lnTo>
                    <a:lnTo>
                      <a:pt x="204" y="228"/>
                    </a:lnTo>
                    <a:lnTo>
                      <a:pt x="198" y="240"/>
                    </a:lnTo>
                    <a:lnTo>
                      <a:pt x="186" y="246"/>
                    </a:lnTo>
                    <a:lnTo>
                      <a:pt x="174" y="240"/>
                    </a:lnTo>
                    <a:lnTo>
                      <a:pt x="162" y="222"/>
                    </a:lnTo>
                    <a:lnTo>
                      <a:pt x="144" y="216"/>
                    </a:lnTo>
                    <a:lnTo>
                      <a:pt x="144" y="204"/>
                    </a:lnTo>
                    <a:lnTo>
                      <a:pt x="126" y="204"/>
                    </a:lnTo>
                    <a:lnTo>
                      <a:pt x="126" y="198"/>
                    </a:lnTo>
                    <a:lnTo>
                      <a:pt x="108" y="204"/>
                    </a:lnTo>
                    <a:lnTo>
                      <a:pt x="120" y="216"/>
                    </a:lnTo>
                    <a:lnTo>
                      <a:pt x="102" y="222"/>
                    </a:lnTo>
                    <a:lnTo>
                      <a:pt x="54" y="204"/>
                    </a:lnTo>
                    <a:lnTo>
                      <a:pt x="18" y="210"/>
                    </a:lnTo>
                    <a:lnTo>
                      <a:pt x="12" y="204"/>
                    </a:lnTo>
                    <a:lnTo>
                      <a:pt x="24" y="192"/>
                    </a:lnTo>
                    <a:lnTo>
                      <a:pt x="24" y="156"/>
                    </a:lnTo>
                    <a:lnTo>
                      <a:pt x="36" y="126"/>
                    </a:lnTo>
                    <a:lnTo>
                      <a:pt x="6" y="66"/>
                    </a:lnTo>
                    <a:lnTo>
                      <a:pt x="0" y="0"/>
                    </a:lnTo>
                    <a:lnTo>
                      <a:pt x="162" y="0"/>
                    </a:lnTo>
                    <a:lnTo>
                      <a:pt x="162" y="24"/>
                    </a:lnTo>
                    <a:lnTo>
                      <a:pt x="168" y="18"/>
                    </a:lnTo>
                    <a:lnTo>
                      <a:pt x="162" y="30"/>
                    </a:lnTo>
                    <a:lnTo>
                      <a:pt x="174" y="36"/>
                    </a:lnTo>
                    <a:lnTo>
                      <a:pt x="162" y="48"/>
                    </a:lnTo>
                    <a:lnTo>
                      <a:pt x="168" y="48"/>
                    </a:lnTo>
                    <a:lnTo>
                      <a:pt x="144" y="84"/>
                    </a:lnTo>
                    <a:lnTo>
                      <a:pt x="138" y="126"/>
                    </a:lnTo>
                    <a:lnTo>
                      <a:pt x="240" y="120"/>
                    </a:lnTo>
                    <a:lnTo>
                      <a:pt x="240" y="144"/>
                    </a:lnTo>
                    <a:lnTo>
                      <a:pt x="252" y="168"/>
                    </a:lnTo>
                    <a:lnTo>
                      <a:pt x="258" y="174"/>
                    </a:lnTo>
                    <a:close/>
                  </a:path>
                </a:pathLst>
              </a:custGeom>
              <a:solidFill>
                <a:srgbClr val="B22222"/>
              </a:solidFill>
              <a:ln w="9525">
                <a:solidFill>
                  <a:srgbClr val="B22222"/>
                </a:solidFill>
                <a:prstDash val="solid"/>
                <a:round/>
                <a:headEnd/>
                <a:tailEnd/>
              </a:ln>
            </p:spPr>
            <p:txBody>
              <a:bodyPr/>
              <a:lstStyle/>
              <a:p>
                <a:endParaRPr lang="en-US"/>
              </a:p>
            </p:txBody>
          </p:sp>
          <p:sp>
            <p:nvSpPr>
              <p:cNvPr id="364598" name="Freeform 54"/>
              <p:cNvSpPr>
                <a:spLocks/>
              </p:cNvSpPr>
              <p:nvPr/>
            </p:nvSpPr>
            <p:spPr bwMode="auto">
              <a:xfrm>
                <a:off x="3009" y="2520"/>
                <a:ext cx="288" cy="246"/>
              </a:xfrm>
              <a:custGeom>
                <a:avLst/>
                <a:gdLst/>
                <a:ahLst/>
                <a:cxnLst>
                  <a:cxn ang="0">
                    <a:pos x="258" y="174"/>
                  </a:cxn>
                  <a:cxn ang="0">
                    <a:pos x="216" y="162"/>
                  </a:cxn>
                  <a:cxn ang="0">
                    <a:pos x="204" y="174"/>
                  </a:cxn>
                  <a:cxn ang="0">
                    <a:pos x="228" y="180"/>
                  </a:cxn>
                  <a:cxn ang="0">
                    <a:pos x="246" y="174"/>
                  </a:cxn>
                  <a:cxn ang="0">
                    <a:pos x="240" y="186"/>
                  </a:cxn>
                  <a:cxn ang="0">
                    <a:pos x="252" y="192"/>
                  </a:cxn>
                  <a:cxn ang="0">
                    <a:pos x="258" y="180"/>
                  </a:cxn>
                  <a:cxn ang="0">
                    <a:pos x="276" y="174"/>
                  </a:cxn>
                  <a:cxn ang="0">
                    <a:pos x="276" y="186"/>
                  </a:cxn>
                  <a:cxn ang="0">
                    <a:pos x="252" y="210"/>
                  </a:cxn>
                  <a:cxn ang="0">
                    <a:pos x="258" y="222"/>
                  </a:cxn>
                  <a:cxn ang="0">
                    <a:pos x="288" y="234"/>
                  </a:cxn>
                  <a:cxn ang="0">
                    <a:pos x="282" y="246"/>
                  </a:cxn>
                  <a:cxn ang="0">
                    <a:pos x="276" y="240"/>
                  </a:cxn>
                  <a:cxn ang="0">
                    <a:pos x="270" y="246"/>
                  </a:cxn>
                  <a:cxn ang="0">
                    <a:pos x="264" y="228"/>
                  </a:cxn>
                  <a:cxn ang="0">
                    <a:pos x="228" y="216"/>
                  </a:cxn>
                  <a:cxn ang="0">
                    <a:pos x="234" y="234"/>
                  </a:cxn>
                  <a:cxn ang="0">
                    <a:pos x="222" y="240"/>
                  </a:cxn>
                  <a:cxn ang="0">
                    <a:pos x="216" y="228"/>
                  </a:cxn>
                  <a:cxn ang="0">
                    <a:pos x="210" y="234"/>
                  </a:cxn>
                  <a:cxn ang="0">
                    <a:pos x="204" y="228"/>
                  </a:cxn>
                  <a:cxn ang="0">
                    <a:pos x="198" y="240"/>
                  </a:cxn>
                  <a:cxn ang="0">
                    <a:pos x="186" y="246"/>
                  </a:cxn>
                  <a:cxn ang="0">
                    <a:pos x="174" y="240"/>
                  </a:cxn>
                  <a:cxn ang="0">
                    <a:pos x="162" y="222"/>
                  </a:cxn>
                  <a:cxn ang="0">
                    <a:pos x="144" y="216"/>
                  </a:cxn>
                  <a:cxn ang="0">
                    <a:pos x="144" y="204"/>
                  </a:cxn>
                  <a:cxn ang="0">
                    <a:pos x="126" y="204"/>
                  </a:cxn>
                  <a:cxn ang="0">
                    <a:pos x="126" y="198"/>
                  </a:cxn>
                  <a:cxn ang="0">
                    <a:pos x="108" y="204"/>
                  </a:cxn>
                  <a:cxn ang="0">
                    <a:pos x="120" y="216"/>
                  </a:cxn>
                  <a:cxn ang="0">
                    <a:pos x="102" y="222"/>
                  </a:cxn>
                  <a:cxn ang="0">
                    <a:pos x="54" y="204"/>
                  </a:cxn>
                  <a:cxn ang="0">
                    <a:pos x="18" y="210"/>
                  </a:cxn>
                  <a:cxn ang="0">
                    <a:pos x="12" y="204"/>
                  </a:cxn>
                  <a:cxn ang="0">
                    <a:pos x="24" y="192"/>
                  </a:cxn>
                  <a:cxn ang="0">
                    <a:pos x="24" y="156"/>
                  </a:cxn>
                  <a:cxn ang="0">
                    <a:pos x="36" y="126"/>
                  </a:cxn>
                  <a:cxn ang="0">
                    <a:pos x="6" y="66"/>
                  </a:cxn>
                  <a:cxn ang="0">
                    <a:pos x="0" y="0"/>
                  </a:cxn>
                  <a:cxn ang="0">
                    <a:pos x="162" y="0"/>
                  </a:cxn>
                  <a:cxn ang="0">
                    <a:pos x="162" y="24"/>
                  </a:cxn>
                  <a:cxn ang="0">
                    <a:pos x="168" y="18"/>
                  </a:cxn>
                  <a:cxn ang="0">
                    <a:pos x="162" y="30"/>
                  </a:cxn>
                  <a:cxn ang="0">
                    <a:pos x="174" y="36"/>
                  </a:cxn>
                  <a:cxn ang="0">
                    <a:pos x="162" y="48"/>
                  </a:cxn>
                  <a:cxn ang="0">
                    <a:pos x="168" y="48"/>
                  </a:cxn>
                  <a:cxn ang="0">
                    <a:pos x="144" y="84"/>
                  </a:cxn>
                  <a:cxn ang="0">
                    <a:pos x="138" y="126"/>
                  </a:cxn>
                  <a:cxn ang="0">
                    <a:pos x="240" y="120"/>
                  </a:cxn>
                  <a:cxn ang="0">
                    <a:pos x="240" y="144"/>
                  </a:cxn>
                  <a:cxn ang="0">
                    <a:pos x="252" y="168"/>
                  </a:cxn>
                  <a:cxn ang="0">
                    <a:pos x="258" y="174"/>
                  </a:cxn>
                  <a:cxn ang="0">
                    <a:pos x="258" y="180"/>
                  </a:cxn>
                </a:cxnLst>
                <a:rect l="0" t="0" r="r" b="b"/>
                <a:pathLst>
                  <a:path w="288" h="246">
                    <a:moveTo>
                      <a:pt x="258" y="174"/>
                    </a:moveTo>
                    <a:lnTo>
                      <a:pt x="216" y="162"/>
                    </a:lnTo>
                    <a:lnTo>
                      <a:pt x="204" y="174"/>
                    </a:lnTo>
                    <a:lnTo>
                      <a:pt x="228" y="180"/>
                    </a:lnTo>
                    <a:lnTo>
                      <a:pt x="246" y="174"/>
                    </a:lnTo>
                    <a:lnTo>
                      <a:pt x="240" y="186"/>
                    </a:lnTo>
                    <a:lnTo>
                      <a:pt x="252" y="192"/>
                    </a:lnTo>
                    <a:lnTo>
                      <a:pt x="258" y="180"/>
                    </a:lnTo>
                    <a:lnTo>
                      <a:pt x="276" y="174"/>
                    </a:lnTo>
                    <a:lnTo>
                      <a:pt x="276" y="186"/>
                    </a:lnTo>
                    <a:lnTo>
                      <a:pt x="252" y="210"/>
                    </a:lnTo>
                    <a:lnTo>
                      <a:pt x="258" y="222"/>
                    </a:lnTo>
                    <a:lnTo>
                      <a:pt x="288" y="234"/>
                    </a:lnTo>
                    <a:lnTo>
                      <a:pt x="282" y="246"/>
                    </a:lnTo>
                    <a:lnTo>
                      <a:pt x="276" y="240"/>
                    </a:lnTo>
                    <a:lnTo>
                      <a:pt x="270" y="246"/>
                    </a:lnTo>
                    <a:lnTo>
                      <a:pt x="264" y="228"/>
                    </a:lnTo>
                    <a:lnTo>
                      <a:pt x="228" y="216"/>
                    </a:lnTo>
                    <a:lnTo>
                      <a:pt x="234" y="234"/>
                    </a:lnTo>
                    <a:lnTo>
                      <a:pt x="222" y="240"/>
                    </a:lnTo>
                    <a:lnTo>
                      <a:pt x="216" y="228"/>
                    </a:lnTo>
                    <a:lnTo>
                      <a:pt x="210" y="234"/>
                    </a:lnTo>
                    <a:lnTo>
                      <a:pt x="204" y="228"/>
                    </a:lnTo>
                    <a:lnTo>
                      <a:pt x="198" y="240"/>
                    </a:lnTo>
                    <a:lnTo>
                      <a:pt x="186" y="246"/>
                    </a:lnTo>
                    <a:lnTo>
                      <a:pt x="174" y="240"/>
                    </a:lnTo>
                    <a:lnTo>
                      <a:pt x="162" y="222"/>
                    </a:lnTo>
                    <a:lnTo>
                      <a:pt x="144" y="216"/>
                    </a:lnTo>
                    <a:lnTo>
                      <a:pt x="144" y="204"/>
                    </a:lnTo>
                    <a:lnTo>
                      <a:pt x="126" y="204"/>
                    </a:lnTo>
                    <a:lnTo>
                      <a:pt x="126" y="198"/>
                    </a:lnTo>
                    <a:lnTo>
                      <a:pt x="108" y="204"/>
                    </a:lnTo>
                    <a:lnTo>
                      <a:pt x="120" y="216"/>
                    </a:lnTo>
                    <a:lnTo>
                      <a:pt x="102" y="222"/>
                    </a:lnTo>
                    <a:lnTo>
                      <a:pt x="54" y="204"/>
                    </a:lnTo>
                    <a:lnTo>
                      <a:pt x="18" y="210"/>
                    </a:lnTo>
                    <a:lnTo>
                      <a:pt x="12" y="204"/>
                    </a:lnTo>
                    <a:lnTo>
                      <a:pt x="24" y="192"/>
                    </a:lnTo>
                    <a:lnTo>
                      <a:pt x="24" y="156"/>
                    </a:lnTo>
                    <a:lnTo>
                      <a:pt x="36" y="126"/>
                    </a:lnTo>
                    <a:lnTo>
                      <a:pt x="6" y="66"/>
                    </a:lnTo>
                    <a:lnTo>
                      <a:pt x="0" y="0"/>
                    </a:lnTo>
                    <a:lnTo>
                      <a:pt x="162" y="0"/>
                    </a:lnTo>
                    <a:lnTo>
                      <a:pt x="162" y="24"/>
                    </a:lnTo>
                    <a:lnTo>
                      <a:pt x="168" y="18"/>
                    </a:lnTo>
                    <a:lnTo>
                      <a:pt x="162" y="30"/>
                    </a:lnTo>
                    <a:lnTo>
                      <a:pt x="174" y="36"/>
                    </a:lnTo>
                    <a:lnTo>
                      <a:pt x="162" y="48"/>
                    </a:lnTo>
                    <a:lnTo>
                      <a:pt x="168" y="48"/>
                    </a:lnTo>
                    <a:lnTo>
                      <a:pt x="144" y="84"/>
                    </a:lnTo>
                    <a:lnTo>
                      <a:pt x="138" y="126"/>
                    </a:lnTo>
                    <a:lnTo>
                      <a:pt x="240" y="120"/>
                    </a:lnTo>
                    <a:lnTo>
                      <a:pt x="240" y="144"/>
                    </a:lnTo>
                    <a:lnTo>
                      <a:pt x="252" y="168"/>
                    </a:lnTo>
                    <a:lnTo>
                      <a:pt x="258" y="174"/>
                    </a:lnTo>
                    <a:lnTo>
                      <a:pt x="258" y="180"/>
                    </a:lnTo>
                  </a:path>
                </a:pathLst>
              </a:custGeom>
              <a:noFill/>
              <a:ln w="9525">
                <a:solidFill>
                  <a:srgbClr val="000000"/>
                </a:solidFill>
                <a:prstDash val="solid"/>
                <a:round/>
                <a:headEnd/>
                <a:tailEnd/>
              </a:ln>
            </p:spPr>
            <p:txBody>
              <a:bodyPr/>
              <a:lstStyle/>
              <a:p>
                <a:endParaRPr lang="en-US"/>
              </a:p>
            </p:txBody>
          </p:sp>
          <p:sp>
            <p:nvSpPr>
              <p:cNvPr id="364599" name="Freeform 55"/>
              <p:cNvSpPr>
                <a:spLocks/>
              </p:cNvSpPr>
              <p:nvPr/>
            </p:nvSpPr>
            <p:spPr bwMode="auto">
              <a:xfrm>
                <a:off x="4023" y="1428"/>
                <a:ext cx="186" cy="294"/>
              </a:xfrm>
              <a:custGeom>
                <a:avLst/>
                <a:gdLst/>
                <a:ahLst/>
                <a:cxnLst>
                  <a:cxn ang="0">
                    <a:pos x="54" y="294"/>
                  </a:cxn>
                  <a:cxn ang="0">
                    <a:pos x="48" y="294"/>
                  </a:cxn>
                  <a:cxn ang="0">
                    <a:pos x="36" y="276"/>
                  </a:cxn>
                  <a:cxn ang="0">
                    <a:pos x="0" y="162"/>
                  </a:cxn>
                  <a:cxn ang="0">
                    <a:pos x="12" y="162"/>
                  </a:cxn>
                  <a:cxn ang="0">
                    <a:pos x="12" y="150"/>
                  </a:cxn>
                  <a:cxn ang="0">
                    <a:pos x="18" y="150"/>
                  </a:cxn>
                  <a:cxn ang="0">
                    <a:pos x="12" y="144"/>
                  </a:cxn>
                  <a:cxn ang="0">
                    <a:pos x="24" y="114"/>
                  </a:cxn>
                  <a:cxn ang="0">
                    <a:pos x="24" y="60"/>
                  </a:cxn>
                  <a:cxn ang="0">
                    <a:pos x="42" y="6"/>
                  </a:cxn>
                  <a:cxn ang="0">
                    <a:pos x="48" y="6"/>
                  </a:cxn>
                  <a:cxn ang="0">
                    <a:pos x="60" y="18"/>
                  </a:cxn>
                  <a:cxn ang="0">
                    <a:pos x="90" y="0"/>
                  </a:cxn>
                  <a:cxn ang="0">
                    <a:pos x="114" y="18"/>
                  </a:cxn>
                  <a:cxn ang="0">
                    <a:pos x="138" y="96"/>
                  </a:cxn>
                  <a:cxn ang="0">
                    <a:pos x="150" y="96"/>
                  </a:cxn>
                  <a:cxn ang="0">
                    <a:pos x="156" y="120"/>
                  </a:cxn>
                  <a:cxn ang="0">
                    <a:pos x="174" y="120"/>
                  </a:cxn>
                  <a:cxn ang="0">
                    <a:pos x="180" y="138"/>
                  </a:cxn>
                  <a:cxn ang="0">
                    <a:pos x="186" y="138"/>
                  </a:cxn>
                  <a:cxn ang="0">
                    <a:pos x="180" y="156"/>
                  </a:cxn>
                  <a:cxn ang="0">
                    <a:pos x="156" y="168"/>
                  </a:cxn>
                  <a:cxn ang="0">
                    <a:pos x="150" y="186"/>
                  </a:cxn>
                  <a:cxn ang="0">
                    <a:pos x="138" y="174"/>
                  </a:cxn>
                  <a:cxn ang="0">
                    <a:pos x="132" y="186"/>
                  </a:cxn>
                  <a:cxn ang="0">
                    <a:pos x="126" y="180"/>
                  </a:cxn>
                  <a:cxn ang="0">
                    <a:pos x="126" y="192"/>
                  </a:cxn>
                  <a:cxn ang="0">
                    <a:pos x="114" y="192"/>
                  </a:cxn>
                  <a:cxn ang="0">
                    <a:pos x="120" y="186"/>
                  </a:cxn>
                  <a:cxn ang="0">
                    <a:pos x="114" y="180"/>
                  </a:cxn>
                  <a:cxn ang="0">
                    <a:pos x="102" y="222"/>
                  </a:cxn>
                  <a:cxn ang="0">
                    <a:pos x="96" y="216"/>
                  </a:cxn>
                  <a:cxn ang="0">
                    <a:pos x="96" y="234"/>
                  </a:cxn>
                  <a:cxn ang="0">
                    <a:pos x="78" y="234"/>
                  </a:cxn>
                  <a:cxn ang="0">
                    <a:pos x="84" y="246"/>
                  </a:cxn>
                  <a:cxn ang="0">
                    <a:pos x="78" y="234"/>
                  </a:cxn>
                  <a:cxn ang="0">
                    <a:pos x="66" y="240"/>
                  </a:cxn>
                  <a:cxn ang="0">
                    <a:pos x="54" y="294"/>
                  </a:cxn>
                </a:cxnLst>
                <a:rect l="0" t="0" r="r" b="b"/>
                <a:pathLst>
                  <a:path w="186" h="294">
                    <a:moveTo>
                      <a:pt x="54" y="294"/>
                    </a:moveTo>
                    <a:lnTo>
                      <a:pt x="48" y="294"/>
                    </a:lnTo>
                    <a:lnTo>
                      <a:pt x="36" y="276"/>
                    </a:lnTo>
                    <a:lnTo>
                      <a:pt x="0" y="162"/>
                    </a:lnTo>
                    <a:lnTo>
                      <a:pt x="12" y="162"/>
                    </a:lnTo>
                    <a:lnTo>
                      <a:pt x="12" y="150"/>
                    </a:lnTo>
                    <a:lnTo>
                      <a:pt x="18" y="150"/>
                    </a:lnTo>
                    <a:lnTo>
                      <a:pt x="12" y="144"/>
                    </a:lnTo>
                    <a:lnTo>
                      <a:pt x="24" y="114"/>
                    </a:lnTo>
                    <a:lnTo>
                      <a:pt x="24" y="60"/>
                    </a:lnTo>
                    <a:lnTo>
                      <a:pt x="42" y="6"/>
                    </a:lnTo>
                    <a:lnTo>
                      <a:pt x="48" y="6"/>
                    </a:lnTo>
                    <a:lnTo>
                      <a:pt x="60" y="18"/>
                    </a:lnTo>
                    <a:lnTo>
                      <a:pt x="90" y="0"/>
                    </a:lnTo>
                    <a:lnTo>
                      <a:pt x="114" y="18"/>
                    </a:lnTo>
                    <a:lnTo>
                      <a:pt x="138" y="96"/>
                    </a:lnTo>
                    <a:lnTo>
                      <a:pt x="150" y="96"/>
                    </a:lnTo>
                    <a:lnTo>
                      <a:pt x="156" y="120"/>
                    </a:lnTo>
                    <a:lnTo>
                      <a:pt x="174" y="120"/>
                    </a:lnTo>
                    <a:lnTo>
                      <a:pt x="180" y="138"/>
                    </a:lnTo>
                    <a:lnTo>
                      <a:pt x="186" y="138"/>
                    </a:lnTo>
                    <a:lnTo>
                      <a:pt x="180" y="156"/>
                    </a:lnTo>
                    <a:lnTo>
                      <a:pt x="156" y="168"/>
                    </a:lnTo>
                    <a:lnTo>
                      <a:pt x="150" y="186"/>
                    </a:lnTo>
                    <a:lnTo>
                      <a:pt x="138" y="174"/>
                    </a:lnTo>
                    <a:lnTo>
                      <a:pt x="132" y="186"/>
                    </a:lnTo>
                    <a:lnTo>
                      <a:pt x="126" y="180"/>
                    </a:lnTo>
                    <a:lnTo>
                      <a:pt x="126" y="192"/>
                    </a:lnTo>
                    <a:lnTo>
                      <a:pt x="114" y="192"/>
                    </a:lnTo>
                    <a:lnTo>
                      <a:pt x="120" y="186"/>
                    </a:lnTo>
                    <a:lnTo>
                      <a:pt x="114" y="180"/>
                    </a:lnTo>
                    <a:lnTo>
                      <a:pt x="102" y="222"/>
                    </a:lnTo>
                    <a:lnTo>
                      <a:pt x="96" y="216"/>
                    </a:lnTo>
                    <a:lnTo>
                      <a:pt x="96" y="234"/>
                    </a:lnTo>
                    <a:lnTo>
                      <a:pt x="78" y="234"/>
                    </a:lnTo>
                    <a:lnTo>
                      <a:pt x="84" y="246"/>
                    </a:lnTo>
                    <a:lnTo>
                      <a:pt x="78" y="234"/>
                    </a:lnTo>
                    <a:lnTo>
                      <a:pt x="66" y="240"/>
                    </a:lnTo>
                    <a:lnTo>
                      <a:pt x="54" y="294"/>
                    </a:lnTo>
                    <a:close/>
                  </a:path>
                </a:pathLst>
              </a:custGeom>
              <a:solidFill>
                <a:srgbClr val="FF8C00"/>
              </a:solidFill>
              <a:ln w="9525">
                <a:solidFill>
                  <a:srgbClr val="FF8C00"/>
                </a:solidFill>
                <a:prstDash val="solid"/>
                <a:round/>
                <a:headEnd/>
                <a:tailEnd/>
              </a:ln>
            </p:spPr>
            <p:txBody>
              <a:bodyPr/>
              <a:lstStyle/>
              <a:p>
                <a:endParaRPr lang="en-US"/>
              </a:p>
            </p:txBody>
          </p:sp>
          <p:sp>
            <p:nvSpPr>
              <p:cNvPr id="364600" name="Freeform 56"/>
              <p:cNvSpPr>
                <a:spLocks/>
              </p:cNvSpPr>
              <p:nvPr/>
            </p:nvSpPr>
            <p:spPr bwMode="auto">
              <a:xfrm>
                <a:off x="4023" y="1428"/>
                <a:ext cx="186" cy="300"/>
              </a:xfrm>
              <a:custGeom>
                <a:avLst/>
                <a:gdLst/>
                <a:ahLst/>
                <a:cxnLst>
                  <a:cxn ang="0">
                    <a:pos x="54" y="294"/>
                  </a:cxn>
                  <a:cxn ang="0">
                    <a:pos x="48" y="294"/>
                  </a:cxn>
                  <a:cxn ang="0">
                    <a:pos x="36" y="276"/>
                  </a:cxn>
                  <a:cxn ang="0">
                    <a:pos x="0" y="162"/>
                  </a:cxn>
                  <a:cxn ang="0">
                    <a:pos x="12" y="162"/>
                  </a:cxn>
                  <a:cxn ang="0">
                    <a:pos x="12" y="150"/>
                  </a:cxn>
                  <a:cxn ang="0">
                    <a:pos x="18" y="150"/>
                  </a:cxn>
                  <a:cxn ang="0">
                    <a:pos x="12" y="144"/>
                  </a:cxn>
                  <a:cxn ang="0">
                    <a:pos x="24" y="114"/>
                  </a:cxn>
                  <a:cxn ang="0">
                    <a:pos x="24" y="60"/>
                  </a:cxn>
                  <a:cxn ang="0">
                    <a:pos x="42" y="6"/>
                  </a:cxn>
                  <a:cxn ang="0">
                    <a:pos x="48" y="6"/>
                  </a:cxn>
                  <a:cxn ang="0">
                    <a:pos x="60" y="18"/>
                  </a:cxn>
                  <a:cxn ang="0">
                    <a:pos x="90" y="0"/>
                  </a:cxn>
                  <a:cxn ang="0">
                    <a:pos x="114" y="18"/>
                  </a:cxn>
                  <a:cxn ang="0">
                    <a:pos x="138" y="96"/>
                  </a:cxn>
                  <a:cxn ang="0">
                    <a:pos x="150" y="96"/>
                  </a:cxn>
                  <a:cxn ang="0">
                    <a:pos x="156" y="120"/>
                  </a:cxn>
                  <a:cxn ang="0">
                    <a:pos x="174" y="120"/>
                  </a:cxn>
                  <a:cxn ang="0">
                    <a:pos x="180" y="138"/>
                  </a:cxn>
                  <a:cxn ang="0">
                    <a:pos x="186" y="138"/>
                  </a:cxn>
                  <a:cxn ang="0">
                    <a:pos x="180" y="156"/>
                  </a:cxn>
                  <a:cxn ang="0">
                    <a:pos x="156" y="168"/>
                  </a:cxn>
                  <a:cxn ang="0">
                    <a:pos x="150" y="186"/>
                  </a:cxn>
                  <a:cxn ang="0">
                    <a:pos x="138" y="174"/>
                  </a:cxn>
                  <a:cxn ang="0">
                    <a:pos x="132" y="186"/>
                  </a:cxn>
                  <a:cxn ang="0">
                    <a:pos x="126" y="180"/>
                  </a:cxn>
                  <a:cxn ang="0">
                    <a:pos x="126" y="192"/>
                  </a:cxn>
                  <a:cxn ang="0">
                    <a:pos x="114" y="192"/>
                  </a:cxn>
                  <a:cxn ang="0">
                    <a:pos x="120" y="186"/>
                  </a:cxn>
                  <a:cxn ang="0">
                    <a:pos x="114" y="180"/>
                  </a:cxn>
                  <a:cxn ang="0">
                    <a:pos x="102" y="222"/>
                  </a:cxn>
                  <a:cxn ang="0">
                    <a:pos x="96" y="216"/>
                  </a:cxn>
                  <a:cxn ang="0">
                    <a:pos x="96" y="234"/>
                  </a:cxn>
                  <a:cxn ang="0">
                    <a:pos x="78" y="234"/>
                  </a:cxn>
                  <a:cxn ang="0">
                    <a:pos x="84" y="246"/>
                  </a:cxn>
                  <a:cxn ang="0">
                    <a:pos x="78" y="234"/>
                  </a:cxn>
                  <a:cxn ang="0">
                    <a:pos x="66" y="240"/>
                  </a:cxn>
                  <a:cxn ang="0">
                    <a:pos x="54" y="294"/>
                  </a:cxn>
                  <a:cxn ang="0">
                    <a:pos x="54" y="300"/>
                  </a:cxn>
                </a:cxnLst>
                <a:rect l="0" t="0" r="r" b="b"/>
                <a:pathLst>
                  <a:path w="186" h="300">
                    <a:moveTo>
                      <a:pt x="54" y="294"/>
                    </a:moveTo>
                    <a:lnTo>
                      <a:pt x="48" y="294"/>
                    </a:lnTo>
                    <a:lnTo>
                      <a:pt x="36" y="276"/>
                    </a:lnTo>
                    <a:lnTo>
                      <a:pt x="0" y="162"/>
                    </a:lnTo>
                    <a:lnTo>
                      <a:pt x="12" y="162"/>
                    </a:lnTo>
                    <a:lnTo>
                      <a:pt x="12" y="150"/>
                    </a:lnTo>
                    <a:lnTo>
                      <a:pt x="18" y="150"/>
                    </a:lnTo>
                    <a:lnTo>
                      <a:pt x="12" y="144"/>
                    </a:lnTo>
                    <a:lnTo>
                      <a:pt x="24" y="114"/>
                    </a:lnTo>
                    <a:lnTo>
                      <a:pt x="24" y="60"/>
                    </a:lnTo>
                    <a:lnTo>
                      <a:pt x="42" y="6"/>
                    </a:lnTo>
                    <a:lnTo>
                      <a:pt x="48" y="6"/>
                    </a:lnTo>
                    <a:lnTo>
                      <a:pt x="60" y="18"/>
                    </a:lnTo>
                    <a:lnTo>
                      <a:pt x="90" y="0"/>
                    </a:lnTo>
                    <a:lnTo>
                      <a:pt x="114" y="18"/>
                    </a:lnTo>
                    <a:lnTo>
                      <a:pt x="138" y="96"/>
                    </a:lnTo>
                    <a:lnTo>
                      <a:pt x="150" y="96"/>
                    </a:lnTo>
                    <a:lnTo>
                      <a:pt x="156" y="120"/>
                    </a:lnTo>
                    <a:lnTo>
                      <a:pt x="174" y="120"/>
                    </a:lnTo>
                    <a:lnTo>
                      <a:pt x="180" y="138"/>
                    </a:lnTo>
                    <a:lnTo>
                      <a:pt x="186" y="138"/>
                    </a:lnTo>
                    <a:lnTo>
                      <a:pt x="180" y="156"/>
                    </a:lnTo>
                    <a:lnTo>
                      <a:pt x="156" y="168"/>
                    </a:lnTo>
                    <a:lnTo>
                      <a:pt x="150" y="186"/>
                    </a:lnTo>
                    <a:lnTo>
                      <a:pt x="138" y="174"/>
                    </a:lnTo>
                    <a:lnTo>
                      <a:pt x="132" y="186"/>
                    </a:lnTo>
                    <a:lnTo>
                      <a:pt x="126" y="180"/>
                    </a:lnTo>
                    <a:lnTo>
                      <a:pt x="126" y="192"/>
                    </a:lnTo>
                    <a:lnTo>
                      <a:pt x="114" y="192"/>
                    </a:lnTo>
                    <a:lnTo>
                      <a:pt x="120" y="186"/>
                    </a:lnTo>
                    <a:lnTo>
                      <a:pt x="114" y="180"/>
                    </a:lnTo>
                    <a:lnTo>
                      <a:pt x="102" y="222"/>
                    </a:lnTo>
                    <a:lnTo>
                      <a:pt x="96" y="216"/>
                    </a:lnTo>
                    <a:lnTo>
                      <a:pt x="96" y="234"/>
                    </a:lnTo>
                    <a:lnTo>
                      <a:pt x="78" y="234"/>
                    </a:lnTo>
                    <a:lnTo>
                      <a:pt x="84" y="246"/>
                    </a:lnTo>
                    <a:lnTo>
                      <a:pt x="78" y="234"/>
                    </a:lnTo>
                    <a:lnTo>
                      <a:pt x="66" y="240"/>
                    </a:lnTo>
                    <a:lnTo>
                      <a:pt x="54" y="294"/>
                    </a:lnTo>
                    <a:lnTo>
                      <a:pt x="54" y="300"/>
                    </a:lnTo>
                  </a:path>
                </a:pathLst>
              </a:custGeom>
              <a:noFill/>
              <a:ln w="9525">
                <a:solidFill>
                  <a:srgbClr val="000000"/>
                </a:solidFill>
                <a:prstDash val="solid"/>
                <a:round/>
                <a:headEnd/>
                <a:tailEnd/>
              </a:ln>
            </p:spPr>
            <p:txBody>
              <a:bodyPr/>
              <a:lstStyle/>
              <a:p>
                <a:endParaRPr lang="en-US"/>
              </a:p>
            </p:txBody>
          </p:sp>
          <p:sp>
            <p:nvSpPr>
              <p:cNvPr id="364601" name="Freeform 57"/>
              <p:cNvSpPr>
                <a:spLocks/>
              </p:cNvSpPr>
              <p:nvPr/>
            </p:nvSpPr>
            <p:spPr bwMode="auto">
              <a:xfrm>
                <a:off x="3711" y="1986"/>
                <a:ext cx="234" cy="114"/>
              </a:xfrm>
              <a:custGeom>
                <a:avLst/>
                <a:gdLst/>
                <a:ahLst/>
                <a:cxnLst>
                  <a:cxn ang="0">
                    <a:pos x="180" y="0"/>
                  </a:cxn>
                  <a:cxn ang="0">
                    <a:pos x="204" y="78"/>
                  </a:cxn>
                  <a:cxn ang="0">
                    <a:pos x="234" y="72"/>
                  </a:cxn>
                  <a:cxn ang="0">
                    <a:pos x="228" y="102"/>
                  </a:cxn>
                  <a:cxn ang="0">
                    <a:pos x="228" y="90"/>
                  </a:cxn>
                  <a:cxn ang="0">
                    <a:pos x="222" y="102"/>
                  </a:cxn>
                  <a:cxn ang="0">
                    <a:pos x="210" y="108"/>
                  </a:cxn>
                  <a:cxn ang="0">
                    <a:pos x="198" y="114"/>
                  </a:cxn>
                  <a:cxn ang="0">
                    <a:pos x="192" y="90"/>
                  </a:cxn>
                  <a:cxn ang="0">
                    <a:pos x="186" y="96"/>
                  </a:cxn>
                  <a:cxn ang="0">
                    <a:pos x="174" y="90"/>
                  </a:cxn>
                  <a:cxn ang="0">
                    <a:pos x="174" y="78"/>
                  </a:cxn>
                  <a:cxn ang="0">
                    <a:pos x="180" y="78"/>
                  </a:cxn>
                  <a:cxn ang="0">
                    <a:pos x="174" y="66"/>
                  </a:cxn>
                  <a:cxn ang="0">
                    <a:pos x="174" y="66"/>
                  </a:cxn>
                  <a:cxn ang="0">
                    <a:pos x="174" y="42"/>
                  </a:cxn>
                  <a:cxn ang="0">
                    <a:pos x="162" y="42"/>
                  </a:cxn>
                  <a:cxn ang="0">
                    <a:pos x="180" y="18"/>
                  </a:cxn>
                  <a:cxn ang="0">
                    <a:pos x="174" y="12"/>
                  </a:cxn>
                  <a:cxn ang="0">
                    <a:pos x="156" y="42"/>
                  </a:cxn>
                  <a:cxn ang="0">
                    <a:pos x="144" y="42"/>
                  </a:cxn>
                  <a:cxn ang="0">
                    <a:pos x="156" y="48"/>
                  </a:cxn>
                  <a:cxn ang="0">
                    <a:pos x="156" y="72"/>
                  </a:cxn>
                  <a:cxn ang="0">
                    <a:pos x="168" y="96"/>
                  </a:cxn>
                  <a:cxn ang="0">
                    <a:pos x="156" y="90"/>
                  </a:cxn>
                  <a:cxn ang="0">
                    <a:pos x="168" y="96"/>
                  </a:cxn>
                  <a:cxn ang="0">
                    <a:pos x="174" y="114"/>
                  </a:cxn>
                  <a:cxn ang="0">
                    <a:pos x="132" y="102"/>
                  </a:cxn>
                  <a:cxn ang="0">
                    <a:pos x="126" y="102"/>
                  </a:cxn>
                  <a:cxn ang="0">
                    <a:pos x="120" y="96"/>
                  </a:cxn>
                  <a:cxn ang="0">
                    <a:pos x="132" y="72"/>
                  </a:cxn>
                  <a:cxn ang="0">
                    <a:pos x="138" y="66"/>
                  </a:cxn>
                  <a:cxn ang="0">
                    <a:pos x="126" y="66"/>
                  </a:cxn>
                  <a:cxn ang="0">
                    <a:pos x="90" y="48"/>
                  </a:cxn>
                  <a:cxn ang="0">
                    <a:pos x="84" y="30"/>
                  </a:cxn>
                  <a:cxn ang="0">
                    <a:pos x="66" y="30"/>
                  </a:cxn>
                  <a:cxn ang="0">
                    <a:pos x="54" y="42"/>
                  </a:cxn>
                  <a:cxn ang="0">
                    <a:pos x="36" y="36"/>
                  </a:cxn>
                  <a:cxn ang="0">
                    <a:pos x="6" y="66"/>
                  </a:cxn>
                  <a:cxn ang="0">
                    <a:pos x="0" y="36"/>
                  </a:cxn>
                  <a:cxn ang="0">
                    <a:pos x="162" y="6"/>
                  </a:cxn>
                  <a:cxn ang="0">
                    <a:pos x="180" y="0"/>
                  </a:cxn>
                </a:cxnLst>
                <a:rect l="0" t="0" r="r" b="b"/>
                <a:pathLst>
                  <a:path w="234" h="114">
                    <a:moveTo>
                      <a:pt x="180" y="0"/>
                    </a:moveTo>
                    <a:lnTo>
                      <a:pt x="204" y="78"/>
                    </a:lnTo>
                    <a:lnTo>
                      <a:pt x="234" y="72"/>
                    </a:lnTo>
                    <a:lnTo>
                      <a:pt x="228" y="102"/>
                    </a:lnTo>
                    <a:lnTo>
                      <a:pt x="228" y="90"/>
                    </a:lnTo>
                    <a:lnTo>
                      <a:pt x="222" y="102"/>
                    </a:lnTo>
                    <a:lnTo>
                      <a:pt x="210" y="108"/>
                    </a:lnTo>
                    <a:lnTo>
                      <a:pt x="198" y="114"/>
                    </a:lnTo>
                    <a:lnTo>
                      <a:pt x="192" y="90"/>
                    </a:lnTo>
                    <a:lnTo>
                      <a:pt x="186" y="96"/>
                    </a:lnTo>
                    <a:lnTo>
                      <a:pt x="174" y="90"/>
                    </a:lnTo>
                    <a:lnTo>
                      <a:pt x="174" y="78"/>
                    </a:lnTo>
                    <a:lnTo>
                      <a:pt x="180" y="78"/>
                    </a:lnTo>
                    <a:lnTo>
                      <a:pt x="174" y="66"/>
                    </a:lnTo>
                    <a:lnTo>
                      <a:pt x="174" y="66"/>
                    </a:lnTo>
                    <a:lnTo>
                      <a:pt x="174" y="42"/>
                    </a:lnTo>
                    <a:lnTo>
                      <a:pt x="162" y="42"/>
                    </a:lnTo>
                    <a:lnTo>
                      <a:pt x="180" y="18"/>
                    </a:lnTo>
                    <a:lnTo>
                      <a:pt x="174" y="12"/>
                    </a:lnTo>
                    <a:lnTo>
                      <a:pt x="156" y="42"/>
                    </a:lnTo>
                    <a:lnTo>
                      <a:pt x="144" y="42"/>
                    </a:lnTo>
                    <a:lnTo>
                      <a:pt x="156" y="48"/>
                    </a:lnTo>
                    <a:lnTo>
                      <a:pt x="156" y="72"/>
                    </a:lnTo>
                    <a:lnTo>
                      <a:pt x="168" y="96"/>
                    </a:lnTo>
                    <a:lnTo>
                      <a:pt x="156" y="90"/>
                    </a:lnTo>
                    <a:lnTo>
                      <a:pt x="168" y="96"/>
                    </a:lnTo>
                    <a:lnTo>
                      <a:pt x="174" y="114"/>
                    </a:lnTo>
                    <a:lnTo>
                      <a:pt x="132" y="102"/>
                    </a:lnTo>
                    <a:lnTo>
                      <a:pt x="126" y="102"/>
                    </a:lnTo>
                    <a:lnTo>
                      <a:pt x="120" y="96"/>
                    </a:lnTo>
                    <a:lnTo>
                      <a:pt x="132" y="72"/>
                    </a:lnTo>
                    <a:lnTo>
                      <a:pt x="138" y="66"/>
                    </a:lnTo>
                    <a:lnTo>
                      <a:pt x="126" y="66"/>
                    </a:lnTo>
                    <a:lnTo>
                      <a:pt x="90" y="48"/>
                    </a:lnTo>
                    <a:lnTo>
                      <a:pt x="84" y="30"/>
                    </a:lnTo>
                    <a:lnTo>
                      <a:pt x="66" y="30"/>
                    </a:lnTo>
                    <a:lnTo>
                      <a:pt x="54" y="42"/>
                    </a:lnTo>
                    <a:lnTo>
                      <a:pt x="36" y="36"/>
                    </a:lnTo>
                    <a:lnTo>
                      <a:pt x="6" y="66"/>
                    </a:lnTo>
                    <a:lnTo>
                      <a:pt x="0" y="36"/>
                    </a:lnTo>
                    <a:lnTo>
                      <a:pt x="162" y="6"/>
                    </a:lnTo>
                    <a:lnTo>
                      <a:pt x="180" y="0"/>
                    </a:lnTo>
                    <a:close/>
                  </a:path>
                </a:pathLst>
              </a:custGeom>
              <a:solidFill>
                <a:srgbClr val="FF4500"/>
              </a:solidFill>
              <a:ln w="9525">
                <a:solidFill>
                  <a:srgbClr val="FF4500"/>
                </a:solidFill>
                <a:prstDash val="solid"/>
                <a:round/>
                <a:headEnd/>
                <a:tailEnd/>
              </a:ln>
            </p:spPr>
            <p:txBody>
              <a:bodyPr/>
              <a:lstStyle/>
              <a:p>
                <a:endParaRPr lang="en-US"/>
              </a:p>
            </p:txBody>
          </p:sp>
          <p:sp>
            <p:nvSpPr>
              <p:cNvPr id="364602" name="Freeform 58"/>
              <p:cNvSpPr>
                <a:spLocks/>
              </p:cNvSpPr>
              <p:nvPr/>
            </p:nvSpPr>
            <p:spPr bwMode="auto">
              <a:xfrm>
                <a:off x="3711" y="1986"/>
                <a:ext cx="234" cy="114"/>
              </a:xfrm>
              <a:custGeom>
                <a:avLst/>
                <a:gdLst/>
                <a:ahLst/>
                <a:cxnLst>
                  <a:cxn ang="0">
                    <a:pos x="180" y="0"/>
                  </a:cxn>
                  <a:cxn ang="0">
                    <a:pos x="204" y="78"/>
                  </a:cxn>
                  <a:cxn ang="0">
                    <a:pos x="234" y="72"/>
                  </a:cxn>
                  <a:cxn ang="0">
                    <a:pos x="228" y="102"/>
                  </a:cxn>
                  <a:cxn ang="0">
                    <a:pos x="228" y="90"/>
                  </a:cxn>
                  <a:cxn ang="0">
                    <a:pos x="222" y="102"/>
                  </a:cxn>
                  <a:cxn ang="0">
                    <a:pos x="210" y="108"/>
                  </a:cxn>
                  <a:cxn ang="0">
                    <a:pos x="198" y="114"/>
                  </a:cxn>
                  <a:cxn ang="0">
                    <a:pos x="192" y="90"/>
                  </a:cxn>
                  <a:cxn ang="0">
                    <a:pos x="186" y="96"/>
                  </a:cxn>
                  <a:cxn ang="0">
                    <a:pos x="174" y="90"/>
                  </a:cxn>
                  <a:cxn ang="0">
                    <a:pos x="174" y="78"/>
                  </a:cxn>
                  <a:cxn ang="0">
                    <a:pos x="180" y="78"/>
                  </a:cxn>
                  <a:cxn ang="0">
                    <a:pos x="174" y="66"/>
                  </a:cxn>
                  <a:cxn ang="0">
                    <a:pos x="168" y="66"/>
                  </a:cxn>
                  <a:cxn ang="0">
                    <a:pos x="174" y="66"/>
                  </a:cxn>
                  <a:cxn ang="0">
                    <a:pos x="174" y="42"/>
                  </a:cxn>
                  <a:cxn ang="0">
                    <a:pos x="162" y="42"/>
                  </a:cxn>
                  <a:cxn ang="0">
                    <a:pos x="180" y="18"/>
                  </a:cxn>
                  <a:cxn ang="0">
                    <a:pos x="174" y="12"/>
                  </a:cxn>
                  <a:cxn ang="0">
                    <a:pos x="156" y="42"/>
                  </a:cxn>
                  <a:cxn ang="0">
                    <a:pos x="144" y="42"/>
                  </a:cxn>
                  <a:cxn ang="0">
                    <a:pos x="156" y="48"/>
                  </a:cxn>
                  <a:cxn ang="0">
                    <a:pos x="156" y="72"/>
                  </a:cxn>
                  <a:cxn ang="0">
                    <a:pos x="168" y="96"/>
                  </a:cxn>
                  <a:cxn ang="0">
                    <a:pos x="156" y="90"/>
                  </a:cxn>
                  <a:cxn ang="0">
                    <a:pos x="168" y="96"/>
                  </a:cxn>
                  <a:cxn ang="0">
                    <a:pos x="174" y="114"/>
                  </a:cxn>
                  <a:cxn ang="0">
                    <a:pos x="132" y="102"/>
                  </a:cxn>
                  <a:cxn ang="0">
                    <a:pos x="126" y="102"/>
                  </a:cxn>
                  <a:cxn ang="0">
                    <a:pos x="120" y="96"/>
                  </a:cxn>
                  <a:cxn ang="0">
                    <a:pos x="132" y="72"/>
                  </a:cxn>
                  <a:cxn ang="0">
                    <a:pos x="138" y="66"/>
                  </a:cxn>
                  <a:cxn ang="0">
                    <a:pos x="126" y="66"/>
                  </a:cxn>
                  <a:cxn ang="0">
                    <a:pos x="90" y="48"/>
                  </a:cxn>
                  <a:cxn ang="0">
                    <a:pos x="84" y="30"/>
                  </a:cxn>
                  <a:cxn ang="0">
                    <a:pos x="66" y="30"/>
                  </a:cxn>
                  <a:cxn ang="0">
                    <a:pos x="54" y="42"/>
                  </a:cxn>
                  <a:cxn ang="0">
                    <a:pos x="36" y="36"/>
                  </a:cxn>
                  <a:cxn ang="0">
                    <a:pos x="6" y="66"/>
                  </a:cxn>
                  <a:cxn ang="0">
                    <a:pos x="0" y="36"/>
                  </a:cxn>
                  <a:cxn ang="0">
                    <a:pos x="162" y="6"/>
                  </a:cxn>
                  <a:cxn ang="0">
                    <a:pos x="180" y="0"/>
                  </a:cxn>
                  <a:cxn ang="0">
                    <a:pos x="180" y="6"/>
                  </a:cxn>
                </a:cxnLst>
                <a:rect l="0" t="0" r="r" b="b"/>
                <a:pathLst>
                  <a:path w="234" h="114">
                    <a:moveTo>
                      <a:pt x="180" y="0"/>
                    </a:moveTo>
                    <a:lnTo>
                      <a:pt x="204" y="78"/>
                    </a:lnTo>
                    <a:lnTo>
                      <a:pt x="234" y="72"/>
                    </a:lnTo>
                    <a:lnTo>
                      <a:pt x="228" y="102"/>
                    </a:lnTo>
                    <a:lnTo>
                      <a:pt x="228" y="90"/>
                    </a:lnTo>
                    <a:lnTo>
                      <a:pt x="222" y="102"/>
                    </a:lnTo>
                    <a:lnTo>
                      <a:pt x="210" y="108"/>
                    </a:lnTo>
                    <a:lnTo>
                      <a:pt x="198" y="114"/>
                    </a:lnTo>
                    <a:lnTo>
                      <a:pt x="192" y="90"/>
                    </a:lnTo>
                    <a:lnTo>
                      <a:pt x="186" y="96"/>
                    </a:lnTo>
                    <a:lnTo>
                      <a:pt x="174" y="90"/>
                    </a:lnTo>
                    <a:lnTo>
                      <a:pt x="174" y="78"/>
                    </a:lnTo>
                    <a:lnTo>
                      <a:pt x="180" y="78"/>
                    </a:lnTo>
                    <a:lnTo>
                      <a:pt x="174" y="66"/>
                    </a:lnTo>
                    <a:lnTo>
                      <a:pt x="168" y="66"/>
                    </a:lnTo>
                    <a:lnTo>
                      <a:pt x="174" y="66"/>
                    </a:lnTo>
                    <a:lnTo>
                      <a:pt x="174" y="42"/>
                    </a:lnTo>
                    <a:lnTo>
                      <a:pt x="162" y="42"/>
                    </a:lnTo>
                    <a:lnTo>
                      <a:pt x="180" y="18"/>
                    </a:lnTo>
                    <a:lnTo>
                      <a:pt x="174" y="12"/>
                    </a:lnTo>
                    <a:lnTo>
                      <a:pt x="156" y="42"/>
                    </a:lnTo>
                    <a:lnTo>
                      <a:pt x="144" y="42"/>
                    </a:lnTo>
                    <a:lnTo>
                      <a:pt x="156" y="48"/>
                    </a:lnTo>
                    <a:lnTo>
                      <a:pt x="156" y="72"/>
                    </a:lnTo>
                    <a:lnTo>
                      <a:pt x="168" y="96"/>
                    </a:lnTo>
                    <a:lnTo>
                      <a:pt x="156" y="90"/>
                    </a:lnTo>
                    <a:lnTo>
                      <a:pt x="168" y="96"/>
                    </a:lnTo>
                    <a:lnTo>
                      <a:pt x="174" y="114"/>
                    </a:lnTo>
                    <a:lnTo>
                      <a:pt x="132" y="102"/>
                    </a:lnTo>
                    <a:lnTo>
                      <a:pt x="126" y="102"/>
                    </a:lnTo>
                    <a:lnTo>
                      <a:pt x="120" y="96"/>
                    </a:lnTo>
                    <a:lnTo>
                      <a:pt x="132" y="72"/>
                    </a:lnTo>
                    <a:lnTo>
                      <a:pt x="138" y="66"/>
                    </a:lnTo>
                    <a:lnTo>
                      <a:pt x="126" y="66"/>
                    </a:lnTo>
                    <a:lnTo>
                      <a:pt x="90" y="48"/>
                    </a:lnTo>
                    <a:lnTo>
                      <a:pt x="84" y="30"/>
                    </a:lnTo>
                    <a:lnTo>
                      <a:pt x="66" y="30"/>
                    </a:lnTo>
                    <a:lnTo>
                      <a:pt x="54" y="42"/>
                    </a:lnTo>
                    <a:lnTo>
                      <a:pt x="36" y="36"/>
                    </a:lnTo>
                    <a:lnTo>
                      <a:pt x="6" y="66"/>
                    </a:lnTo>
                    <a:lnTo>
                      <a:pt x="0" y="36"/>
                    </a:lnTo>
                    <a:lnTo>
                      <a:pt x="162" y="6"/>
                    </a:lnTo>
                    <a:lnTo>
                      <a:pt x="180" y="0"/>
                    </a:lnTo>
                    <a:lnTo>
                      <a:pt x="180" y="6"/>
                    </a:lnTo>
                  </a:path>
                </a:pathLst>
              </a:custGeom>
              <a:noFill/>
              <a:ln w="9525">
                <a:solidFill>
                  <a:srgbClr val="000000"/>
                </a:solidFill>
                <a:prstDash val="solid"/>
                <a:round/>
                <a:headEnd/>
                <a:tailEnd/>
              </a:ln>
            </p:spPr>
            <p:txBody>
              <a:bodyPr/>
              <a:lstStyle/>
              <a:p>
                <a:endParaRPr lang="en-US"/>
              </a:p>
            </p:txBody>
          </p:sp>
          <p:sp>
            <p:nvSpPr>
              <p:cNvPr id="364603" name="Freeform 59"/>
              <p:cNvSpPr>
                <a:spLocks/>
              </p:cNvSpPr>
              <p:nvPr/>
            </p:nvSpPr>
            <p:spPr bwMode="auto">
              <a:xfrm>
                <a:off x="3963" y="1734"/>
                <a:ext cx="174" cy="90"/>
              </a:xfrm>
              <a:custGeom>
                <a:avLst/>
                <a:gdLst/>
                <a:ahLst/>
                <a:cxnLst>
                  <a:cxn ang="0">
                    <a:pos x="36" y="30"/>
                  </a:cxn>
                  <a:cxn ang="0">
                    <a:pos x="90" y="18"/>
                  </a:cxn>
                  <a:cxn ang="0">
                    <a:pos x="108" y="0"/>
                  </a:cxn>
                  <a:cxn ang="0">
                    <a:pos x="120" y="18"/>
                  </a:cxn>
                  <a:cxn ang="0">
                    <a:pos x="114" y="42"/>
                  </a:cxn>
                  <a:cxn ang="0">
                    <a:pos x="126" y="42"/>
                  </a:cxn>
                  <a:cxn ang="0">
                    <a:pos x="150" y="66"/>
                  </a:cxn>
                  <a:cxn ang="0">
                    <a:pos x="168" y="60"/>
                  </a:cxn>
                  <a:cxn ang="0">
                    <a:pos x="150" y="48"/>
                  </a:cxn>
                  <a:cxn ang="0">
                    <a:pos x="162" y="42"/>
                  </a:cxn>
                  <a:cxn ang="0">
                    <a:pos x="174" y="66"/>
                  </a:cxn>
                  <a:cxn ang="0">
                    <a:pos x="138" y="84"/>
                  </a:cxn>
                  <a:cxn ang="0">
                    <a:pos x="138" y="72"/>
                  </a:cxn>
                  <a:cxn ang="0">
                    <a:pos x="120" y="90"/>
                  </a:cxn>
                  <a:cxn ang="0">
                    <a:pos x="120" y="84"/>
                  </a:cxn>
                  <a:cxn ang="0">
                    <a:pos x="102" y="60"/>
                  </a:cxn>
                  <a:cxn ang="0">
                    <a:pos x="84" y="66"/>
                  </a:cxn>
                  <a:cxn ang="0">
                    <a:pos x="78" y="66"/>
                  </a:cxn>
                  <a:cxn ang="0">
                    <a:pos x="0" y="84"/>
                  </a:cxn>
                  <a:cxn ang="0">
                    <a:pos x="0" y="36"/>
                  </a:cxn>
                  <a:cxn ang="0">
                    <a:pos x="18" y="36"/>
                  </a:cxn>
                  <a:cxn ang="0">
                    <a:pos x="36" y="30"/>
                  </a:cxn>
                </a:cxnLst>
                <a:rect l="0" t="0" r="r" b="b"/>
                <a:pathLst>
                  <a:path w="174" h="90">
                    <a:moveTo>
                      <a:pt x="36" y="30"/>
                    </a:moveTo>
                    <a:lnTo>
                      <a:pt x="90" y="18"/>
                    </a:lnTo>
                    <a:lnTo>
                      <a:pt x="108" y="0"/>
                    </a:lnTo>
                    <a:lnTo>
                      <a:pt x="120" y="18"/>
                    </a:lnTo>
                    <a:lnTo>
                      <a:pt x="114" y="42"/>
                    </a:lnTo>
                    <a:lnTo>
                      <a:pt x="126" y="42"/>
                    </a:lnTo>
                    <a:lnTo>
                      <a:pt x="150" y="66"/>
                    </a:lnTo>
                    <a:lnTo>
                      <a:pt x="168" y="60"/>
                    </a:lnTo>
                    <a:lnTo>
                      <a:pt x="150" y="48"/>
                    </a:lnTo>
                    <a:lnTo>
                      <a:pt x="162" y="42"/>
                    </a:lnTo>
                    <a:lnTo>
                      <a:pt x="174" y="66"/>
                    </a:lnTo>
                    <a:lnTo>
                      <a:pt x="138" y="84"/>
                    </a:lnTo>
                    <a:lnTo>
                      <a:pt x="138" y="72"/>
                    </a:lnTo>
                    <a:lnTo>
                      <a:pt x="120" y="90"/>
                    </a:lnTo>
                    <a:lnTo>
                      <a:pt x="120" y="84"/>
                    </a:lnTo>
                    <a:lnTo>
                      <a:pt x="102" y="60"/>
                    </a:lnTo>
                    <a:lnTo>
                      <a:pt x="84" y="66"/>
                    </a:lnTo>
                    <a:lnTo>
                      <a:pt x="78" y="66"/>
                    </a:lnTo>
                    <a:lnTo>
                      <a:pt x="0" y="84"/>
                    </a:lnTo>
                    <a:lnTo>
                      <a:pt x="0" y="36"/>
                    </a:lnTo>
                    <a:lnTo>
                      <a:pt x="18" y="36"/>
                    </a:lnTo>
                    <a:lnTo>
                      <a:pt x="36" y="30"/>
                    </a:lnTo>
                    <a:close/>
                  </a:path>
                </a:pathLst>
              </a:custGeom>
              <a:solidFill>
                <a:srgbClr val="FF8C00"/>
              </a:solidFill>
              <a:ln w="9525">
                <a:solidFill>
                  <a:srgbClr val="FF8C00"/>
                </a:solidFill>
                <a:prstDash val="solid"/>
                <a:round/>
                <a:headEnd/>
                <a:tailEnd/>
              </a:ln>
            </p:spPr>
            <p:txBody>
              <a:bodyPr/>
              <a:lstStyle/>
              <a:p>
                <a:endParaRPr lang="en-US"/>
              </a:p>
            </p:txBody>
          </p:sp>
          <p:sp>
            <p:nvSpPr>
              <p:cNvPr id="364604" name="Freeform 60"/>
              <p:cNvSpPr>
                <a:spLocks/>
              </p:cNvSpPr>
              <p:nvPr/>
            </p:nvSpPr>
            <p:spPr bwMode="auto">
              <a:xfrm>
                <a:off x="3963" y="1734"/>
                <a:ext cx="174" cy="90"/>
              </a:xfrm>
              <a:custGeom>
                <a:avLst/>
                <a:gdLst/>
                <a:ahLst/>
                <a:cxnLst>
                  <a:cxn ang="0">
                    <a:pos x="36" y="30"/>
                  </a:cxn>
                  <a:cxn ang="0">
                    <a:pos x="90" y="18"/>
                  </a:cxn>
                  <a:cxn ang="0">
                    <a:pos x="108" y="0"/>
                  </a:cxn>
                  <a:cxn ang="0">
                    <a:pos x="120" y="18"/>
                  </a:cxn>
                  <a:cxn ang="0">
                    <a:pos x="114" y="42"/>
                  </a:cxn>
                  <a:cxn ang="0">
                    <a:pos x="126" y="42"/>
                  </a:cxn>
                  <a:cxn ang="0">
                    <a:pos x="150" y="66"/>
                  </a:cxn>
                  <a:cxn ang="0">
                    <a:pos x="168" y="60"/>
                  </a:cxn>
                  <a:cxn ang="0">
                    <a:pos x="150" y="48"/>
                  </a:cxn>
                  <a:cxn ang="0">
                    <a:pos x="162" y="42"/>
                  </a:cxn>
                  <a:cxn ang="0">
                    <a:pos x="174" y="66"/>
                  </a:cxn>
                  <a:cxn ang="0">
                    <a:pos x="138" y="84"/>
                  </a:cxn>
                  <a:cxn ang="0">
                    <a:pos x="138" y="72"/>
                  </a:cxn>
                  <a:cxn ang="0">
                    <a:pos x="120" y="90"/>
                  </a:cxn>
                  <a:cxn ang="0">
                    <a:pos x="120" y="84"/>
                  </a:cxn>
                  <a:cxn ang="0">
                    <a:pos x="102" y="60"/>
                  </a:cxn>
                  <a:cxn ang="0">
                    <a:pos x="84" y="66"/>
                  </a:cxn>
                  <a:cxn ang="0">
                    <a:pos x="78" y="66"/>
                  </a:cxn>
                  <a:cxn ang="0">
                    <a:pos x="0" y="84"/>
                  </a:cxn>
                  <a:cxn ang="0">
                    <a:pos x="0" y="36"/>
                  </a:cxn>
                  <a:cxn ang="0">
                    <a:pos x="18" y="36"/>
                  </a:cxn>
                  <a:cxn ang="0">
                    <a:pos x="36" y="30"/>
                  </a:cxn>
                  <a:cxn ang="0">
                    <a:pos x="36" y="36"/>
                  </a:cxn>
                </a:cxnLst>
                <a:rect l="0" t="0" r="r" b="b"/>
                <a:pathLst>
                  <a:path w="174" h="90">
                    <a:moveTo>
                      <a:pt x="36" y="30"/>
                    </a:moveTo>
                    <a:lnTo>
                      <a:pt x="90" y="18"/>
                    </a:lnTo>
                    <a:lnTo>
                      <a:pt x="108" y="0"/>
                    </a:lnTo>
                    <a:lnTo>
                      <a:pt x="120" y="18"/>
                    </a:lnTo>
                    <a:lnTo>
                      <a:pt x="114" y="42"/>
                    </a:lnTo>
                    <a:lnTo>
                      <a:pt x="126" y="42"/>
                    </a:lnTo>
                    <a:lnTo>
                      <a:pt x="150" y="66"/>
                    </a:lnTo>
                    <a:lnTo>
                      <a:pt x="168" y="60"/>
                    </a:lnTo>
                    <a:lnTo>
                      <a:pt x="150" y="48"/>
                    </a:lnTo>
                    <a:lnTo>
                      <a:pt x="162" y="42"/>
                    </a:lnTo>
                    <a:lnTo>
                      <a:pt x="174" y="66"/>
                    </a:lnTo>
                    <a:lnTo>
                      <a:pt x="138" y="84"/>
                    </a:lnTo>
                    <a:lnTo>
                      <a:pt x="138" y="72"/>
                    </a:lnTo>
                    <a:lnTo>
                      <a:pt x="120" y="90"/>
                    </a:lnTo>
                    <a:lnTo>
                      <a:pt x="120" y="84"/>
                    </a:lnTo>
                    <a:lnTo>
                      <a:pt x="102" y="60"/>
                    </a:lnTo>
                    <a:lnTo>
                      <a:pt x="84" y="66"/>
                    </a:lnTo>
                    <a:lnTo>
                      <a:pt x="78" y="66"/>
                    </a:lnTo>
                    <a:lnTo>
                      <a:pt x="0" y="84"/>
                    </a:lnTo>
                    <a:lnTo>
                      <a:pt x="0" y="36"/>
                    </a:lnTo>
                    <a:lnTo>
                      <a:pt x="18" y="36"/>
                    </a:lnTo>
                    <a:lnTo>
                      <a:pt x="36" y="30"/>
                    </a:lnTo>
                    <a:lnTo>
                      <a:pt x="36" y="36"/>
                    </a:lnTo>
                  </a:path>
                </a:pathLst>
              </a:custGeom>
              <a:noFill/>
              <a:ln w="9525">
                <a:solidFill>
                  <a:srgbClr val="000000"/>
                </a:solidFill>
                <a:prstDash val="solid"/>
                <a:round/>
                <a:headEnd/>
                <a:tailEnd/>
              </a:ln>
            </p:spPr>
            <p:txBody>
              <a:bodyPr/>
              <a:lstStyle/>
              <a:p>
                <a:endParaRPr lang="en-US"/>
              </a:p>
            </p:txBody>
          </p:sp>
          <p:sp>
            <p:nvSpPr>
              <p:cNvPr id="364605" name="Freeform 61"/>
              <p:cNvSpPr>
                <a:spLocks/>
              </p:cNvSpPr>
              <p:nvPr/>
            </p:nvSpPr>
            <p:spPr bwMode="auto">
              <a:xfrm>
                <a:off x="3345" y="1674"/>
                <a:ext cx="198" cy="264"/>
              </a:xfrm>
              <a:custGeom>
                <a:avLst/>
                <a:gdLst/>
                <a:ahLst/>
                <a:cxnLst>
                  <a:cxn ang="0">
                    <a:pos x="96" y="258"/>
                  </a:cxn>
                  <a:cxn ang="0">
                    <a:pos x="0" y="264"/>
                  </a:cxn>
                  <a:cxn ang="0">
                    <a:pos x="24" y="204"/>
                  </a:cxn>
                  <a:cxn ang="0">
                    <a:pos x="0" y="144"/>
                  </a:cxn>
                  <a:cxn ang="0">
                    <a:pos x="6" y="78"/>
                  </a:cxn>
                  <a:cxn ang="0">
                    <a:pos x="36" y="42"/>
                  </a:cxn>
                  <a:cxn ang="0">
                    <a:pos x="36" y="66"/>
                  </a:cxn>
                  <a:cxn ang="0">
                    <a:pos x="42" y="54"/>
                  </a:cxn>
                  <a:cxn ang="0">
                    <a:pos x="42" y="36"/>
                  </a:cxn>
                  <a:cxn ang="0">
                    <a:pos x="60" y="24"/>
                  </a:cxn>
                  <a:cxn ang="0">
                    <a:pos x="54" y="12"/>
                  </a:cxn>
                  <a:cxn ang="0">
                    <a:pos x="66" y="0"/>
                  </a:cxn>
                  <a:cxn ang="0">
                    <a:pos x="126" y="18"/>
                  </a:cxn>
                  <a:cxn ang="0">
                    <a:pos x="138" y="36"/>
                  </a:cxn>
                  <a:cxn ang="0">
                    <a:pos x="132" y="42"/>
                  </a:cxn>
                  <a:cxn ang="0">
                    <a:pos x="144" y="60"/>
                  </a:cxn>
                  <a:cxn ang="0">
                    <a:pos x="144" y="84"/>
                  </a:cxn>
                  <a:cxn ang="0">
                    <a:pos x="120" y="108"/>
                  </a:cxn>
                  <a:cxn ang="0">
                    <a:pos x="120" y="126"/>
                  </a:cxn>
                  <a:cxn ang="0">
                    <a:pos x="132" y="132"/>
                  </a:cxn>
                  <a:cxn ang="0">
                    <a:pos x="162" y="96"/>
                  </a:cxn>
                  <a:cxn ang="0">
                    <a:pos x="180" y="114"/>
                  </a:cxn>
                  <a:cxn ang="0">
                    <a:pos x="198" y="162"/>
                  </a:cxn>
                  <a:cxn ang="0">
                    <a:pos x="192" y="186"/>
                  </a:cxn>
                  <a:cxn ang="0">
                    <a:pos x="192" y="192"/>
                  </a:cxn>
                  <a:cxn ang="0">
                    <a:pos x="186" y="186"/>
                  </a:cxn>
                  <a:cxn ang="0">
                    <a:pos x="180" y="186"/>
                  </a:cxn>
                  <a:cxn ang="0">
                    <a:pos x="156" y="246"/>
                  </a:cxn>
                  <a:cxn ang="0">
                    <a:pos x="114" y="258"/>
                  </a:cxn>
                  <a:cxn ang="0">
                    <a:pos x="96" y="258"/>
                  </a:cxn>
                </a:cxnLst>
                <a:rect l="0" t="0" r="r" b="b"/>
                <a:pathLst>
                  <a:path w="198" h="264">
                    <a:moveTo>
                      <a:pt x="96" y="258"/>
                    </a:moveTo>
                    <a:lnTo>
                      <a:pt x="0" y="264"/>
                    </a:lnTo>
                    <a:lnTo>
                      <a:pt x="24" y="204"/>
                    </a:lnTo>
                    <a:lnTo>
                      <a:pt x="0" y="144"/>
                    </a:lnTo>
                    <a:lnTo>
                      <a:pt x="6" y="78"/>
                    </a:lnTo>
                    <a:lnTo>
                      <a:pt x="36" y="42"/>
                    </a:lnTo>
                    <a:lnTo>
                      <a:pt x="36" y="66"/>
                    </a:lnTo>
                    <a:lnTo>
                      <a:pt x="42" y="54"/>
                    </a:lnTo>
                    <a:lnTo>
                      <a:pt x="42" y="36"/>
                    </a:lnTo>
                    <a:lnTo>
                      <a:pt x="60" y="24"/>
                    </a:lnTo>
                    <a:lnTo>
                      <a:pt x="54" y="12"/>
                    </a:lnTo>
                    <a:lnTo>
                      <a:pt x="66" y="0"/>
                    </a:lnTo>
                    <a:lnTo>
                      <a:pt x="126" y="18"/>
                    </a:lnTo>
                    <a:lnTo>
                      <a:pt x="138" y="36"/>
                    </a:lnTo>
                    <a:lnTo>
                      <a:pt x="132" y="42"/>
                    </a:lnTo>
                    <a:lnTo>
                      <a:pt x="144" y="60"/>
                    </a:lnTo>
                    <a:lnTo>
                      <a:pt x="144" y="84"/>
                    </a:lnTo>
                    <a:lnTo>
                      <a:pt x="120" y="108"/>
                    </a:lnTo>
                    <a:lnTo>
                      <a:pt x="120" y="126"/>
                    </a:lnTo>
                    <a:lnTo>
                      <a:pt x="132" y="132"/>
                    </a:lnTo>
                    <a:lnTo>
                      <a:pt x="162" y="96"/>
                    </a:lnTo>
                    <a:lnTo>
                      <a:pt x="180" y="114"/>
                    </a:lnTo>
                    <a:lnTo>
                      <a:pt x="198" y="162"/>
                    </a:lnTo>
                    <a:lnTo>
                      <a:pt x="192" y="186"/>
                    </a:lnTo>
                    <a:lnTo>
                      <a:pt x="192" y="192"/>
                    </a:lnTo>
                    <a:lnTo>
                      <a:pt x="186" y="186"/>
                    </a:lnTo>
                    <a:lnTo>
                      <a:pt x="180" y="186"/>
                    </a:lnTo>
                    <a:lnTo>
                      <a:pt x="156" y="246"/>
                    </a:lnTo>
                    <a:lnTo>
                      <a:pt x="114" y="258"/>
                    </a:lnTo>
                    <a:lnTo>
                      <a:pt x="96" y="258"/>
                    </a:lnTo>
                    <a:close/>
                  </a:path>
                </a:pathLst>
              </a:custGeom>
              <a:solidFill>
                <a:srgbClr val="FF4500"/>
              </a:solidFill>
              <a:ln w="9525">
                <a:solidFill>
                  <a:srgbClr val="FF4500"/>
                </a:solidFill>
                <a:prstDash val="solid"/>
                <a:round/>
                <a:headEnd/>
                <a:tailEnd/>
              </a:ln>
            </p:spPr>
            <p:txBody>
              <a:bodyPr/>
              <a:lstStyle/>
              <a:p>
                <a:endParaRPr lang="en-US"/>
              </a:p>
            </p:txBody>
          </p:sp>
          <p:sp>
            <p:nvSpPr>
              <p:cNvPr id="364606" name="Freeform 62"/>
              <p:cNvSpPr>
                <a:spLocks/>
              </p:cNvSpPr>
              <p:nvPr/>
            </p:nvSpPr>
            <p:spPr bwMode="auto">
              <a:xfrm>
                <a:off x="3345" y="1674"/>
                <a:ext cx="198" cy="264"/>
              </a:xfrm>
              <a:custGeom>
                <a:avLst/>
                <a:gdLst/>
                <a:ahLst/>
                <a:cxnLst>
                  <a:cxn ang="0">
                    <a:pos x="96" y="258"/>
                  </a:cxn>
                  <a:cxn ang="0">
                    <a:pos x="0" y="264"/>
                  </a:cxn>
                  <a:cxn ang="0">
                    <a:pos x="24" y="204"/>
                  </a:cxn>
                  <a:cxn ang="0">
                    <a:pos x="0" y="144"/>
                  </a:cxn>
                  <a:cxn ang="0">
                    <a:pos x="6" y="78"/>
                  </a:cxn>
                  <a:cxn ang="0">
                    <a:pos x="36" y="42"/>
                  </a:cxn>
                  <a:cxn ang="0">
                    <a:pos x="36" y="66"/>
                  </a:cxn>
                  <a:cxn ang="0">
                    <a:pos x="42" y="54"/>
                  </a:cxn>
                  <a:cxn ang="0">
                    <a:pos x="42" y="66"/>
                  </a:cxn>
                  <a:cxn ang="0">
                    <a:pos x="42" y="36"/>
                  </a:cxn>
                  <a:cxn ang="0">
                    <a:pos x="60" y="24"/>
                  </a:cxn>
                  <a:cxn ang="0">
                    <a:pos x="54" y="12"/>
                  </a:cxn>
                  <a:cxn ang="0">
                    <a:pos x="66" y="0"/>
                  </a:cxn>
                  <a:cxn ang="0">
                    <a:pos x="126" y="18"/>
                  </a:cxn>
                  <a:cxn ang="0">
                    <a:pos x="138" y="36"/>
                  </a:cxn>
                  <a:cxn ang="0">
                    <a:pos x="132" y="42"/>
                  </a:cxn>
                  <a:cxn ang="0">
                    <a:pos x="144" y="60"/>
                  </a:cxn>
                  <a:cxn ang="0">
                    <a:pos x="144" y="84"/>
                  </a:cxn>
                  <a:cxn ang="0">
                    <a:pos x="120" y="108"/>
                  </a:cxn>
                  <a:cxn ang="0">
                    <a:pos x="120" y="126"/>
                  </a:cxn>
                  <a:cxn ang="0">
                    <a:pos x="132" y="132"/>
                  </a:cxn>
                  <a:cxn ang="0">
                    <a:pos x="162" y="96"/>
                  </a:cxn>
                  <a:cxn ang="0">
                    <a:pos x="180" y="114"/>
                  </a:cxn>
                  <a:cxn ang="0">
                    <a:pos x="198" y="162"/>
                  </a:cxn>
                  <a:cxn ang="0">
                    <a:pos x="192" y="186"/>
                  </a:cxn>
                  <a:cxn ang="0">
                    <a:pos x="192" y="192"/>
                  </a:cxn>
                  <a:cxn ang="0">
                    <a:pos x="186" y="186"/>
                  </a:cxn>
                  <a:cxn ang="0">
                    <a:pos x="180" y="186"/>
                  </a:cxn>
                  <a:cxn ang="0">
                    <a:pos x="156" y="246"/>
                  </a:cxn>
                  <a:cxn ang="0">
                    <a:pos x="114" y="258"/>
                  </a:cxn>
                  <a:cxn ang="0">
                    <a:pos x="96" y="258"/>
                  </a:cxn>
                  <a:cxn ang="0">
                    <a:pos x="96" y="264"/>
                  </a:cxn>
                </a:cxnLst>
                <a:rect l="0" t="0" r="r" b="b"/>
                <a:pathLst>
                  <a:path w="198" h="264">
                    <a:moveTo>
                      <a:pt x="96" y="258"/>
                    </a:moveTo>
                    <a:lnTo>
                      <a:pt x="0" y="264"/>
                    </a:lnTo>
                    <a:lnTo>
                      <a:pt x="24" y="204"/>
                    </a:lnTo>
                    <a:lnTo>
                      <a:pt x="0" y="144"/>
                    </a:lnTo>
                    <a:lnTo>
                      <a:pt x="6" y="78"/>
                    </a:lnTo>
                    <a:lnTo>
                      <a:pt x="36" y="42"/>
                    </a:lnTo>
                    <a:lnTo>
                      <a:pt x="36" y="66"/>
                    </a:lnTo>
                    <a:lnTo>
                      <a:pt x="42" y="54"/>
                    </a:lnTo>
                    <a:lnTo>
                      <a:pt x="42" y="66"/>
                    </a:lnTo>
                    <a:lnTo>
                      <a:pt x="42" y="36"/>
                    </a:lnTo>
                    <a:lnTo>
                      <a:pt x="60" y="24"/>
                    </a:lnTo>
                    <a:lnTo>
                      <a:pt x="54" y="12"/>
                    </a:lnTo>
                    <a:lnTo>
                      <a:pt x="66" y="0"/>
                    </a:lnTo>
                    <a:lnTo>
                      <a:pt x="126" y="18"/>
                    </a:lnTo>
                    <a:lnTo>
                      <a:pt x="138" y="36"/>
                    </a:lnTo>
                    <a:lnTo>
                      <a:pt x="132" y="42"/>
                    </a:lnTo>
                    <a:lnTo>
                      <a:pt x="144" y="60"/>
                    </a:lnTo>
                    <a:lnTo>
                      <a:pt x="144" y="84"/>
                    </a:lnTo>
                    <a:lnTo>
                      <a:pt x="120" y="108"/>
                    </a:lnTo>
                    <a:lnTo>
                      <a:pt x="120" y="126"/>
                    </a:lnTo>
                    <a:lnTo>
                      <a:pt x="132" y="132"/>
                    </a:lnTo>
                    <a:lnTo>
                      <a:pt x="162" y="96"/>
                    </a:lnTo>
                    <a:lnTo>
                      <a:pt x="180" y="114"/>
                    </a:lnTo>
                    <a:lnTo>
                      <a:pt x="198" y="162"/>
                    </a:lnTo>
                    <a:lnTo>
                      <a:pt x="192" y="186"/>
                    </a:lnTo>
                    <a:lnTo>
                      <a:pt x="192" y="192"/>
                    </a:lnTo>
                    <a:lnTo>
                      <a:pt x="186" y="186"/>
                    </a:lnTo>
                    <a:lnTo>
                      <a:pt x="180" y="186"/>
                    </a:lnTo>
                    <a:lnTo>
                      <a:pt x="156" y="246"/>
                    </a:lnTo>
                    <a:lnTo>
                      <a:pt x="114" y="258"/>
                    </a:lnTo>
                    <a:lnTo>
                      <a:pt x="96" y="258"/>
                    </a:lnTo>
                    <a:lnTo>
                      <a:pt x="96" y="264"/>
                    </a:lnTo>
                  </a:path>
                </a:pathLst>
              </a:custGeom>
              <a:noFill/>
              <a:ln w="9525">
                <a:solidFill>
                  <a:srgbClr val="000000"/>
                </a:solidFill>
                <a:prstDash val="solid"/>
                <a:round/>
                <a:headEnd/>
                <a:tailEnd/>
              </a:ln>
            </p:spPr>
            <p:txBody>
              <a:bodyPr/>
              <a:lstStyle/>
              <a:p>
                <a:endParaRPr lang="en-US"/>
              </a:p>
            </p:txBody>
          </p:sp>
          <p:sp>
            <p:nvSpPr>
              <p:cNvPr id="364607" name="Freeform 63"/>
              <p:cNvSpPr>
                <a:spLocks/>
              </p:cNvSpPr>
              <p:nvPr/>
            </p:nvSpPr>
            <p:spPr bwMode="auto">
              <a:xfrm>
                <a:off x="3159" y="1584"/>
                <a:ext cx="288" cy="144"/>
              </a:xfrm>
              <a:custGeom>
                <a:avLst/>
                <a:gdLst/>
                <a:ahLst/>
                <a:cxnLst>
                  <a:cxn ang="0">
                    <a:pos x="288" y="72"/>
                  </a:cxn>
                  <a:cxn ang="0">
                    <a:pos x="258" y="72"/>
                  </a:cxn>
                  <a:cxn ang="0">
                    <a:pos x="252" y="84"/>
                  </a:cxn>
                  <a:cxn ang="0">
                    <a:pos x="216" y="72"/>
                  </a:cxn>
                  <a:cxn ang="0">
                    <a:pos x="186" y="90"/>
                  </a:cxn>
                  <a:cxn ang="0">
                    <a:pos x="174" y="108"/>
                  </a:cxn>
                  <a:cxn ang="0">
                    <a:pos x="174" y="90"/>
                  </a:cxn>
                  <a:cxn ang="0">
                    <a:pos x="156" y="108"/>
                  </a:cxn>
                  <a:cxn ang="0">
                    <a:pos x="156" y="90"/>
                  </a:cxn>
                  <a:cxn ang="0">
                    <a:pos x="132" y="144"/>
                  </a:cxn>
                  <a:cxn ang="0">
                    <a:pos x="120" y="144"/>
                  </a:cxn>
                  <a:cxn ang="0">
                    <a:pos x="126" y="132"/>
                  </a:cxn>
                  <a:cxn ang="0">
                    <a:pos x="114" y="132"/>
                  </a:cxn>
                  <a:cxn ang="0">
                    <a:pos x="120" y="108"/>
                  </a:cxn>
                  <a:cxn ang="0">
                    <a:pos x="102" y="96"/>
                  </a:cxn>
                  <a:cxn ang="0">
                    <a:pos x="12" y="78"/>
                  </a:cxn>
                  <a:cxn ang="0">
                    <a:pos x="0" y="66"/>
                  </a:cxn>
                  <a:cxn ang="0">
                    <a:pos x="108" y="0"/>
                  </a:cxn>
                  <a:cxn ang="0">
                    <a:pos x="114" y="0"/>
                  </a:cxn>
                  <a:cxn ang="0">
                    <a:pos x="84" y="30"/>
                  </a:cxn>
                  <a:cxn ang="0">
                    <a:pos x="84" y="42"/>
                  </a:cxn>
                  <a:cxn ang="0">
                    <a:pos x="96" y="30"/>
                  </a:cxn>
                  <a:cxn ang="0">
                    <a:pos x="90" y="42"/>
                  </a:cxn>
                  <a:cxn ang="0">
                    <a:pos x="108" y="36"/>
                  </a:cxn>
                  <a:cxn ang="0">
                    <a:pos x="132" y="54"/>
                  </a:cxn>
                  <a:cxn ang="0">
                    <a:pos x="162" y="60"/>
                  </a:cxn>
                  <a:cxn ang="0">
                    <a:pos x="186" y="42"/>
                  </a:cxn>
                  <a:cxn ang="0">
                    <a:pos x="234" y="30"/>
                  </a:cxn>
                  <a:cxn ang="0">
                    <a:pos x="240" y="48"/>
                  </a:cxn>
                  <a:cxn ang="0">
                    <a:pos x="270" y="48"/>
                  </a:cxn>
                  <a:cxn ang="0">
                    <a:pos x="270" y="60"/>
                  </a:cxn>
                  <a:cxn ang="0">
                    <a:pos x="288" y="72"/>
                  </a:cxn>
                </a:cxnLst>
                <a:rect l="0" t="0" r="r" b="b"/>
                <a:pathLst>
                  <a:path w="288" h="144">
                    <a:moveTo>
                      <a:pt x="288" y="72"/>
                    </a:moveTo>
                    <a:lnTo>
                      <a:pt x="258" y="72"/>
                    </a:lnTo>
                    <a:lnTo>
                      <a:pt x="252" y="84"/>
                    </a:lnTo>
                    <a:lnTo>
                      <a:pt x="216" y="72"/>
                    </a:lnTo>
                    <a:lnTo>
                      <a:pt x="186" y="90"/>
                    </a:lnTo>
                    <a:lnTo>
                      <a:pt x="174" y="108"/>
                    </a:lnTo>
                    <a:lnTo>
                      <a:pt x="174" y="90"/>
                    </a:lnTo>
                    <a:lnTo>
                      <a:pt x="156" y="108"/>
                    </a:lnTo>
                    <a:lnTo>
                      <a:pt x="156" y="90"/>
                    </a:lnTo>
                    <a:lnTo>
                      <a:pt x="132" y="144"/>
                    </a:lnTo>
                    <a:lnTo>
                      <a:pt x="120" y="144"/>
                    </a:lnTo>
                    <a:lnTo>
                      <a:pt x="126" y="132"/>
                    </a:lnTo>
                    <a:lnTo>
                      <a:pt x="114" y="132"/>
                    </a:lnTo>
                    <a:lnTo>
                      <a:pt x="120" y="108"/>
                    </a:lnTo>
                    <a:lnTo>
                      <a:pt x="102" y="96"/>
                    </a:lnTo>
                    <a:lnTo>
                      <a:pt x="12" y="78"/>
                    </a:lnTo>
                    <a:lnTo>
                      <a:pt x="0" y="66"/>
                    </a:lnTo>
                    <a:lnTo>
                      <a:pt x="108" y="0"/>
                    </a:lnTo>
                    <a:lnTo>
                      <a:pt x="114" y="0"/>
                    </a:lnTo>
                    <a:lnTo>
                      <a:pt x="84" y="30"/>
                    </a:lnTo>
                    <a:lnTo>
                      <a:pt x="84" y="42"/>
                    </a:lnTo>
                    <a:lnTo>
                      <a:pt x="96" y="30"/>
                    </a:lnTo>
                    <a:lnTo>
                      <a:pt x="90" y="42"/>
                    </a:lnTo>
                    <a:lnTo>
                      <a:pt x="108" y="36"/>
                    </a:lnTo>
                    <a:lnTo>
                      <a:pt x="132" y="54"/>
                    </a:lnTo>
                    <a:lnTo>
                      <a:pt x="162" y="60"/>
                    </a:lnTo>
                    <a:lnTo>
                      <a:pt x="186" y="42"/>
                    </a:lnTo>
                    <a:lnTo>
                      <a:pt x="234" y="30"/>
                    </a:lnTo>
                    <a:lnTo>
                      <a:pt x="240" y="48"/>
                    </a:lnTo>
                    <a:lnTo>
                      <a:pt x="270" y="48"/>
                    </a:lnTo>
                    <a:lnTo>
                      <a:pt x="270" y="60"/>
                    </a:lnTo>
                    <a:lnTo>
                      <a:pt x="288" y="72"/>
                    </a:lnTo>
                    <a:close/>
                  </a:path>
                </a:pathLst>
              </a:custGeom>
              <a:solidFill>
                <a:srgbClr val="FF4500"/>
              </a:solidFill>
              <a:ln w="9525">
                <a:solidFill>
                  <a:srgbClr val="FF4500"/>
                </a:solidFill>
                <a:prstDash val="solid"/>
                <a:round/>
                <a:headEnd/>
                <a:tailEnd/>
              </a:ln>
            </p:spPr>
            <p:txBody>
              <a:bodyPr/>
              <a:lstStyle/>
              <a:p>
                <a:endParaRPr lang="en-US"/>
              </a:p>
            </p:txBody>
          </p:sp>
          <p:sp>
            <p:nvSpPr>
              <p:cNvPr id="364608" name="Freeform 64"/>
              <p:cNvSpPr>
                <a:spLocks/>
              </p:cNvSpPr>
              <p:nvPr/>
            </p:nvSpPr>
            <p:spPr bwMode="auto">
              <a:xfrm>
                <a:off x="3159" y="1584"/>
                <a:ext cx="288" cy="144"/>
              </a:xfrm>
              <a:custGeom>
                <a:avLst/>
                <a:gdLst/>
                <a:ahLst/>
                <a:cxnLst>
                  <a:cxn ang="0">
                    <a:pos x="288" y="72"/>
                  </a:cxn>
                  <a:cxn ang="0">
                    <a:pos x="258" y="72"/>
                  </a:cxn>
                  <a:cxn ang="0">
                    <a:pos x="252" y="84"/>
                  </a:cxn>
                  <a:cxn ang="0">
                    <a:pos x="216" y="72"/>
                  </a:cxn>
                  <a:cxn ang="0">
                    <a:pos x="186" y="90"/>
                  </a:cxn>
                  <a:cxn ang="0">
                    <a:pos x="174" y="108"/>
                  </a:cxn>
                  <a:cxn ang="0">
                    <a:pos x="174" y="90"/>
                  </a:cxn>
                  <a:cxn ang="0">
                    <a:pos x="156" y="108"/>
                  </a:cxn>
                  <a:cxn ang="0">
                    <a:pos x="156" y="90"/>
                  </a:cxn>
                  <a:cxn ang="0">
                    <a:pos x="132" y="144"/>
                  </a:cxn>
                  <a:cxn ang="0">
                    <a:pos x="120" y="144"/>
                  </a:cxn>
                  <a:cxn ang="0">
                    <a:pos x="126" y="132"/>
                  </a:cxn>
                  <a:cxn ang="0">
                    <a:pos x="114" y="132"/>
                  </a:cxn>
                  <a:cxn ang="0">
                    <a:pos x="120" y="108"/>
                  </a:cxn>
                  <a:cxn ang="0">
                    <a:pos x="102" y="96"/>
                  </a:cxn>
                  <a:cxn ang="0">
                    <a:pos x="12" y="78"/>
                  </a:cxn>
                  <a:cxn ang="0">
                    <a:pos x="0" y="66"/>
                  </a:cxn>
                  <a:cxn ang="0">
                    <a:pos x="108" y="0"/>
                  </a:cxn>
                  <a:cxn ang="0">
                    <a:pos x="114" y="0"/>
                  </a:cxn>
                  <a:cxn ang="0">
                    <a:pos x="84" y="30"/>
                  </a:cxn>
                  <a:cxn ang="0">
                    <a:pos x="84" y="42"/>
                  </a:cxn>
                  <a:cxn ang="0">
                    <a:pos x="96" y="30"/>
                  </a:cxn>
                  <a:cxn ang="0">
                    <a:pos x="90" y="42"/>
                  </a:cxn>
                  <a:cxn ang="0">
                    <a:pos x="108" y="36"/>
                  </a:cxn>
                  <a:cxn ang="0">
                    <a:pos x="132" y="54"/>
                  </a:cxn>
                  <a:cxn ang="0">
                    <a:pos x="162" y="60"/>
                  </a:cxn>
                  <a:cxn ang="0">
                    <a:pos x="186" y="42"/>
                  </a:cxn>
                  <a:cxn ang="0">
                    <a:pos x="234" y="30"/>
                  </a:cxn>
                  <a:cxn ang="0">
                    <a:pos x="240" y="48"/>
                  </a:cxn>
                  <a:cxn ang="0">
                    <a:pos x="270" y="48"/>
                  </a:cxn>
                  <a:cxn ang="0">
                    <a:pos x="270" y="60"/>
                  </a:cxn>
                  <a:cxn ang="0">
                    <a:pos x="288" y="72"/>
                  </a:cxn>
                  <a:cxn ang="0">
                    <a:pos x="288" y="78"/>
                  </a:cxn>
                </a:cxnLst>
                <a:rect l="0" t="0" r="r" b="b"/>
                <a:pathLst>
                  <a:path w="288" h="144">
                    <a:moveTo>
                      <a:pt x="288" y="72"/>
                    </a:moveTo>
                    <a:lnTo>
                      <a:pt x="258" y="72"/>
                    </a:lnTo>
                    <a:lnTo>
                      <a:pt x="252" y="84"/>
                    </a:lnTo>
                    <a:lnTo>
                      <a:pt x="216" y="72"/>
                    </a:lnTo>
                    <a:lnTo>
                      <a:pt x="186" y="90"/>
                    </a:lnTo>
                    <a:lnTo>
                      <a:pt x="174" y="108"/>
                    </a:lnTo>
                    <a:lnTo>
                      <a:pt x="174" y="90"/>
                    </a:lnTo>
                    <a:lnTo>
                      <a:pt x="156" y="108"/>
                    </a:lnTo>
                    <a:lnTo>
                      <a:pt x="156" y="90"/>
                    </a:lnTo>
                    <a:lnTo>
                      <a:pt x="132" y="144"/>
                    </a:lnTo>
                    <a:lnTo>
                      <a:pt x="120" y="144"/>
                    </a:lnTo>
                    <a:lnTo>
                      <a:pt x="126" y="132"/>
                    </a:lnTo>
                    <a:lnTo>
                      <a:pt x="114" y="132"/>
                    </a:lnTo>
                    <a:lnTo>
                      <a:pt x="120" y="108"/>
                    </a:lnTo>
                    <a:lnTo>
                      <a:pt x="102" y="96"/>
                    </a:lnTo>
                    <a:lnTo>
                      <a:pt x="12" y="78"/>
                    </a:lnTo>
                    <a:lnTo>
                      <a:pt x="0" y="66"/>
                    </a:lnTo>
                    <a:lnTo>
                      <a:pt x="108" y="0"/>
                    </a:lnTo>
                    <a:lnTo>
                      <a:pt x="114" y="0"/>
                    </a:lnTo>
                    <a:lnTo>
                      <a:pt x="84" y="30"/>
                    </a:lnTo>
                    <a:lnTo>
                      <a:pt x="84" y="42"/>
                    </a:lnTo>
                    <a:lnTo>
                      <a:pt x="96" y="30"/>
                    </a:lnTo>
                    <a:lnTo>
                      <a:pt x="90" y="42"/>
                    </a:lnTo>
                    <a:lnTo>
                      <a:pt x="108" y="36"/>
                    </a:lnTo>
                    <a:lnTo>
                      <a:pt x="132" y="54"/>
                    </a:lnTo>
                    <a:lnTo>
                      <a:pt x="162" y="60"/>
                    </a:lnTo>
                    <a:lnTo>
                      <a:pt x="186" y="42"/>
                    </a:lnTo>
                    <a:lnTo>
                      <a:pt x="234" y="30"/>
                    </a:lnTo>
                    <a:lnTo>
                      <a:pt x="240" y="48"/>
                    </a:lnTo>
                    <a:lnTo>
                      <a:pt x="270" y="48"/>
                    </a:lnTo>
                    <a:lnTo>
                      <a:pt x="270" y="60"/>
                    </a:lnTo>
                    <a:lnTo>
                      <a:pt x="288" y="72"/>
                    </a:lnTo>
                    <a:lnTo>
                      <a:pt x="288" y="78"/>
                    </a:lnTo>
                  </a:path>
                </a:pathLst>
              </a:custGeom>
              <a:noFill/>
              <a:ln w="9525">
                <a:solidFill>
                  <a:srgbClr val="000000"/>
                </a:solidFill>
                <a:prstDash val="solid"/>
                <a:round/>
                <a:headEnd/>
                <a:tailEnd/>
              </a:ln>
            </p:spPr>
            <p:txBody>
              <a:bodyPr/>
              <a:lstStyle/>
              <a:p>
                <a:endParaRPr lang="en-US"/>
              </a:p>
            </p:txBody>
          </p:sp>
          <p:sp>
            <p:nvSpPr>
              <p:cNvPr id="364609" name="Freeform 65"/>
              <p:cNvSpPr>
                <a:spLocks/>
              </p:cNvSpPr>
              <p:nvPr/>
            </p:nvSpPr>
            <p:spPr bwMode="auto">
              <a:xfrm>
                <a:off x="2859" y="1476"/>
                <a:ext cx="330" cy="372"/>
              </a:xfrm>
              <a:custGeom>
                <a:avLst/>
                <a:gdLst/>
                <a:ahLst/>
                <a:cxnLst>
                  <a:cxn ang="0">
                    <a:pos x="270" y="366"/>
                  </a:cxn>
                  <a:cxn ang="0">
                    <a:pos x="30" y="372"/>
                  </a:cxn>
                  <a:cxn ang="0">
                    <a:pos x="30" y="258"/>
                  </a:cxn>
                  <a:cxn ang="0">
                    <a:pos x="12" y="234"/>
                  </a:cxn>
                  <a:cxn ang="0">
                    <a:pos x="24" y="216"/>
                  </a:cxn>
                  <a:cxn ang="0">
                    <a:pos x="0" y="24"/>
                  </a:cxn>
                  <a:cxn ang="0">
                    <a:pos x="84" y="24"/>
                  </a:cxn>
                  <a:cxn ang="0">
                    <a:pos x="84" y="0"/>
                  </a:cxn>
                  <a:cxn ang="0">
                    <a:pos x="96" y="0"/>
                  </a:cxn>
                  <a:cxn ang="0">
                    <a:pos x="108" y="36"/>
                  </a:cxn>
                  <a:cxn ang="0">
                    <a:pos x="144" y="48"/>
                  </a:cxn>
                  <a:cxn ang="0">
                    <a:pos x="144" y="54"/>
                  </a:cxn>
                  <a:cxn ang="0">
                    <a:pos x="180" y="48"/>
                  </a:cxn>
                  <a:cxn ang="0">
                    <a:pos x="198" y="48"/>
                  </a:cxn>
                  <a:cxn ang="0">
                    <a:pos x="192" y="54"/>
                  </a:cxn>
                  <a:cxn ang="0">
                    <a:pos x="198" y="54"/>
                  </a:cxn>
                  <a:cxn ang="0">
                    <a:pos x="204" y="72"/>
                  </a:cxn>
                  <a:cxn ang="0">
                    <a:pos x="222" y="60"/>
                  </a:cxn>
                  <a:cxn ang="0">
                    <a:pos x="240" y="78"/>
                  </a:cxn>
                  <a:cxn ang="0">
                    <a:pos x="270" y="66"/>
                  </a:cxn>
                  <a:cxn ang="0">
                    <a:pos x="276" y="72"/>
                  </a:cxn>
                  <a:cxn ang="0">
                    <a:pos x="330" y="78"/>
                  </a:cxn>
                  <a:cxn ang="0">
                    <a:pos x="276" y="108"/>
                  </a:cxn>
                  <a:cxn ang="0">
                    <a:pos x="222" y="162"/>
                  </a:cxn>
                  <a:cxn ang="0">
                    <a:pos x="216" y="168"/>
                  </a:cxn>
                  <a:cxn ang="0">
                    <a:pos x="216" y="204"/>
                  </a:cxn>
                  <a:cxn ang="0">
                    <a:pos x="198" y="216"/>
                  </a:cxn>
                  <a:cxn ang="0">
                    <a:pos x="186" y="234"/>
                  </a:cxn>
                  <a:cxn ang="0">
                    <a:pos x="198" y="246"/>
                  </a:cxn>
                  <a:cxn ang="0">
                    <a:pos x="198" y="288"/>
                  </a:cxn>
                  <a:cxn ang="0">
                    <a:pos x="264" y="336"/>
                  </a:cxn>
                  <a:cxn ang="0">
                    <a:pos x="270" y="366"/>
                  </a:cxn>
                </a:cxnLst>
                <a:rect l="0" t="0" r="r" b="b"/>
                <a:pathLst>
                  <a:path w="330" h="372">
                    <a:moveTo>
                      <a:pt x="270" y="366"/>
                    </a:moveTo>
                    <a:lnTo>
                      <a:pt x="30" y="372"/>
                    </a:lnTo>
                    <a:lnTo>
                      <a:pt x="30" y="258"/>
                    </a:lnTo>
                    <a:lnTo>
                      <a:pt x="12" y="234"/>
                    </a:lnTo>
                    <a:lnTo>
                      <a:pt x="24" y="216"/>
                    </a:lnTo>
                    <a:lnTo>
                      <a:pt x="0" y="24"/>
                    </a:lnTo>
                    <a:lnTo>
                      <a:pt x="84" y="24"/>
                    </a:lnTo>
                    <a:lnTo>
                      <a:pt x="84" y="0"/>
                    </a:lnTo>
                    <a:lnTo>
                      <a:pt x="96" y="0"/>
                    </a:lnTo>
                    <a:lnTo>
                      <a:pt x="108" y="36"/>
                    </a:lnTo>
                    <a:lnTo>
                      <a:pt x="144" y="48"/>
                    </a:lnTo>
                    <a:lnTo>
                      <a:pt x="144" y="54"/>
                    </a:lnTo>
                    <a:lnTo>
                      <a:pt x="180" y="48"/>
                    </a:lnTo>
                    <a:lnTo>
                      <a:pt x="198" y="48"/>
                    </a:lnTo>
                    <a:lnTo>
                      <a:pt x="192" y="54"/>
                    </a:lnTo>
                    <a:lnTo>
                      <a:pt x="198" y="54"/>
                    </a:lnTo>
                    <a:lnTo>
                      <a:pt x="204" y="72"/>
                    </a:lnTo>
                    <a:lnTo>
                      <a:pt x="222" y="60"/>
                    </a:lnTo>
                    <a:lnTo>
                      <a:pt x="240" y="78"/>
                    </a:lnTo>
                    <a:lnTo>
                      <a:pt x="270" y="66"/>
                    </a:lnTo>
                    <a:lnTo>
                      <a:pt x="276" y="72"/>
                    </a:lnTo>
                    <a:lnTo>
                      <a:pt x="330" y="78"/>
                    </a:lnTo>
                    <a:lnTo>
                      <a:pt x="276" y="108"/>
                    </a:lnTo>
                    <a:lnTo>
                      <a:pt x="222" y="162"/>
                    </a:lnTo>
                    <a:lnTo>
                      <a:pt x="216" y="168"/>
                    </a:lnTo>
                    <a:lnTo>
                      <a:pt x="216" y="204"/>
                    </a:lnTo>
                    <a:lnTo>
                      <a:pt x="198" y="216"/>
                    </a:lnTo>
                    <a:lnTo>
                      <a:pt x="186" y="234"/>
                    </a:lnTo>
                    <a:lnTo>
                      <a:pt x="198" y="246"/>
                    </a:lnTo>
                    <a:lnTo>
                      <a:pt x="198" y="288"/>
                    </a:lnTo>
                    <a:lnTo>
                      <a:pt x="264" y="336"/>
                    </a:lnTo>
                    <a:lnTo>
                      <a:pt x="270" y="366"/>
                    </a:lnTo>
                    <a:close/>
                  </a:path>
                </a:pathLst>
              </a:custGeom>
              <a:solidFill>
                <a:srgbClr val="FFAA00"/>
              </a:solidFill>
              <a:ln w="9525">
                <a:solidFill>
                  <a:srgbClr val="FFAA00"/>
                </a:solidFill>
                <a:prstDash val="solid"/>
                <a:round/>
                <a:headEnd/>
                <a:tailEnd/>
              </a:ln>
            </p:spPr>
            <p:txBody>
              <a:bodyPr/>
              <a:lstStyle/>
              <a:p>
                <a:endParaRPr lang="en-US"/>
              </a:p>
            </p:txBody>
          </p:sp>
          <p:sp>
            <p:nvSpPr>
              <p:cNvPr id="364610" name="Freeform 66"/>
              <p:cNvSpPr>
                <a:spLocks/>
              </p:cNvSpPr>
              <p:nvPr/>
            </p:nvSpPr>
            <p:spPr bwMode="auto">
              <a:xfrm>
                <a:off x="2859" y="1476"/>
                <a:ext cx="330" cy="372"/>
              </a:xfrm>
              <a:custGeom>
                <a:avLst/>
                <a:gdLst/>
                <a:ahLst/>
                <a:cxnLst>
                  <a:cxn ang="0">
                    <a:pos x="270" y="366"/>
                  </a:cxn>
                  <a:cxn ang="0">
                    <a:pos x="30" y="372"/>
                  </a:cxn>
                  <a:cxn ang="0">
                    <a:pos x="30" y="258"/>
                  </a:cxn>
                  <a:cxn ang="0">
                    <a:pos x="12" y="234"/>
                  </a:cxn>
                  <a:cxn ang="0">
                    <a:pos x="24" y="216"/>
                  </a:cxn>
                  <a:cxn ang="0">
                    <a:pos x="0" y="24"/>
                  </a:cxn>
                  <a:cxn ang="0">
                    <a:pos x="84" y="24"/>
                  </a:cxn>
                  <a:cxn ang="0">
                    <a:pos x="84" y="0"/>
                  </a:cxn>
                  <a:cxn ang="0">
                    <a:pos x="96" y="0"/>
                  </a:cxn>
                  <a:cxn ang="0">
                    <a:pos x="108" y="36"/>
                  </a:cxn>
                  <a:cxn ang="0">
                    <a:pos x="144" y="48"/>
                  </a:cxn>
                  <a:cxn ang="0">
                    <a:pos x="144" y="54"/>
                  </a:cxn>
                  <a:cxn ang="0">
                    <a:pos x="180" y="48"/>
                  </a:cxn>
                  <a:cxn ang="0">
                    <a:pos x="198" y="48"/>
                  </a:cxn>
                  <a:cxn ang="0">
                    <a:pos x="192" y="54"/>
                  </a:cxn>
                  <a:cxn ang="0">
                    <a:pos x="198" y="54"/>
                  </a:cxn>
                  <a:cxn ang="0">
                    <a:pos x="204" y="72"/>
                  </a:cxn>
                  <a:cxn ang="0">
                    <a:pos x="222" y="60"/>
                  </a:cxn>
                  <a:cxn ang="0">
                    <a:pos x="240" y="78"/>
                  </a:cxn>
                  <a:cxn ang="0">
                    <a:pos x="270" y="66"/>
                  </a:cxn>
                  <a:cxn ang="0">
                    <a:pos x="276" y="72"/>
                  </a:cxn>
                  <a:cxn ang="0">
                    <a:pos x="330" y="78"/>
                  </a:cxn>
                  <a:cxn ang="0">
                    <a:pos x="276" y="108"/>
                  </a:cxn>
                  <a:cxn ang="0">
                    <a:pos x="222" y="162"/>
                  </a:cxn>
                  <a:cxn ang="0">
                    <a:pos x="216" y="168"/>
                  </a:cxn>
                  <a:cxn ang="0">
                    <a:pos x="216" y="204"/>
                  </a:cxn>
                  <a:cxn ang="0">
                    <a:pos x="198" y="216"/>
                  </a:cxn>
                  <a:cxn ang="0">
                    <a:pos x="186" y="234"/>
                  </a:cxn>
                  <a:cxn ang="0">
                    <a:pos x="198" y="246"/>
                  </a:cxn>
                  <a:cxn ang="0">
                    <a:pos x="198" y="288"/>
                  </a:cxn>
                  <a:cxn ang="0">
                    <a:pos x="264" y="336"/>
                  </a:cxn>
                  <a:cxn ang="0">
                    <a:pos x="270" y="366"/>
                  </a:cxn>
                  <a:cxn ang="0">
                    <a:pos x="270" y="372"/>
                  </a:cxn>
                </a:cxnLst>
                <a:rect l="0" t="0" r="r" b="b"/>
                <a:pathLst>
                  <a:path w="330" h="372">
                    <a:moveTo>
                      <a:pt x="270" y="366"/>
                    </a:moveTo>
                    <a:lnTo>
                      <a:pt x="30" y="372"/>
                    </a:lnTo>
                    <a:lnTo>
                      <a:pt x="30" y="258"/>
                    </a:lnTo>
                    <a:lnTo>
                      <a:pt x="12" y="234"/>
                    </a:lnTo>
                    <a:lnTo>
                      <a:pt x="24" y="216"/>
                    </a:lnTo>
                    <a:lnTo>
                      <a:pt x="0" y="24"/>
                    </a:lnTo>
                    <a:lnTo>
                      <a:pt x="84" y="24"/>
                    </a:lnTo>
                    <a:lnTo>
                      <a:pt x="84" y="0"/>
                    </a:lnTo>
                    <a:lnTo>
                      <a:pt x="96" y="0"/>
                    </a:lnTo>
                    <a:lnTo>
                      <a:pt x="108" y="36"/>
                    </a:lnTo>
                    <a:lnTo>
                      <a:pt x="144" y="48"/>
                    </a:lnTo>
                    <a:lnTo>
                      <a:pt x="144" y="54"/>
                    </a:lnTo>
                    <a:lnTo>
                      <a:pt x="180" y="48"/>
                    </a:lnTo>
                    <a:lnTo>
                      <a:pt x="198" y="48"/>
                    </a:lnTo>
                    <a:lnTo>
                      <a:pt x="192" y="54"/>
                    </a:lnTo>
                    <a:lnTo>
                      <a:pt x="198" y="54"/>
                    </a:lnTo>
                    <a:lnTo>
                      <a:pt x="204" y="72"/>
                    </a:lnTo>
                    <a:lnTo>
                      <a:pt x="222" y="60"/>
                    </a:lnTo>
                    <a:lnTo>
                      <a:pt x="240" y="78"/>
                    </a:lnTo>
                    <a:lnTo>
                      <a:pt x="270" y="66"/>
                    </a:lnTo>
                    <a:lnTo>
                      <a:pt x="276" y="72"/>
                    </a:lnTo>
                    <a:lnTo>
                      <a:pt x="330" y="78"/>
                    </a:lnTo>
                    <a:lnTo>
                      <a:pt x="276" y="108"/>
                    </a:lnTo>
                    <a:lnTo>
                      <a:pt x="222" y="162"/>
                    </a:lnTo>
                    <a:lnTo>
                      <a:pt x="216" y="168"/>
                    </a:lnTo>
                    <a:lnTo>
                      <a:pt x="216" y="204"/>
                    </a:lnTo>
                    <a:lnTo>
                      <a:pt x="198" y="216"/>
                    </a:lnTo>
                    <a:lnTo>
                      <a:pt x="186" y="234"/>
                    </a:lnTo>
                    <a:lnTo>
                      <a:pt x="198" y="246"/>
                    </a:lnTo>
                    <a:lnTo>
                      <a:pt x="198" y="288"/>
                    </a:lnTo>
                    <a:lnTo>
                      <a:pt x="264" y="336"/>
                    </a:lnTo>
                    <a:lnTo>
                      <a:pt x="270" y="366"/>
                    </a:lnTo>
                    <a:lnTo>
                      <a:pt x="270" y="372"/>
                    </a:lnTo>
                  </a:path>
                </a:pathLst>
              </a:custGeom>
              <a:noFill/>
              <a:ln w="9525">
                <a:solidFill>
                  <a:srgbClr val="000000"/>
                </a:solidFill>
                <a:prstDash val="solid"/>
                <a:round/>
                <a:headEnd/>
                <a:tailEnd/>
              </a:ln>
            </p:spPr>
            <p:txBody>
              <a:bodyPr/>
              <a:lstStyle/>
              <a:p>
                <a:endParaRPr lang="en-US"/>
              </a:p>
            </p:txBody>
          </p:sp>
          <p:sp>
            <p:nvSpPr>
              <p:cNvPr id="364611" name="Freeform 67"/>
              <p:cNvSpPr>
                <a:spLocks/>
              </p:cNvSpPr>
              <p:nvPr/>
            </p:nvSpPr>
            <p:spPr bwMode="auto">
              <a:xfrm>
                <a:off x="3147" y="2376"/>
                <a:ext cx="180" cy="318"/>
              </a:xfrm>
              <a:custGeom>
                <a:avLst/>
                <a:gdLst/>
                <a:ahLst/>
                <a:cxnLst>
                  <a:cxn ang="0">
                    <a:pos x="180" y="294"/>
                  </a:cxn>
                  <a:cxn ang="0">
                    <a:pos x="126" y="300"/>
                  </a:cxn>
                  <a:cxn ang="0">
                    <a:pos x="120" y="318"/>
                  </a:cxn>
                  <a:cxn ang="0">
                    <a:pos x="114" y="312"/>
                  </a:cxn>
                  <a:cxn ang="0">
                    <a:pos x="102" y="288"/>
                  </a:cxn>
                  <a:cxn ang="0">
                    <a:pos x="102" y="264"/>
                  </a:cxn>
                  <a:cxn ang="0">
                    <a:pos x="0" y="270"/>
                  </a:cxn>
                  <a:cxn ang="0">
                    <a:pos x="6" y="228"/>
                  </a:cxn>
                  <a:cxn ang="0">
                    <a:pos x="30" y="192"/>
                  </a:cxn>
                  <a:cxn ang="0">
                    <a:pos x="24" y="192"/>
                  </a:cxn>
                  <a:cxn ang="0">
                    <a:pos x="36" y="180"/>
                  </a:cxn>
                  <a:cxn ang="0">
                    <a:pos x="24" y="174"/>
                  </a:cxn>
                  <a:cxn ang="0">
                    <a:pos x="30" y="162"/>
                  </a:cxn>
                  <a:cxn ang="0">
                    <a:pos x="24" y="168"/>
                  </a:cxn>
                  <a:cxn ang="0">
                    <a:pos x="24" y="144"/>
                  </a:cxn>
                  <a:cxn ang="0">
                    <a:pos x="18" y="144"/>
                  </a:cxn>
                  <a:cxn ang="0">
                    <a:pos x="18" y="138"/>
                  </a:cxn>
                  <a:cxn ang="0">
                    <a:pos x="24" y="126"/>
                  </a:cxn>
                  <a:cxn ang="0">
                    <a:pos x="18" y="120"/>
                  </a:cxn>
                  <a:cxn ang="0">
                    <a:pos x="24" y="114"/>
                  </a:cxn>
                  <a:cxn ang="0">
                    <a:pos x="12" y="114"/>
                  </a:cxn>
                  <a:cxn ang="0">
                    <a:pos x="12" y="96"/>
                  </a:cxn>
                  <a:cxn ang="0">
                    <a:pos x="24" y="96"/>
                  </a:cxn>
                  <a:cxn ang="0">
                    <a:pos x="18" y="78"/>
                  </a:cxn>
                  <a:cxn ang="0">
                    <a:pos x="48" y="48"/>
                  </a:cxn>
                  <a:cxn ang="0">
                    <a:pos x="48" y="24"/>
                  </a:cxn>
                  <a:cxn ang="0">
                    <a:pos x="60" y="12"/>
                  </a:cxn>
                  <a:cxn ang="0">
                    <a:pos x="168" y="0"/>
                  </a:cxn>
                  <a:cxn ang="0">
                    <a:pos x="168" y="204"/>
                  </a:cxn>
                  <a:cxn ang="0">
                    <a:pos x="180" y="276"/>
                  </a:cxn>
                  <a:cxn ang="0">
                    <a:pos x="180" y="294"/>
                  </a:cxn>
                </a:cxnLst>
                <a:rect l="0" t="0" r="r" b="b"/>
                <a:pathLst>
                  <a:path w="180" h="318">
                    <a:moveTo>
                      <a:pt x="180" y="294"/>
                    </a:moveTo>
                    <a:lnTo>
                      <a:pt x="126" y="300"/>
                    </a:lnTo>
                    <a:lnTo>
                      <a:pt x="120" y="318"/>
                    </a:lnTo>
                    <a:lnTo>
                      <a:pt x="114" y="312"/>
                    </a:lnTo>
                    <a:lnTo>
                      <a:pt x="102" y="288"/>
                    </a:lnTo>
                    <a:lnTo>
                      <a:pt x="102" y="264"/>
                    </a:lnTo>
                    <a:lnTo>
                      <a:pt x="0" y="270"/>
                    </a:lnTo>
                    <a:lnTo>
                      <a:pt x="6" y="228"/>
                    </a:lnTo>
                    <a:lnTo>
                      <a:pt x="30" y="192"/>
                    </a:lnTo>
                    <a:lnTo>
                      <a:pt x="24" y="192"/>
                    </a:lnTo>
                    <a:lnTo>
                      <a:pt x="36" y="180"/>
                    </a:lnTo>
                    <a:lnTo>
                      <a:pt x="24" y="174"/>
                    </a:lnTo>
                    <a:lnTo>
                      <a:pt x="30" y="162"/>
                    </a:lnTo>
                    <a:lnTo>
                      <a:pt x="24" y="168"/>
                    </a:lnTo>
                    <a:lnTo>
                      <a:pt x="24" y="144"/>
                    </a:lnTo>
                    <a:lnTo>
                      <a:pt x="18" y="144"/>
                    </a:lnTo>
                    <a:lnTo>
                      <a:pt x="18" y="138"/>
                    </a:lnTo>
                    <a:lnTo>
                      <a:pt x="24" y="126"/>
                    </a:lnTo>
                    <a:lnTo>
                      <a:pt x="18" y="120"/>
                    </a:lnTo>
                    <a:lnTo>
                      <a:pt x="24" y="114"/>
                    </a:lnTo>
                    <a:lnTo>
                      <a:pt x="12" y="114"/>
                    </a:lnTo>
                    <a:lnTo>
                      <a:pt x="12" y="96"/>
                    </a:lnTo>
                    <a:lnTo>
                      <a:pt x="24" y="96"/>
                    </a:lnTo>
                    <a:lnTo>
                      <a:pt x="18" y="78"/>
                    </a:lnTo>
                    <a:lnTo>
                      <a:pt x="48" y="48"/>
                    </a:lnTo>
                    <a:lnTo>
                      <a:pt x="48" y="24"/>
                    </a:lnTo>
                    <a:lnTo>
                      <a:pt x="60" y="12"/>
                    </a:lnTo>
                    <a:lnTo>
                      <a:pt x="168" y="0"/>
                    </a:lnTo>
                    <a:lnTo>
                      <a:pt x="168" y="204"/>
                    </a:lnTo>
                    <a:lnTo>
                      <a:pt x="180" y="276"/>
                    </a:lnTo>
                    <a:lnTo>
                      <a:pt x="180" y="294"/>
                    </a:lnTo>
                    <a:close/>
                  </a:path>
                </a:pathLst>
              </a:custGeom>
              <a:solidFill>
                <a:srgbClr val="B22222"/>
              </a:solidFill>
              <a:ln w="9525">
                <a:solidFill>
                  <a:srgbClr val="B22222"/>
                </a:solidFill>
                <a:prstDash val="solid"/>
                <a:round/>
                <a:headEnd/>
                <a:tailEnd/>
              </a:ln>
            </p:spPr>
            <p:txBody>
              <a:bodyPr/>
              <a:lstStyle/>
              <a:p>
                <a:endParaRPr lang="en-US"/>
              </a:p>
            </p:txBody>
          </p:sp>
          <p:sp>
            <p:nvSpPr>
              <p:cNvPr id="364612" name="Freeform 68"/>
              <p:cNvSpPr>
                <a:spLocks/>
              </p:cNvSpPr>
              <p:nvPr/>
            </p:nvSpPr>
            <p:spPr bwMode="auto">
              <a:xfrm>
                <a:off x="3147" y="2376"/>
                <a:ext cx="180" cy="318"/>
              </a:xfrm>
              <a:custGeom>
                <a:avLst/>
                <a:gdLst/>
                <a:ahLst/>
                <a:cxnLst>
                  <a:cxn ang="0">
                    <a:pos x="180" y="294"/>
                  </a:cxn>
                  <a:cxn ang="0">
                    <a:pos x="126" y="300"/>
                  </a:cxn>
                  <a:cxn ang="0">
                    <a:pos x="120" y="318"/>
                  </a:cxn>
                  <a:cxn ang="0">
                    <a:pos x="114" y="312"/>
                  </a:cxn>
                  <a:cxn ang="0">
                    <a:pos x="102" y="288"/>
                  </a:cxn>
                  <a:cxn ang="0">
                    <a:pos x="102" y="264"/>
                  </a:cxn>
                  <a:cxn ang="0">
                    <a:pos x="0" y="270"/>
                  </a:cxn>
                  <a:cxn ang="0">
                    <a:pos x="6" y="228"/>
                  </a:cxn>
                  <a:cxn ang="0">
                    <a:pos x="30" y="192"/>
                  </a:cxn>
                  <a:cxn ang="0">
                    <a:pos x="24" y="192"/>
                  </a:cxn>
                  <a:cxn ang="0">
                    <a:pos x="36" y="180"/>
                  </a:cxn>
                  <a:cxn ang="0">
                    <a:pos x="24" y="174"/>
                  </a:cxn>
                  <a:cxn ang="0">
                    <a:pos x="30" y="162"/>
                  </a:cxn>
                  <a:cxn ang="0">
                    <a:pos x="24" y="168"/>
                  </a:cxn>
                  <a:cxn ang="0">
                    <a:pos x="24" y="144"/>
                  </a:cxn>
                  <a:cxn ang="0">
                    <a:pos x="18" y="144"/>
                  </a:cxn>
                  <a:cxn ang="0">
                    <a:pos x="18" y="138"/>
                  </a:cxn>
                  <a:cxn ang="0">
                    <a:pos x="24" y="126"/>
                  </a:cxn>
                  <a:cxn ang="0">
                    <a:pos x="18" y="120"/>
                  </a:cxn>
                  <a:cxn ang="0">
                    <a:pos x="24" y="114"/>
                  </a:cxn>
                  <a:cxn ang="0">
                    <a:pos x="12" y="114"/>
                  </a:cxn>
                  <a:cxn ang="0">
                    <a:pos x="12" y="96"/>
                  </a:cxn>
                  <a:cxn ang="0">
                    <a:pos x="24" y="96"/>
                  </a:cxn>
                  <a:cxn ang="0">
                    <a:pos x="18" y="78"/>
                  </a:cxn>
                  <a:cxn ang="0">
                    <a:pos x="48" y="48"/>
                  </a:cxn>
                  <a:cxn ang="0">
                    <a:pos x="48" y="24"/>
                  </a:cxn>
                  <a:cxn ang="0">
                    <a:pos x="60" y="12"/>
                  </a:cxn>
                  <a:cxn ang="0">
                    <a:pos x="168" y="0"/>
                  </a:cxn>
                  <a:cxn ang="0">
                    <a:pos x="168" y="204"/>
                  </a:cxn>
                  <a:cxn ang="0">
                    <a:pos x="180" y="276"/>
                  </a:cxn>
                  <a:cxn ang="0">
                    <a:pos x="180" y="294"/>
                  </a:cxn>
                  <a:cxn ang="0">
                    <a:pos x="180" y="300"/>
                  </a:cxn>
                </a:cxnLst>
                <a:rect l="0" t="0" r="r" b="b"/>
                <a:pathLst>
                  <a:path w="180" h="318">
                    <a:moveTo>
                      <a:pt x="180" y="294"/>
                    </a:moveTo>
                    <a:lnTo>
                      <a:pt x="126" y="300"/>
                    </a:lnTo>
                    <a:lnTo>
                      <a:pt x="120" y="318"/>
                    </a:lnTo>
                    <a:lnTo>
                      <a:pt x="114" y="312"/>
                    </a:lnTo>
                    <a:lnTo>
                      <a:pt x="102" y="288"/>
                    </a:lnTo>
                    <a:lnTo>
                      <a:pt x="102" y="264"/>
                    </a:lnTo>
                    <a:lnTo>
                      <a:pt x="0" y="270"/>
                    </a:lnTo>
                    <a:lnTo>
                      <a:pt x="6" y="228"/>
                    </a:lnTo>
                    <a:lnTo>
                      <a:pt x="30" y="192"/>
                    </a:lnTo>
                    <a:lnTo>
                      <a:pt x="24" y="192"/>
                    </a:lnTo>
                    <a:lnTo>
                      <a:pt x="36" y="180"/>
                    </a:lnTo>
                    <a:lnTo>
                      <a:pt x="24" y="174"/>
                    </a:lnTo>
                    <a:lnTo>
                      <a:pt x="30" y="162"/>
                    </a:lnTo>
                    <a:lnTo>
                      <a:pt x="24" y="168"/>
                    </a:lnTo>
                    <a:lnTo>
                      <a:pt x="24" y="144"/>
                    </a:lnTo>
                    <a:lnTo>
                      <a:pt x="18" y="144"/>
                    </a:lnTo>
                    <a:lnTo>
                      <a:pt x="18" y="138"/>
                    </a:lnTo>
                    <a:lnTo>
                      <a:pt x="24" y="126"/>
                    </a:lnTo>
                    <a:lnTo>
                      <a:pt x="18" y="120"/>
                    </a:lnTo>
                    <a:lnTo>
                      <a:pt x="24" y="114"/>
                    </a:lnTo>
                    <a:lnTo>
                      <a:pt x="12" y="114"/>
                    </a:lnTo>
                    <a:lnTo>
                      <a:pt x="12" y="96"/>
                    </a:lnTo>
                    <a:lnTo>
                      <a:pt x="24" y="96"/>
                    </a:lnTo>
                    <a:lnTo>
                      <a:pt x="18" y="78"/>
                    </a:lnTo>
                    <a:lnTo>
                      <a:pt x="48" y="48"/>
                    </a:lnTo>
                    <a:lnTo>
                      <a:pt x="48" y="24"/>
                    </a:lnTo>
                    <a:lnTo>
                      <a:pt x="60" y="12"/>
                    </a:lnTo>
                    <a:lnTo>
                      <a:pt x="168" y="0"/>
                    </a:lnTo>
                    <a:lnTo>
                      <a:pt x="168" y="204"/>
                    </a:lnTo>
                    <a:lnTo>
                      <a:pt x="180" y="276"/>
                    </a:lnTo>
                    <a:lnTo>
                      <a:pt x="180" y="294"/>
                    </a:lnTo>
                    <a:lnTo>
                      <a:pt x="180" y="300"/>
                    </a:lnTo>
                  </a:path>
                </a:pathLst>
              </a:custGeom>
              <a:noFill/>
              <a:ln w="9525">
                <a:solidFill>
                  <a:srgbClr val="000000"/>
                </a:solidFill>
                <a:prstDash val="solid"/>
                <a:round/>
                <a:headEnd/>
                <a:tailEnd/>
              </a:ln>
            </p:spPr>
            <p:txBody>
              <a:bodyPr/>
              <a:lstStyle/>
              <a:p>
                <a:endParaRPr lang="en-US"/>
              </a:p>
            </p:txBody>
          </p:sp>
          <p:sp>
            <p:nvSpPr>
              <p:cNvPr id="364613" name="Freeform 69"/>
              <p:cNvSpPr>
                <a:spLocks/>
              </p:cNvSpPr>
              <p:nvPr/>
            </p:nvSpPr>
            <p:spPr bwMode="auto">
              <a:xfrm>
                <a:off x="2919" y="2028"/>
                <a:ext cx="336" cy="294"/>
              </a:xfrm>
              <a:custGeom>
                <a:avLst/>
                <a:gdLst/>
                <a:ahLst/>
                <a:cxnLst>
                  <a:cxn ang="0">
                    <a:pos x="312" y="294"/>
                  </a:cxn>
                  <a:cxn ang="0">
                    <a:pos x="276" y="294"/>
                  </a:cxn>
                  <a:cxn ang="0">
                    <a:pos x="294" y="276"/>
                  </a:cxn>
                  <a:cxn ang="0">
                    <a:pos x="288" y="264"/>
                  </a:cxn>
                  <a:cxn ang="0">
                    <a:pos x="60" y="270"/>
                  </a:cxn>
                  <a:cxn ang="0">
                    <a:pos x="60" y="96"/>
                  </a:cxn>
                  <a:cxn ang="0">
                    <a:pos x="30" y="72"/>
                  </a:cxn>
                  <a:cxn ang="0">
                    <a:pos x="42" y="54"/>
                  </a:cxn>
                  <a:cxn ang="0">
                    <a:pos x="24" y="42"/>
                  </a:cxn>
                  <a:cxn ang="0">
                    <a:pos x="0" y="6"/>
                  </a:cxn>
                  <a:cxn ang="0">
                    <a:pos x="198" y="0"/>
                  </a:cxn>
                  <a:cxn ang="0">
                    <a:pos x="210" y="18"/>
                  </a:cxn>
                  <a:cxn ang="0">
                    <a:pos x="210" y="48"/>
                  </a:cxn>
                  <a:cxn ang="0">
                    <a:pos x="222" y="66"/>
                  </a:cxn>
                  <a:cxn ang="0">
                    <a:pos x="246" y="84"/>
                  </a:cxn>
                  <a:cxn ang="0">
                    <a:pos x="252" y="108"/>
                  </a:cxn>
                  <a:cxn ang="0">
                    <a:pos x="264" y="102"/>
                  </a:cxn>
                  <a:cxn ang="0">
                    <a:pos x="282" y="114"/>
                  </a:cxn>
                  <a:cxn ang="0">
                    <a:pos x="270" y="150"/>
                  </a:cxn>
                  <a:cxn ang="0">
                    <a:pos x="318" y="186"/>
                  </a:cxn>
                  <a:cxn ang="0">
                    <a:pos x="318" y="210"/>
                  </a:cxn>
                  <a:cxn ang="0">
                    <a:pos x="336" y="228"/>
                  </a:cxn>
                  <a:cxn ang="0">
                    <a:pos x="336" y="252"/>
                  </a:cxn>
                  <a:cxn ang="0">
                    <a:pos x="330" y="252"/>
                  </a:cxn>
                  <a:cxn ang="0">
                    <a:pos x="324" y="258"/>
                  </a:cxn>
                  <a:cxn ang="0">
                    <a:pos x="318" y="252"/>
                  </a:cxn>
                  <a:cxn ang="0">
                    <a:pos x="312" y="288"/>
                  </a:cxn>
                  <a:cxn ang="0">
                    <a:pos x="312" y="294"/>
                  </a:cxn>
                </a:cxnLst>
                <a:rect l="0" t="0" r="r" b="b"/>
                <a:pathLst>
                  <a:path w="336" h="294">
                    <a:moveTo>
                      <a:pt x="312" y="294"/>
                    </a:moveTo>
                    <a:lnTo>
                      <a:pt x="276" y="294"/>
                    </a:lnTo>
                    <a:lnTo>
                      <a:pt x="294" y="276"/>
                    </a:lnTo>
                    <a:lnTo>
                      <a:pt x="288" y="264"/>
                    </a:lnTo>
                    <a:lnTo>
                      <a:pt x="60" y="270"/>
                    </a:lnTo>
                    <a:lnTo>
                      <a:pt x="60" y="96"/>
                    </a:lnTo>
                    <a:lnTo>
                      <a:pt x="30" y="72"/>
                    </a:lnTo>
                    <a:lnTo>
                      <a:pt x="42" y="54"/>
                    </a:lnTo>
                    <a:lnTo>
                      <a:pt x="24" y="42"/>
                    </a:lnTo>
                    <a:lnTo>
                      <a:pt x="0" y="6"/>
                    </a:lnTo>
                    <a:lnTo>
                      <a:pt x="198" y="0"/>
                    </a:lnTo>
                    <a:lnTo>
                      <a:pt x="210" y="18"/>
                    </a:lnTo>
                    <a:lnTo>
                      <a:pt x="210" y="48"/>
                    </a:lnTo>
                    <a:lnTo>
                      <a:pt x="222" y="66"/>
                    </a:lnTo>
                    <a:lnTo>
                      <a:pt x="246" y="84"/>
                    </a:lnTo>
                    <a:lnTo>
                      <a:pt x="252" y="108"/>
                    </a:lnTo>
                    <a:lnTo>
                      <a:pt x="264" y="102"/>
                    </a:lnTo>
                    <a:lnTo>
                      <a:pt x="282" y="114"/>
                    </a:lnTo>
                    <a:lnTo>
                      <a:pt x="270" y="150"/>
                    </a:lnTo>
                    <a:lnTo>
                      <a:pt x="318" y="186"/>
                    </a:lnTo>
                    <a:lnTo>
                      <a:pt x="318" y="210"/>
                    </a:lnTo>
                    <a:lnTo>
                      <a:pt x="336" y="228"/>
                    </a:lnTo>
                    <a:lnTo>
                      <a:pt x="336" y="252"/>
                    </a:lnTo>
                    <a:lnTo>
                      <a:pt x="330" y="252"/>
                    </a:lnTo>
                    <a:lnTo>
                      <a:pt x="324" y="258"/>
                    </a:lnTo>
                    <a:lnTo>
                      <a:pt x="318" y="252"/>
                    </a:lnTo>
                    <a:lnTo>
                      <a:pt x="312" y="288"/>
                    </a:lnTo>
                    <a:lnTo>
                      <a:pt x="312" y="294"/>
                    </a:lnTo>
                    <a:close/>
                  </a:path>
                </a:pathLst>
              </a:custGeom>
              <a:solidFill>
                <a:srgbClr val="FF4500"/>
              </a:solidFill>
              <a:ln w="9525">
                <a:solidFill>
                  <a:srgbClr val="FF4500"/>
                </a:solidFill>
                <a:prstDash val="solid"/>
                <a:round/>
                <a:headEnd/>
                <a:tailEnd/>
              </a:ln>
            </p:spPr>
            <p:txBody>
              <a:bodyPr/>
              <a:lstStyle/>
              <a:p>
                <a:endParaRPr lang="en-US"/>
              </a:p>
            </p:txBody>
          </p:sp>
          <p:sp>
            <p:nvSpPr>
              <p:cNvPr id="364614" name="Freeform 70"/>
              <p:cNvSpPr>
                <a:spLocks/>
              </p:cNvSpPr>
              <p:nvPr/>
            </p:nvSpPr>
            <p:spPr bwMode="auto">
              <a:xfrm>
                <a:off x="2919" y="2028"/>
                <a:ext cx="336" cy="300"/>
              </a:xfrm>
              <a:custGeom>
                <a:avLst/>
                <a:gdLst/>
                <a:ahLst/>
                <a:cxnLst>
                  <a:cxn ang="0">
                    <a:pos x="312" y="294"/>
                  </a:cxn>
                  <a:cxn ang="0">
                    <a:pos x="276" y="294"/>
                  </a:cxn>
                  <a:cxn ang="0">
                    <a:pos x="294" y="276"/>
                  </a:cxn>
                  <a:cxn ang="0">
                    <a:pos x="288" y="264"/>
                  </a:cxn>
                  <a:cxn ang="0">
                    <a:pos x="60" y="270"/>
                  </a:cxn>
                  <a:cxn ang="0">
                    <a:pos x="60" y="96"/>
                  </a:cxn>
                  <a:cxn ang="0">
                    <a:pos x="30" y="72"/>
                  </a:cxn>
                  <a:cxn ang="0">
                    <a:pos x="42" y="54"/>
                  </a:cxn>
                  <a:cxn ang="0">
                    <a:pos x="24" y="42"/>
                  </a:cxn>
                  <a:cxn ang="0">
                    <a:pos x="0" y="6"/>
                  </a:cxn>
                  <a:cxn ang="0">
                    <a:pos x="198" y="0"/>
                  </a:cxn>
                  <a:cxn ang="0">
                    <a:pos x="210" y="18"/>
                  </a:cxn>
                  <a:cxn ang="0">
                    <a:pos x="210" y="48"/>
                  </a:cxn>
                  <a:cxn ang="0">
                    <a:pos x="222" y="66"/>
                  </a:cxn>
                  <a:cxn ang="0">
                    <a:pos x="246" y="84"/>
                  </a:cxn>
                  <a:cxn ang="0">
                    <a:pos x="252" y="108"/>
                  </a:cxn>
                  <a:cxn ang="0">
                    <a:pos x="264" y="102"/>
                  </a:cxn>
                  <a:cxn ang="0">
                    <a:pos x="282" y="114"/>
                  </a:cxn>
                  <a:cxn ang="0">
                    <a:pos x="270" y="150"/>
                  </a:cxn>
                  <a:cxn ang="0">
                    <a:pos x="318" y="186"/>
                  </a:cxn>
                  <a:cxn ang="0">
                    <a:pos x="318" y="210"/>
                  </a:cxn>
                  <a:cxn ang="0">
                    <a:pos x="336" y="228"/>
                  </a:cxn>
                  <a:cxn ang="0">
                    <a:pos x="336" y="252"/>
                  </a:cxn>
                  <a:cxn ang="0">
                    <a:pos x="330" y="252"/>
                  </a:cxn>
                  <a:cxn ang="0">
                    <a:pos x="324" y="258"/>
                  </a:cxn>
                  <a:cxn ang="0">
                    <a:pos x="318" y="252"/>
                  </a:cxn>
                  <a:cxn ang="0">
                    <a:pos x="312" y="288"/>
                  </a:cxn>
                  <a:cxn ang="0">
                    <a:pos x="312" y="294"/>
                  </a:cxn>
                  <a:cxn ang="0">
                    <a:pos x="312" y="300"/>
                  </a:cxn>
                </a:cxnLst>
                <a:rect l="0" t="0" r="r" b="b"/>
                <a:pathLst>
                  <a:path w="336" h="300">
                    <a:moveTo>
                      <a:pt x="312" y="294"/>
                    </a:moveTo>
                    <a:lnTo>
                      <a:pt x="276" y="294"/>
                    </a:lnTo>
                    <a:lnTo>
                      <a:pt x="294" y="276"/>
                    </a:lnTo>
                    <a:lnTo>
                      <a:pt x="288" y="264"/>
                    </a:lnTo>
                    <a:lnTo>
                      <a:pt x="60" y="270"/>
                    </a:lnTo>
                    <a:lnTo>
                      <a:pt x="60" y="96"/>
                    </a:lnTo>
                    <a:lnTo>
                      <a:pt x="30" y="72"/>
                    </a:lnTo>
                    <a:lnTo>
                      <a:pt x="42" y="54"/>
                    </a:lnTo>
                    <a:lnTo>
                      <a:pt x="24" y="42"/>
                    </a:lnTo>
                    <a:lnTo>
                      <a:pt x="0" y="6"/>
                    </a:lnTo>
                    <a:lnTo>
                      <a:pt x="198" y="0"/>
                    </a:lnTo>
                    <a:lnTo>
                      <a:pt x="210" y="18"/>
                    </a:lnTo>
                    <a:lnTo>
                      <a:pt x="210" y="48"/>
                    </a:lnTo>
                    <a:lnTo>
                      <a:pt x="222" y="66"/>
                    </a:lnTo>
                    <a:lnTo>
                      <a:pt x="246" y="84"/>
                    </a:lnTo>
                    <a:lnTo>
                      <a:pt x="252" y="108"/>
                    </a:lnTo>
                    <a:lnTo>
                      <a:pt x="264" y="102"/>
                    </a:lnTo>
                    <a:lnTo>
                      <a:pt x="282" y="114"/>
                    </a:lnTo>
                    <a:lnTo>
                      <a:pt x="270" y="150"/>
                    </a:lnTo>
                    <a:lnTo>
                      <a:pt x="318" y="186"/>
                    </a:lnTo>
                    <a:lnTo>
                      <a:pt x="318" y="210"/>
                    </a:lnTo>
                    <a:lnTo>
                      <a:pt x="336" y="228"/>
                    </a:lnTo>
                    <a:lnTo>
                      <a:pt x="336" y="252"/>
                    </a:lnTo>
                    <a:lnTo>
                      <a:pt x="330" y="252"/>
                    </a:lnTo>
                    <a:lnTo>
                      <a:pt x="324" y="258"/>
                    </a:lnTo>
                    <a:lnTo>
                      <a:pt x="318" y="252"/>
                    </a:lnTo>
                    <a:lnTo>
                      <a:pt x="312" y="288"/>
                    </a:lnTo>
                    <a:lnTo>
                      <a:pt x="312" y="294"/>
                    </a:lnTo>
                    <a:lnTo>
                      <a:pt x="312" y="300"/>
                    </a:lnTo>
                  </a:path>
                </a:pathLst>
              </a:custGeom>
              <a:noFill/>
              <a:ln w="9525">
                <a:solidFill>
                  <a:srgbClr val="000000"/>
                </a:solidFill>
                <a:prstDash val="solid"/>
                <a:round/>
                <a:headEnd/>
                <a:tailEnd/>
              </a:ln>
            </p:spPr>
            <p:txBody>
              <a:bodyPr/>
              <a:lstStyle/>
              <a:p>
                <a:endParaRPr lang="en-US"/>
              </a:p>
            </p:txBody>
          </p:sp>
          <p:sp>
            <p:nvSpPr>
              <p:cNvPr id="364615" name="Freeform 71"/>
              <p:cNvSpPr>
                <a:spLocks/>
              </p:cNvSpPr>
              <p:nvPr/>
            </p:nvSpPr>
            <p:spPr bwMode="auto">
              <a:xfrm>
                <a:off x="2043" y="1410"/>
                <a:ext cx="522" cy="324"/>
              </a:xfrm>
              <a:custGeom>
                <a:avLst/>
                <a:gdLst/>
                <a:ahLst/>
                <a:cxnLst>
                  <a:cxn ang="0">
                    <a:pos x="504" y="270"/>
                  </a:cxn>
                  <a:cxn ang="0">
                    <a:pos x="498" y="324"/>
                  </a:cxn>
                  <a:cxn ang="0">
                    <a:pos x="186" y="288"/>
                  </a:cxn>
                  <a:cxn ang="0">
                    <a:pos x="180" y="318"/>
                  </a:cxn>
                  <a:cxn ang="0">
                    <a:pos x="168" y="300"/>
                  </a:cxn>
                  <a:cxn ang="0">
                    <a:pos x="162" y="312"/>
                  </a:cxn>
                  <a:cxn ang="0">
                    <a:pos x="126" y="306"/>
                  </a:cxn>
                  <a:cxn ang="0">
                    <a:pos x="120" y="312"/>
                  </a:cxn>
                  <a:cxn ang="0">
                    <a:pos x="102" y="306"/>
                  </a:cxn>
                  <a:cxn ang="0">
                    <a:pos x="96" y="312"/>
                  </a:cxn>
                  <a:cxn ang="0">
                    <a:pos x="90" y="288"/>
                  </a:cxn>
                  <a:cxn ang="0">
                    <a:pos x="78" y="276"/>
                  </a:cxn>
                  <a:cxn ang="0">
                    <a:pos x="66" y="228"/>
                  </a:cxn>
                  <a:cxn ang="0">
                    <a:pos x="60" y="222"/>
                  </a:cxn>
                  <a:cxn ang="0">
                    <a:pos x="42" y="234"/>
                  </a:cxn>
                  <a:cxn ang="0">
                    <a:pos x="36" y="222"/>
                  </a:cxn>
                  <a:cxn ang="0">
                    <a:pos x="60" y="162"/>
                  </a:cxn>
                  <a:cxn ang="0">
                    <a:pos x="36" y="150"/>
                  </a:cxn>
                  <a:cxn ang="0">
                    <a:pos x="24" y="114"/>
                  </a:cxn>
                  <a:cxn ang="0">
                    <a:pos x="6" y="96"/>
                  </a:cxn>
                  <a:cxn ang="0">
                    <a:pos x="12" y="90"/>
                  </a:cxn>
                  <a:cxn ang="0">
                    <a:pos x="0" y="60"/>
                  </a:cxn>
                  <a:cxn ang="0">
                    <a:pos x="12" y="0"/>
                  </a:cxn>
                  <a:cxn ang="0">
                    <a:pos x="282" y="48"/>
                  </a:cxn>
                  <a:cxn ang="0">
                    <a:pos x="522" y="72"/>
                  </a:cxn>
                  <a:cxn ang="0">
                    <a:pos x="510" y="246"/>
                  </a:cxn>
                  <a:cxn ang="0">
                    <a:pos x="504" y="270"/>
                  </a:cxn>
                </a:cxnLst>
                <a:rect l="0" t="0" r="r" b="b"/>
                <a:pathLst>
                  <a:path w="522" h="324">
                    <a:moveTo>
                      <a:pt x="504" y="270"/>
                    </a:moveTo>
                    <a:lnTo>
                      <a:pt x="498" y="324"/>
                    </a:lnTo>
                    <a:lnTo>
                      <a:pt x="186" y="288"/>
                    </a:lnTo>
                    <a:lnTo>
                      <a:pt x="180" y="318"/>
                    </a:lnTo>
                    <a:lnTo>
                      <a:pt x="168" y="300"/>
                    </a:lnTo>
                    <a:lnTo>
                      <a:pt x="162" y="312"/>
                    </a:lnTo>
                    <a:lnTo>
                      <a:pt x="126" y="306"/>
                    </a:lnTo>
                    <a:lnTo>
                      <a:pt x="120" y="312"/>
                    </a:lnTo>
                    <a:lnTo>
                      <a:pt x="102" y="306"/>
                    </a:lnTo>
                    <a:lnTo>
                      <a:pt x="96" y="312"/>
                    </a:lnTo>
                    <a:lnTo>
                      <a:pt x="90" y="288"/>
                    </a:lnTo>
                    <a:lnTo>
                      <a:pt x="78" y="276"/>
                    </a:lnTo>
                    <a:lnTo>
                      <a:pt x="66" y="228"/>
                    </a:lnTo>
                    <a:lnTo>
                      <a:pt x="60" y="222"/>
                    </a:lnTo>
                    <a:lnTo>
                      <a:pt x="42" y="234"/>
                    </a:lnTo>
                    <a:lnTo>
                      <a:pt x="36" y="222"/>
                    </a:lnTo>
                    <a:lnTo>
                      <a:pt x="60" y="162"/>
                    </a:lnTo>
                    <a:lnTo>
                      <a:pt x="36" y="150"/>
                    </a:lnTo>
                    <a:lnTo>
                      <a:pt x="24" y="114"/>
                    </a:lnTo>
                    <a:lnTo>
                      <a:pt x="6" y="96"/>
                    </a:lnTo>
                    <a:lnTo>
                      <a:pt x="12" y="90"/>
                    </a:lnTo>
                    <a:lnTo>
                      <a:pt x="0" y="60"/>
                    </a:lnTo>
                    <a:lnTo>
                      <a:pt x="12" y="0"/>
                    </a:lnTo>
                    <a:lnTo>
                      <a:pt x="282" y="48"/>
                    </a:lnTo>
                    <a:lnTo>
                      <a:pt x="522" y="72"/>
                    </a:lnTo>
                    <a:lnTo>
                      <a:pt x="510" y="246"/>
                    </a:lnTo>
                    <a:lnTo>
                      <a:pt x="504" y="270"/>
                    </a:lnTo>
                    <a:close/>
                  </a:path>
                </a:pathLst>
              </a:custGeom>
              <a:solidFill>
                <a:srgbClr val="FFAA00"/>
              </a:solidFill>
              <a:ln w="9525">
                <a:solidFill>
                  <a:srgbClr val="FFAA00"/>
                </a:solidFill>
                <a:prstDash val="solid"/>
                <a:round/>
                <a:headEnd/>
                <a:tailEnd/>
              </a:ln>
            </p:spPr>
            <p:txBody>
              <a:bodyPr/>
              <a:lstStyle/>
              <a:p>
                <a:endParaRPr lang="en-US"/>
              </a:p>
            </p:txBody>
          </p:sp>
          <p:sp>
            <p:nvSpPr>
              <p:cNvPr id="364616" name="Freeform 72"/>
              <p:cNvSpPr>
                <a:spLocks/>
              </p:cNvSpPr>
              <p:nvPr/>
            </p:nvSpPr>
            <p:spPr bwMode="auto">
              <a:xfrm>
                <a:off x="2043" y="1410"/>
                <a:ext cx="522" cy="324"/>
              </a:xfrm>
              <a:custGeom>
                <a:avLst/>
                <a:gdLst/>
                <a:ahLst/>
                <a:cxnLst>
                  <a:cxn ang="0">
                    <a:pos x="504" y="270"/>
                  </a:cxn>
                  <a:cxn ang="0">
                    <a:pos x="498" y="324"/>
                  </a:cxn>
                  <a:cxn ang="0">
                    <a:pos x="186" y="288"/>
                  </a:cxn>
                  <a:cxn ang="0">
                    <a:pos x="180" y="318"/>
                  </a:cxn>
                  <a:cxn ang="0">
                    <a:pos x="168" y="300"/>
                  </a:cxn>
                  <a:cxn ang="0">
                    <a:pos x="162" y="312"/>
                  </a:cxn>
                  <a:cxn ang="0">
                    <a:pos x="126" y="306"/>
                  </a:cxn>
                  <a:cxn ang="0">
                    <a:pos x="120" y="312"/>
                  </a:cxn>
                  <a:cxn ang="0">
                    <a:pos x="102" y="306"/>
                  </a:cxn>
                  <a:cxn ang="0">
                    <a:pos x="96" y="312"/>
                  </a:cxn>
                  <a:cxn ang="0">
                    <a:pos x="90" y="288"/>
                  </a:cxn>
                  <a:cxn ang="0">
                    <a:pos x="78" y="276"/>
                  </a:cxn>
                  <a:cxn ang="0">
                    <a:pos x="66" y="228"/>
                  </a:cxn>
                  <a:cxn ang="0">
                    <a:pos x="60" y="222"/>
                  </a:cxn>
                  <a:cxn ang="0">
                    <a:pos x="42" y="234"/>
                  </a:cxn>
                  <a:cxn ang="0">
                    <a:pos x="36" y="222"/>
                  </a:cxn>
                  <a:cxn ang="0">
                    <a:pos x="60" y="162"/>
                  </a:cxn>
                  <a:cxn ang="0">
                    <a:pos x="36" y="150"/>
                  </a:cxn>
                  <a:cxn ang="0">
                    <a:pos x="24" y="114"/>
                  </a:cxn>
                  <a:cxn ang="0">
                    <a:pos x="6" y="96"/>
                  </a:cxn>
                  <a:cxn ang="0">
                    <a:pos x="12" y="90"/>
                  </a:cxn>
                  <a:cxn ang="0">
                    <a:pos x="0" y="60"/>
                  </a:cxn>
                  <a:cxn ang="0">
                    <a:pos x="12" y="0"/>
                  </a:cxn>
                  <a:cxn ang="0">
                    <a:pos x="282" y="48"/>
                  </a:cxn>
                  <a:cxn ang="0">
                    <a:pos x="522" y="72"/>
                  </a:cxn>
                  <a:cxn ang="0">
                    <a:pos x="510" y="246"/>
                  </a:cxn>
                  <a:cxn ang="0">
                    <a:pos x="504" y="270"/>
                  </a:cxn>
                  <a:cxn ang="0">
                    <a:pos x="504" y="276"/>
                  </a:cxn>
                </a:cxnLst>
                <a:rect l="0" t="0" r="r" b="b"/>
                <a:pathLst>
                  <a:path w="522" h="324">
                    <a:moveTo>
                      <a:pt x="504" y="270"/>
                    </a:moveTo>
                    <a:lnTo>
                      <a:pt x="498" y="324"/>
                    </a:lnTo>
                    <a:lnTo>
                      <a:pt x="186" y="288"/>
                    </a:lnTo>
                    <a:lnTo>
                      <a:pt x="180" y="318"/>
                    </a:lnTo>
                    <a:lnTo>
                      <a:pt x="168" y="300"/>
                    </a:lnTo>
                    <a:lnTo>
                      <a:pt x="162" y="312"/>
                    </a:lnTo>
                    <a:lnTo>
                      <a:pt x="126" y="306"/>
                    </a:lnTo>
                    <a:lnTo>
                      <a:pt x="120" y="312"/>
                    </a:lnTo>
                    <a:lnTo>
                      <a:pt x="102" y="306"/>
                    </a:lnTo>
                    <a:lnTo>
                      <a:pt x="96" y="312"/>
                    </a:lnTo>
                    <a:lnTo>
                      <a:pt x="90" y="288"/>
                    </a:lnTo>
                    <a:lnTo>
                      <a:pt x="78" y="276"/>
                    </a:lnTo>
                    <a:lnTo>
                      <a:pt x="66" y="228"/>
                    </a:lnTo>
                    <a:lnTo>
                      <a:pt x="60" y="222"/>
                    </a:lnTo>
                    <a:lnTo>
                      <a:pt x="42" y="234"/>
                    </a:lnTo>
                    <a:lnTo>
                      <a:pt x="36" y="222"/>
                    </a:lnTo>
                    <a:lnTo>
                      <a:pt x="60" y="162"/>
                    </a:lnTo>
                    <a:lnTo>
                      <a:pt x="36" y="150"/>
                    </a:lnTo>
                    <a:lnTo>
                      <a:pt x="24" y="114"/>
                    </a:lnTo>
                    <a:lnTo>
                      <a:pt x="6" y="96"/>
                    </a:lnTo>
                    <a:lnTo>
                      <a:pt x="12" y="90"/>
                    </a:lnTo>
                    <a:lnTo>
                      <a:pt x="0" y="60"/>
                    </a:lnTo>
                    <a:lnTo>
                      <a:pt x="12" y="0"/>
                    </a:lnTo>
                    <a:lnTo>
                      <a:pt x="282" y="48"/>
                    </a:lnTo>
                    <a:lnTo>
                      <a:pt x="522" y="72"/>
                    </a:lnTo>
                    <a:lnTo>
                      <a:pt x="510" y="246"/>
                    </a:lnTo>
                    <a:lnTo>
                      <a:pt x="504" y="270"/>
                    </a:lnTo>
                    <a:lnTo>
                      <a:pt x="504" y="276"/>
                    </a:lnTo>
                  </a:path>
                </a:pathLst>
              </a:custGeom>
              <a:noFill/>
              <a:ln w="9525">
                <a:solidFill>
                  <a:srgbClr val="000000"/>
                </a:solidFill>
                <a:prstDash val="solid"/>
                <a:round/>
                <a:headEnd/>
                <a:tailEnd/>
              </a:ln>
            </p:spPr>
            <p:txBody>
              <a:bodyPr/>
              <a:lstStyle/>
              <a:p>
                <a:endParaRPr lang="en-US"/>
              </a:p>
            </p:txBody>
          </p:sp>
          <p:sp>
            <p:nvSpPr>
              <p:cNvPr id="364617" name="Freeform 73"/>
              <p:cNvSpPr>
                <a:spLocks/>
              </p:cNvSpPr>
              <p:nvPr/>
            </p:nvSpPr>
            <p:spPr bwMode="auto">
              <a:xfrm>
                <a:off x="2523" y="1866"/>
                <a:ext cx="420" cy="204"/>
              </a:xfrm>
              <a:custGeom>
                <a:avLst/>
                <a:gdLst/>
                <a:ahLst/>
                <a:cxnLst>
                  <a:cxn ang="0">
                    <a:pos x="366" y="48"/>
                  </a:cxn>
                  <a:cxn ang="0">
                    <a:pos x="390" y="126"/>
                  </a:cxn>
                  <a:cxn ang="0">
                    <a:pos x="396" y="168"/>
                  </a:cxn>
                  <a:cxn ang="0">
                    <a:pos x="420" y="204"/>
                  </a:cxn>
                  <a:cxn ang="0">
                    <a:pos x="414" y="204"/>
                  </a:cxn>
                  <a:cxn ang="0">
                    <a:pos x="90" y="198"/>
                  </a:cxn>
                  <a:cxn ang="0">
                    <a:pos x="90" y="174"/>
                  </a:cxn>
                  <a:cxn ang="0">
                    <a:pos x="96" y="132"/>
                  </a:cxn>
                  <a:cxn ang="0">
                    <a:pos x="0" y="126"/>
                  </a:cxn>
                  <a:cxn ang="0">
                    <a:pos x="6" y="0"/>
                  </a:cxn>
                  <a:cxn ang="0">
                    <a:pos x="270" y="12"/>
                  </a:cxn>
                  <a:cxn ang="0">
                    <a:pos x="294" y="30"/>
                  </a:cxn>
                  <a:cxn ang="0">
                    <a:pos x="330" y="24"/>
                  </a:cxn>
                  <a:cxn ang="0">
                    <a:pos x="360" y="48"/>
                  </a:cxn>
                  <a:cxn ang="0">
                    <a:pos x="366" y="48"/>
                  </a:cxn>
                </a:cxnLst>
                <a:rect l="0" t="0" r="r" b="b"/>
                <a:pathLst>
                  <a:path w="420" h="204">
                    <a:moveTo>
                      <a:pt x="366" y="48"/>
                    </a:moveTo>
                    <a:lnTo>
                      <a:pt x="390" y="126"/>
                    </a:lnTo>
                    <a:lnTo>
                      <a:pt x="396" y="168"/>
                    </a:lnTo>
                    <a:lnTo>
                      <a:pt x="420" y="204"/>
                    </a:lnTo>
                    <a:lnTo>
                      <a:pt x="414" y="204"/>
                    </a:lnTo>
                    <a:lnTo>
                      <a:pt x="90" y="198"/>
                    </a:lnTo>
                    <a:lnTo>
                      <a:pt x="90" y="174"/>
                    </a:lnTo>
                    <a:lnTo>
                      <a:pt x="96" y="132"/>
                    </a:lnTo>
                    <a:lnTo>
                      <a:pt x="0" y="126"/>
                    </a:lnTo>
                    <a:lnTo>
                      <a:pt x="6" y="0"/>
                    </a:lnTo>
                    <a:lnTo>
                      <a:pt x="270" y="12"/>
                    </a:lnTo>
                    <a:lnTo>
                      <a:pt x="294" y="30"/>
                    </a:lnTo>
                    <a:lnTo>
                      <a:pt x="330" y="24"/>
                    </a:lnTo>
                    <a:lnTo>
                      <a:pt x="360" y="48"/>
                    </a:lnTo>
                    <a:lnTo>
                      <a:pt x="366" y="48"/>
                    </a:lnTo>
                    <a:close/>
                  </a:path>
                </a:pathLst>
              </a:custGeom>
              <a:solidFill>
                <a:srgbClr val="FF8C00"/>
              </a:solidFill>
              <a:ln w="9525">
                <a:solidFill>
                  <a:srgbClr val="FF8C00"/>
                </a:solidFill>
                <a:prstDash val="solid"/>
                <a:round/>
                <a:headEnd/>
                <a:tailEnd/>
              </a:ln>
            </p:spPr>
            <p:txBody>
              <a:bodyPr/>
              <a:lstStyle/>
              <a:p>
                <a:endParaRPr lang="en-US"/>
              </a:p>
            </p:txBody>
          </p:sp>
          <p:sp>
            <p:nvSpPr>
              <p:cNvPr id="364618" name="Freeform 74"/>
              <p:cNvSpPr>
                <a:spLocks/>
              </p:cNvSpPr>
              <p:nvPr/>
            </p:nvSpPr>
            <p:spPr bwMode="auto">
              <a:xfrm>
                <a:off x="2523" y="1866"/>
                <a:ext cx="420" cy="204"/>
              </a:xfrm>
              <a:custGeom>
                <a:avLst/>
                <a:gdLst/>
                <a:ahLst/>
                <a:cxnLst>
                  <a:cxn ang="0">
                    <a:pos x="366" y="48"/>
                  </a:cxn>
                  <a:cxn ang="0">
                    <a:pos x="390" y="126"/>
                  </a:cxn>
                  <a:cxn ang="0">
                    <a:pos x="396" y="168"/>
                  </a:cxn>
                  <a:cxn ang="0">
                    <a:pos x="420" y="204"/>
                  </a:cxn>
                  <a:cxn ang="0">
                    <a:pos x="414" y="204"/>
                  </a:cxn>
                  <a:cxn ang="0">
                    <a:pos x="90" y="198"/>
                  </a:cxn>
                  <a:cxn ang="0">
                    <a:pos x="90" y="174"/>
                  </a:cxn>
                  <a:cxn ang="0">
                    <a:pos x="96" y="132"/>
                  </a:cxn>
                  <a:cxn ang="0">
                    <a:pos x="0" y="126"/>
                  </a:cxn>
                  <a:cxn ang="0">
                    <a:pos x="6" y="0"/>
                  </a:cxn>
                  <a:cxn ang="0">
                    <a:pos x="270" y="12"/>
                  </a:cxn>
                  <a:cxn ang="0">
                    <a:pos x="294" y="30"/>
                  </a:cxn>
                  <a:cxn ang="0">
                    <a:pos x="330" y="24"/>
                  </a:cxn>
                  <a:cxn ang="0">
                    <a:pos x="360" y="48"/>
                  </a:cxn>
                  <a:cxn ang="0">
                    <a:pos x="366" y="48"/>
                  </a:cxn>
                  <a:cxn ang="0">
                    <a:pos x="366" y="54"/>
                  </a:cxn>
                </a:cxnLst>
                <a:rect l="0" t="0" r="r" b="b"/>
                <a:pathLst>
                  <a:path w="420" h="204">
                    <a:moveTo>
                      <a:pt x="366" y="48"/>
                    </a:moveTo>
                    <a:lnTo>
                      <a:pt x="390" y="126"/>
                    </a:lnTo>
                    <a:lnTo>
                      <a:pt x="396" y="168"/>
                    </a:lnTo>
                    <a:lnTo>
                      <a:pt x="420" y="204"/>
                    </a:lnTo>
                    <a:lnTo>
                      <a:pt x="414" y="204"/>
                    </a:lnTo>
                    <a:lnTo>
                      <a:pt x="90" y="198"/>
                    </a:lnTo>
                    <a:lnTo>
                      <a:pt x="90" y="174"/>
                    </a:lnTo>
                    <a:lnTo>
                      <a:pt x="96" y="132"/>
                    </a:lnTo>
                    <a:lnTo>
                      <a:pt x="0" y="126"/>
                    </a:lnTo>
                    <a:lnTo>
                      <a:pt x="6" y="0"/>
                    </a:lnTo>
                    <a:lnTo>
                      <a:pt x="270" y="12"/>
                    </a:lnTo>
                    <a:lnTo>
                      <a:pt x="294" y="30"/>
                    </a:lnTo>
                    <a:lnTo>
                      <a:pt x="330" y="24"/>
                    </a:lnTo>
                    <a:lnTo>
                      <a:pt x="360" y="48"/>
                    </a:lnTo>
                    <a:lnTo>
                      <a:pt x="366" y="48"/>
                    </a:lnTo>
                    <a:lnTo>
                      <a:pt x="366" y="54"/>
                    </a:lnTo>
                  </a:path>
                </a:pathLst>
              </a:custGeom>
              <a:noFill/>
              <a:ln w="9525">
                <a:solidFill>
                  <a:srgbClr val="000000"/>
                </a:solidFill>
                <a:prstDash val="solid"/>
                <a:round/>
                <a:headEnd/>
                <a:tailEnd/>
              </a:ln>
            </p:spPr>
            <p:txBody>
              <a:bodyPr/>
              <a:lstStyle/>
              <a:p>
                <a:endParaRPr lang="en-US"/>
              </a:p>
            </p:txBody>
          </p:sp>
          <p:sp>
            <p:nvSpPr>
              <p:cNvPr id="364619" name="Freeform 75"/>
              <p:cNvSpPr>
                <a:spLocks/>
              </p:cNvSpPr>
              <p:nvPr/>
            </p:nvSpPr>
            <p:spPr bwMode="auto">
              <a:xfrm>
                <a:off x="1731" y="1800"/>
                <a:ext cx="324" cy="498"/>
              </a:xfrm>
              <a:custGeom>
                <a:avLst/>
                <a:gdLst/>
                <a:ahLst/>
                <a:cxnLst>
                  <a:cxn ang="0">
                    <a:pos x="210" y="498"/>
                  </a:cxn>
                  <a:cxn ang="0">
                    <a:pos x="0" y="186"/>
                  </a:cxn>
                  <a:cxn ang="0">
                    <a:pos x="48" y="0"/>
                  </a:cxn>
                  <a:cxn ang="0">
                    <a:pos x="78" y="6"/>
                  </a:cxn>
                  <a:cxn ang="0">
                    <a:pos x="186" y="36"/>
                  </a:cxn>
                  <a:cxn ang="0">
                    <a:pos x="324" y="60"/>
                  </a:cxn>
                  <a:cxn ang="0">
                    <a:pos x="264" y="378"/>
                  </a:cxn>
                  <a:cxn ang="0">
                    <a:pos x="246" y="438"/>
                  </a:cxn>
                  <a:cxn ang="0">
                    <a:pos x="228" y="426"/>
                  </a:cxn>
                  <a:cxn ang="0">
                    <a:pos x="216" y="432"/>
                  </a:cxn>
                  <a:cxn ang="0">
                    <a:pos x="210" y="492"/>
                  </a:cxn>
                  <a:cxn ang="0">
                    <a:pos x="210" y="498"/>
                  </a:cxn>
                </a:cxnLst>
                <a:rect l="0" t="0" r="r" b="b"/>
                <a:pathLst>
                  <a:path w="324" h="498">
                    <a:moveTo>
                      <a:pt x="210" y="498"/>
                    </a:moveTo>
                    <a:lnTo>
                      <a:pt x="0" y="186"/>
                    </a:lnTo>
                    <a:lnTo>
                      <a:pt x="48" y="0"/>
                    </a:lnTo>
                    <a:lnTo>
                      <a:pt x="78" y="6"/>
                    </a:lnTo>
                    <a:lnTo>
                      <a:pt x="186" y="36"/>
                    </a:lnTo>
                    <a:lnTo>
                      <a:pt x="324" y="60"/>
                    </a:lnTo>
                    <a:lnTo>
                      <a:pt x="264" y="378"/>
                    </a:lnTo>
                    <a:lnTo>
                      <a:pt x="246" y="438"/>
                    </a:lnTo>
                    <a:lnTo>
                      <a:pt x="228" y="426"/>
                    </a:lnTo>
                    <a:lnTo>
                      <a:pt x="216" y="432"/>
                    </a:lnTo>
                    <a:lnTo>
                      <a:pt x="210" y="492"/>
                    </a:lnTo>
                    <a:lnTo>
                      <a:pt x="210" y="498"/>
                    </a:lnTo>
                    <a:close/>
                  </a:path>
                </a:pathLst>
              </a:custGeom>
              <a:solidFill>
                <a:srgbClr val="FF4500"/>
              </a:solidFill>
              <a:ln w="9525">
                <a:solidFill>
                  <a:srgbClr val="FF4500"/>
                </a:solidFill>
                <a:prstDash val="solid"/>
                <a:round/>
                <a:headEnd/>
                <a:tailEnd/>
              </a:ln>
            </p:spPr>
            <p:txBody>
              <a:bodyPr/>
              <a:lstStyle/>
              <a:p>
                <a:endParaRPr lang="en-US"/>
              </a:p>
            </p:txBody>
          </p:sp>
          <p:sp>
            <p:nvSpPr>
              <p:cNvPr id="364620" name="Freeform 76"/>
              <p:cNvSpPr>
                <a:spLocks/>
              </p:cNvSpPr>
              <p:nvPr/>
            </p:nvSpPr>
            <p:spPr bwMode="auto">
              <a:xfrm>
                <a:off x="1731" y="1800"/>
                <a:ext cx="324" cy="504"/>
              </a:xfrm>
              <a:custGeom>
                <a:avLst/>
                <a:gdLst/>
                <a:ahLst/>
                <a:cxnLst>
                  <a:cxn ang="0">
                    <a:pos x="210" y="498"/>
                  </a:cxn>
                  <a:cxn ang="0">
                    <a:pos x="0" y="186"/>
                  </a:cxn>
                  <a:cxn ang="0">
                    <a:pos x="48" y="0"/>
                  </a:cxn>
                  <a:cxn ang="0">
                    <a:pos x="78" y="6"/>
                  </a:cxn>
                  <a:cxn ang="0">
                    <a:pos x="186" y="36"/>
                  </a:cxn>
                  <a:cxn ang="0">
                    <a:pos x="324" y="60"/>
                  </a:cxn>
                  <a:cxn ang="0">
                    <a:pos x="264" y="378"/>
                  </a:cxn>
                  <a:cxn ang="0">
                    <a:pos x="246" y="438"/>
                  </a:cxn>
                  <a:cxn ang="0">
                    <a:pos x="228" y="426"/>
                  </a:cxn>
                  <a:cxn ang="0">
                    <a:pos x="216" y="432"/>
                  </a:cxn>
                  <a:cxn ang="0">
                    <a:pos x="210" y="492"/>
                  </a:cxn>
                  <a:cxn ang="0">
                    <a:pos x="210" y="498"/>
                  </a:cxn>
                  <a:cxn ang="0">
                    <a:pos x="210" y="504"/>
                  </a:cxn>
                </a:cxnLst>
                <a:rect l="0" t="0" r="r" b="b"/>
                <a:pathLst>
                  <a:path w="324" h="504">
                    <a:moveTo>
                      <a:pt x="210" y="498"/>
                    </a:moveTo>
                    <a:lnTo>
                      <a:pt x="0" y="186"/>
                    </a:lnTo>
                    <a:lnTo>
                      <a:pt x="48" y="0"/>
                    </a:lnTo>
                    <a:lnTo>
                      <a:pt x="78" y="6"/>
                    </a:lnTo>
                    <a:lnTo>
                      <a:pt x="186" y="36"/>
                    </a:lnTo>
                    <a:lnTo>
                      <a:pt x="324" y="60"/>
                    </a:lnTo>
                    <a:lnTo>
                      <a:pt x="264" y="378"/>
                    </a:lnTo>
                    <a:lnTo>
                      <a:pt x="246" y="438"/>
                    </a:lnTo>
                    <a:lnTo>
                      <a:pt x="228" y="426"/>
                    </a:lnTo>
                    <a:lnTo>
                      <a:pt x="216" y="432"/>
                    </a:lnTo>
                    <a:lnTo>
                      <a:pt x="210" y="492"/>
                    </a:lnTo>
                    <a:lnTo>
                      <a:pt x="210" y="498"/>
                    </a:lnTo>
                    <a:lnTo>
                      <a:pt x="210" y="504"/>
                    </a:lnTo>
                  </a:path>
                </a:pathLst>
              </a:custGeom>
              <a:noFill/>
              <a:ln w="9525">
                <a:solidFill>
                  <a:srgbClr val="000000"/>
                </a:solidFill>
                <a:prstDash val="solid"/>
                <a:round/>
                <a:headEnd/>
                <a:tailEnd/>
              </a:ln>
            </p:spPr>
            <p:txBody>
              <a:bodyPr/>
              <a:lstStyle/>
              <a:p>
                <a:endParaRPr lang="en-US"/>
              </a:p>
            </p:txBody>
          </p:sp>
          <p:sp>
            <p:nvSpPr>
              <p:cNvPr id="364621" name="Freeform 77"/>
              <p:cNvSpPr>
                <a:spLocks/>
              </p:cNvSpPr>
              <p:nvPr/>
            </p:nvSpPr>
            <p:spPr bwMode="auto">
              <a:xfrm>
                <a:off x="3993" y="1590"/>
                <a:ext cx="84" cy="174"/>
              </a:xfrm>
              <a:custGeom>
                <a:avLst/>
                <a:gdLst/>
                <a:ahLst/>
                <a:cxnLst>
                  <a:cxn ang="0">
                    <a:pos x="84" y="132"/>
                  </a:cxn>
                  <a:cxn ang="0">
                    <a:pos x="78" y="144"/>
                  </a:cxn>
                  <a:cxn ang="0">
                    <a:pos x="60" y="162"/>
                  </a:cxn>
                  <a:cxn ang="0">
                    <a:pos x="6" y="174"/>
                  </a:cxn>
                  <a:cxn ang="0">
                    <a:pos x="0" y="120"/>
                  </a:cxn>
                  <a:cxn ang="0">
                    <a:pos x="6" y="72"/>
                  </a:cxn>
                  <a:cxn ang="0">
                    <a:pos x="18" y="54"/>
                  </a:cxn>
                  <a:cxn ang="0">
                    <a:pos x="18" y="6"/>
                  </a:cxn>
                  <a:cxn ang="0">
                    <a:pos x="30" y="0"/>
                  </a:cxn>
                  <a:cxn ang="0">
                    <a:pos x="66" y="114"/>
                  </a:cxn>
                  <a:cxn ang="0">
                    <a:pos x="78" y="132"/>
                  </a:cxn>
                  <a:cxn ang="0">
                    <a:pos x="84" y="132"/>
                  </a:cxn>
                </a:cxnLst>
                <a:rect l="0" t="0" r="r" b="b"/>
                <a:pathLst>
                  <a:path w="84" h="174">
                    <a:moveTo>
                      <a:pt x="84" y="132"/>
                    </a:moveTo>
                    <a:lnTo>
                      <a:pt x="78" y="144"/>
                    </a:lnTo>
                    <a:lnTo>
                      <a:pt x="60" y="162"/>
                    </a:lnTo>
                    <a:lnTo>
                      <a:pt x="6" y="174"/>
                    </a:lnTo>
                    <a:lnTo>
                      <a:pt x="0" y="120"/>
                    </a:lnTo>
                    <a:lnTo>
                      <a:pt x="6" y="72"/>
                    </a:lnTo>
                    <a:lnTo>
                      <a:pt x="18" y="54"/>
                    </a:lnTo>
                    <a:lnTo>
                      <a:pt x="18" y="6"/>
                    </a:lnTo>
                    <a:lnTo>
                      <a:pt x="30" y="0"/>
                    </a:lnTo>
                    <a:lnTo>
                      <a:pt x="66" y="114"/>
                    </a:lnTo>
                    <a:lnTo>
                      <a:pt x="78" y="132"/>
                    </a:lnTo>
                    <a:lnTo>
                      <a:pt x="84" y="132"/>
                    </a:lnTo>
                    <a:close/>
                  </a:path>
                </a:pathLst>
              </a:custGeom>
              <a:solidFill>
                <a:srgbClr val="FF8C00"/>
              </a:solidFill>
              <a:ln w="9525">
                <a:solidFill>
                  <a:srgbClr val="FF8C00"/>
                </a:solidFill>
                <a:prstDash val="solid"/>
                <a:round/>
                <a:headEnd/>
                <a:tailEnd/>
              </a:ln>
            </p:spPr>
            <p:txBody>
              <a:bodyPr/>
              <a:lstStyle/>
              <a:p>
                <a:endParaRPr lang="en-US"/>
              </a:p>
            </p:txBody>
          </p:sp>
          <p:sp>
            <p:nvSpPr>
              <p:cNvPr id="364622" name="Freeform 78"/>
              <p:cNvSpPr>
                <a:spLocks/>
              </p:cNvSpPr>
              <p:nvPr/>
            </p:nvSpPr>
            <p:spPr bwMode="auto">
              <a:xfrm>
                <a:off x="3993" y="1590"/>
                <a:ext cx="84" cy="174"/>
              </a:xfrm>
              <a:custGeom>
                <a:avLst/>
                <a:gdLst/>
                <a:ahLst/>
                <a:cxnLst>
                  <a:cxn ang="0">
                    <a:pos x="84" y="132"/>
                  </a:cxn>
                  <a:cxn ang="0">
                    <a:pos x="78" y="144"/>
                  </a:cxn>
                  <a:cxn ang="0">
                    <a:pos x="60" y="162"/>
                  </a:cxn>
                  <a:cxn ang="0">
                    <a:pos x="6" y="174"/>
                  </a:cxn>
                  <a:cxn ang="0">
                    <a:pos x="0" y="120"/>
                  </a:cxn>
                  <a:cxn ang="0">
                    <a:pos x="6" y="72"/>
                  </a:cxn>
                  <a:cxn ang="0">
                    <a:pos x="18" y="54"/>
                  </a:cxn>
                  <a:cxn ang="0">
                    <a:pos x="18" y="6"/>
                  </a:cxn>
                  <a:cxn ang="0">
                    <a:pos x="30" y="0"/>
                  </a:cxn>
                  <a:cxn ang="0">
                    <a:pos x="66" y="114"/>
                  </a:cxn>
                  <a:cxn ang="0">
                    <a:pos x="78" y="132"/>
                  </a:cxn>
                  <a:cxn ang="0">
                    <a:pos x="84" y="132"/>
                  </a:cxn>
                  <a:cxn ang="0">
                    <a:pos x="84" y="138"/>
                  </a:cxn>
                </a:cxnLst>
                <a:rect l="0" t="0" r="r" b="b"/>
                <a:pathLst>
                  <a:path w="84" h="174">
                    <a:moveTo>
                      <a:pt x="84" y="132"/>
                    </a:moveTo>
                    <a:lnTo>
                      <a:pt x="78" y="144"/>
                    </a:lnTo>
                    <a:lnTo>
                      <a:pt x="60" y="162"/>
                    </a:lnTo>
                    <a:lnTo>
                      <a:pt x="6" y="174"/>
                    </a:lnTo>
                    <a:lnTo>
                      <a:pt x="0" y="120"/>
                    </a:lnTo>
                    <a:lnTo>
                      <a:pt x="6" y="72"/>
                    </a:lnTo>
                    <a:lnTo>
                      <a:pt x="18" y="54"/>
                    </a:lnTo>
                    <a:lnTo>
                      <a:pt x="18" y="6"/>
                    </a:lnTo>
                    <a:lnTo>
                      <a:pt x="30" y="0"/>
                    </a:lnTo>
                    <a:lnTo>
                      <a:pt x="66" y="114"/>
                    </a:lnTo>
                    <a:lnTo>
                      <a:pt x="78" y="132"/>
                    </a:lnTo>
                    <a:lnTo>
                      <a:pt x="84" y="132"/>
                    </a:lnTo>
                    <a:lnTo>
                      <a:pt x="84" y="138"/>
                    </a:lnTo>
                  </a:path>
                </a:pathLst>
              </a:custGeom>
              <a:noFill/>
              <a:ln w="9525">
                <a:solidFill>
                  <a:srgbClr val="000000"/>
                </a:solidFill>
                <a:prstDash val="solid"/>
                <a:round/>
                <a:headEnd/>
                <a:tailEnd/>
              </a:ln>
            </p:spPr>
            <p:txBody>
              <a:bodyPr/>
              <a:lstStyle/>
              <a:p>
                <a:endParaRPr lang="en-US"/>
              </a:p>
            </p:txBody>
          </p:sp>
          <p:sp>
            <p:nvSpPr>
              <p:cNvPr id="364623" name="Freeform 79"/>
              <p:cNvSpPr>
                <a:spLocks/>
              </p:cNvSpPr>
              <p:nvPr/>
            </p:nvSpPr>
            <p:spPr bwMode="auto">
              <a:xfrm>
                <a:off x="3903" y="1872"/>
                <a:ext cx="66" cy="156"/>
              </a:xfrm>
              <a:custGeom>
                <a:avLst/>
                <a:gdLst/>
                <a:ahLst/>
                <a:cxnLst>
                  <a:cxn ang="0">
                    <a:pos x="60" y="24"/>
                  </a:cxn>
                  <a:cxn ang="0">
                    <a:pos x="48" y="48"/>
                  </a:cxn>
                  <a:cxn ang="0">
                    <a:pos x="66" y="54"/>
                  </a:cxn>
                  <a:cxn ang="0">
                    <a:pos x="66" y="102"/>
                  </a:cxn>
                  <a:cxn ang="0">
                    <a:pos x="42" y="156"/>
                  </a:cxn>
                  <a:cxn ang="0">
                    <a:pos x="36" y="156"/>
                  </a:cxn>
                  <a:cxn ang="0">
                    <a:pos x="42" y="144"/>
                  </a:cxn>
                  <a:cxn ang="0">
                    <a:pos x="6" y="132"/>
                  </a:cxn>
                  <a:cxn ang="0">
                    <a:pos x="0" y="114"/>
                  </a:cxn>
                  <a:cxn ang="0">
                    <a:pos x="6" y="108"/>
                  </a:cxn>
                  <a:cxn ang="0">
                    <a:pos x="30" y="78"/>
                  </a:cxn>
                  <a:cxn ang="0">
                    <a:pos x="6" y="54"/>
                  </a:cxn>
                  <a:cxn ang="0">
                    <a:pos x="0" y="30"/>
                  </a:cxn>
                  <a:cxn ang="0">
                    <a:pos x="18" y="0"/>
                  </a:cxn>
                  <a:cxn ang="0">
                    <a:pos x="60" y="24"/>
                  </a:cxn>
                </a:cxnLst>
                <a:rect l="0" t="0" r="r" b="b"/>
                <a:pathLst>
                  <a:path w="66" h="156">
                    <a:moveTo>
                      <a:pt x="60" y="24"/>
                    </a:moveTo>
                    <a:lnTo>
                      <a:pt x="48" y="48"/>
                    </a:lnTo>
                    <a:lnTo>
                      <a:pt x="66" y="54"/>
                    </a:lnTo>
                    <a:lnTo>
                      <a:pt x="66" y="102"/>
                    </a:lnTo>
                    <a:lnTo>
                      <a:pt x="42" y="156"/>
                    </a:lnTo>
                    <a:lnTo>
                      <a:pt x="36" y="156"/>
                    </a:lnTo>
                    <a:lnTo>
                      <a:pt x="42" y="144"/>
                    </a:lnTo>
                    <a:lnTo>
                      <a:pt x="6" y="132"/>
                    </a:lnTo>
                    <a:lnTo>
                      <a:pt x="0" y="114"/>
                    </a:lnTo>
                    <a:lnTo>
                      <a:pt x="6" y="108"/>
                    </a:lnTo>
                    <a:lnTo>
                      <a:pt x="30" y="78"/>
                    </a:lnTo>
                    <a:lnTo>
                      <a:pt x="6" y="54"/>
                    </a:lnTo>
                    <a:lnTo>
                      <a:pt x="0" y="30"/>
                    </a:lnTo>
                    <a:lnTo>
                      <a:pt x="18" y="0"/>
                    </a:lnTo>
                    <a:lnTo>
                      <a:pt x="60" y="24"/>
                    </a:lnTo>
                    <a:close/>
                  </a:path>
                </a:pathLst>
              </a:custGeom>
              <a:solidFill>
                <a:srgbClr val="FF4500"/>
              </a:solidFill>
              <a:ln w="9525">
                <a:solidFill>
                  <a:srgbClr val="FF4500"/>
                </a:solidFill>
                <a:prstDash val="solid"/>
                <a:round/>
                <a:headEnd/>
                <a:tailEnd/>
              </a:ln>
            </p:spPr>
            <p:txBody>
              <a:bodyPr/>
              <a:lstStyle/>
              <a:p>
                <a:endParaRPr lang="en-US"/>
              </a:p>
            </p:txBody>
          </p:sp>
          <p:sp>
            <p:nvSpPr>
              <p:cNvPr id="364624" name="Freeform 80"/>
              <p:cNvSpPr>
                <a:spLocks/>
              </p:cNvSpPr>
              <p:nvPr/>
            </p:nvSpPr>
            <p:spPr bwMode="auto">
              <a:xfrm>
                <a:off x="3903" y="1872"/>
                <a:ext cx="66" cy="156"/>
              </a:xfrm>
              <a:custGeom>
                <a:avLst/>
                <a:gdLst/>
                <a:ahLst/>
                <a:cxnLst>
                  <a:cxn ang="0">
                    <a:pos x="60" y="24"/>
                  </a:cxn>
                  <a:cxn ang="0">
                    <a:pos x="48" y="48"/>
                  </a:cxn>
                  <a:cxn ang="0">
                    <a:pos x="66" y="54"/>
                  </a:cxn>
                  <a:cxn ang="0">
                    <a:pos x="66" y="96"/>
                  </a:cxn>
                  <a:cxn ang="0">
                    <a:pos x="66" y="78"/>
                  </a:cxn>
                  <a:cxn ang="0">
                    <a:pos x="66" y="102"/>
                  </a:cxn>
                  <a:cxn ang="0">
                    <a:pos x="42" y="156"/>
                  </a:cxn>
                  <a:cxn ang="0">
                    <a:pos x="36" y="156"/>
                  </a:cxn>
                  <a:cxn ang="0">
                    <a:pos x="42" y="144"/>
                  </a:cxn>
                  <a:cxn ang="0">
                    <a:pos x="6" y="132"/>
                  </a:cxn>
                  <a:cxn ang="0">
                    <a:pos x="0" y="114"/>
                  </a:cxn>
                  <a:cxn ang="0">
                    <a:pos x="6" y="108"/>
                  </a:cxn>
                  <a:cxn ang="0">
                    <a:pos x="30" y="78"/>
                  </a:cxn>
                  <a:cxn ang="0">
                    <a:pos x="6" y="54"/>
                  </a:cxn>
                  <a:cxn ang="0">
                    <a:pos x="0" y="30"/>
                  </a:cxn>
                  <a:cxn ang="0">
                    <a:pos x="18" y="0"/>
                  </a:cxn>
                  <a:cxn ang="0">
                    <a:pos x="60" y="24"/>
                  </a:cxn>
                  <a:cxn ang="0">
                    <a:pos x="60" y="30"/>
                  </a:cxn>
                </a:cxnLst>
                <a:rect l="0" t="0" r="r" b="b"/>
                <a:pathLst>
                  <a:path w="66" h="156">
                    <a:moveTo>
                      <a:pt x="60" y="24"/>
                    </a:moveTo>
                    <a:lnTo>
                      <a:pt x="48" y="48"/>
                    </a:lnTo>
                    <a:lnTo>
                      <a:pt x="66" y="54"/>
                    </a:lnTo>
                    <a:lnTo>
                      <a:pt x="66" y="96"/>
                    </a:lnTo>
                    <a:lnTo>
                      <a:pt x="66" y="78"/>
                    </a:lnTo>
                    <a:lnTo>
                      <a:pt x="66" y="102"/>
                    </a:lnTo>
                    <a:lnTo>
                      <a:pt x="42" y="156"/>
                    </a:lnTo>
                    <a:lnTo>
                      <a:pt x="36" y="156"/>
                    </a:lnTo>
                    <a:lnTo>
                      <a:pt x="42" y="144"/>
                    </a:lnTo>
                    <a:lnTo>
                      <a:pt x="6" y="132"/>
                    </a:lnTo>
                    <a:lnTo>
                      <a:pt x="0" y="114"/>
                    </a:lnTo>
                    <a:lnTo>
                      <a:pt x="6" y="108"/>
                    </a:lnTo>
                    <a:lnTo>
                      <a:pt x="30" y="78"/>
                    </a:lnTo>
                    <a:lnTo>
                      <a:pt x="6" y="54"/>
                    </a:lnTo>
                    <a:lnTo>
                      <a:pt x="0" y="30"/>
                    </a:lnTo>
                    <a:lnTo>
                      <a:pt x="18" y="0"/>
                    </a:lnTo>
                    <a:lnTo>
                      <a:pt x="60" y="24"/>
                    </a:lnTo>
                    <a:lnTo>
                      <a:pt x="60" y="30"/>
                    </a:lnTo>
                  </a:path>
                </a:pathLst>
              </a:custGeom>
              <a:noFill/>
              <a:ln w="9525">
                <a:solidFill>
                  <a:srgbClr val="000000"/>
                </a:solidFill>
                <a:prstDash val="solid"/>
                <a:round/>
                <a:headEnd/>
                <a:tailEnd/>
              </a:ln>
            </p:spPr>
            <p:txBody>
              <a:bodyPr/>
              <a:lstStyle/>
              <a:p>
                <a:endParaRPr lang="en-US"/>
              </a:p>
            </p:txBody>
          </p:sp>
          <p:sp>
            <p:nvSpPr>
              <p:cNvPr id="364625" name="Freeform 81"/>
              <p:cNvSpPr>
                <a:spLocks/>
              </p:cNvSpPr>
              <p:nvPr/>
            </p:nvSpPr>
            <p:spPr bwMode="auto">
              <a:xfrm>
                <a:off x="2193" y="2220"/>
                <a:ext cx="360" cy="366"/>
              </a:xfrm>
              <a:custGeom>
                <a:avLst/>
                <a:gdLst/>
                <a:ahLst/>
                <a:cxnLst>
                  <a:cxn ang="0">
                    <a:pos x="354" y="66"/>
                  </a:cxn>
                  <a:cxn ang="0">
                    <a:pos x="330" y="354"/>
                  </a:cxn>
                  <a:cxn ang="0">
                    <a:pos x="138" y="336"/>
                  </a:cxn>
                  <a:cxn ang="0">
                    <a:pos x="144" y="348"/>
                  </a:cxn>
                  <a:cxn ang="0">
                    <a:pos x="54" y="336"/>
                  </a:cxn>
                  <a:cxn ang="0">
                    <a:pos x="48" y="366"/>
                  </a:cxn>
                  <a:cxn ang="0">
                    <a:pos x="0" y="360"/>
                  </a:cxn>
                  <a:cxn ang="0">
                    <a:pos x="12" y="288"/>
                  </a:cxn>
                  <a:cxn ang="0">
                    <a:pos x="54" y="0"/>
                  </a:cxn>
                  <a:cxn ang="0">
                    <a:pos x="360" y="30"/>
                  </a:cxn>
                  <a:cxn ang="0">
                    <a:pos x="354" y="66"/>
                  </a:cxn>
                </a:cxnLst>
                <a:rect l="0" t="0" r="r" b="b"/>
                <a:pathLst>
                  <a:path w="360" h="366">
                    <a:moveTo>
                      <a:pt x="354" y="66"/>
                    </a:moveTo>
                    <a:lnTo>
                      <a:pt x="330" y="354"/>
                    </a:lnTo>
                    <a:lnTo>
                      <a:pt x="138" y="336"/>
                    </a:lnTo>
                    <a:lnTo>
                      <a:pt x="144" y="348"/>
                    </a:lnTo>
                    <a:lnTo>
                      <a:pt x="54" y="336"/>
                    </a:lnTo>
                    <a:lnTo>
                      <a:pt x="48" y="366"/>
                    </a:lnTo>
                    <a:lnTo>
                      <a:pt x="0" y="360"/>
                    </a:lnTo>
                    <a:lnTo>
                      <a:pt x="12" y="288"/>
                    </a:lnTo>
                    <a:lnTo>
                      <a:pt x="54" y="0"/>
                    </a:lnTo>
                    <a:lnTo>
                      <a:pt x="360" y="30"/>
                    </a:lnTo>
                    <a:lnTo>
                      <a:pt x="354" y="66"/>
                    </a:lnTo>
                    <a:close/>
                  </a:path>
                </a:pathLst>
              </a:custGeom>
              <a:solidFill>
                <a:srgbClr val="FF4500"/>
              </a:solidFill>
              <a:ln w="9525">
                <a:solidFill>
                  <a:srgbClr val="FF4500"/>
                </a:solidFill>
                <a:prstDash val="solid"/>
                <a:round/>
                <a:headEnd/>
                <a:tailEnd/>
              </a:ln>
            </p:spPr>
            <p:txBody>
              <a:bodyPr/>
              <a:lstStyle/>
              <a:p>
                <a:endParaRPr lang="en-US"/>
              </a:p>
            </p:txBody>
          </p:sp>
          <p:sp>
            <p:nvSpPr>
              <p:cNvPr id="364626" name="Freeform 82"/>
              <p:cNvSpPr>
                <a:spLocks/>
              </p:cNvSpPr>
              <p:nvPr/>
            </p:nvSpPr>
            <p:spPr bwMode="auto">
              <a:xfrm>
                <a:off x="2193" y="2220"/>
                <a:ext cx="360" cy="366"/>
              </a:xfrm>
              <a:custGeom>
                <a:avLst/>
                <a:gdLst/>
                <a:ahLst/>
                <a:cxnLst>
                  <a:cxn ang="0">
                    <a:pos x="354" y="66"/>
                  </a:cxn>
                  <a:cxn ang="0">
                    <a:pos x="330" y="354"/>
                  </a:cxn>
                  <a:cxn ang="0">
                    <a:pos x="138" y="336"/>
                  </a:cxn>
                  <a:cxn ang="0">
                    <a:pos x="144" y="348"/>
                  </a:cxn>
                  <a:cxn ang="0">
                    <a:pos x="54" y="336"/>
                  </a:cxn>
                  <a:cxn ang="0">
                    <a:pos x="48" y="366"/>
                  </a:cxn>
                  <a:cxn ang="0">
                    <a:pos x="0" y="360"/>
                  </a:cxn>
                  <a:cxn ang="0">
                    <a:pos x="12" y="288"/>
                  </a:cxn>
                  <a:cxn ang="0">
                    <a:pos x="54" y="0"/>
                  </a:cxn>
                  <a:cxn ang="0">
                    <a:pos x="360" y="30"/>
                  </a:cxn>
                  <a:cxn ang="0">
                    <a:pos x="354" y="66"/>
                  </a:cxn>
                  <a:cxn ang="0">
                    <a:pos x="354" y="72"/>
                  </a:cxn>
                </a:cxnLst>
                <a:rect l="0" t="0" r="r" b="b"/>
                <a:pathLst>
                  <a:path w="360" h="366">
                    <a:moveTo>
                      <a:pt x="354" y="66"/>
                    </a:moveTo>
                    <a:lnTo>
                      <a:pt x="330" y="354"/>
                    </a:lnTo>
                    <a:lnTo>
                      <a:pt x="138" y="336"/>
                    </a:lnTo>
                    <a:lnTo>
                      <a:pt x="144" y="348"/>
                    </a:lnTo>
                    <a:lnTo>
                      <a:pt x="54" y="336"/>
                    </a:lnTo>
                    <a:lnTo>
                      <a:pt x="48" y="366"/>
                    </a:lnTo>
                    <a:lnTo>
                      <a:pt x="0" y="360"/>
                    </a:lnTo>
                    <a:lnTo>
                      <a:pt x="12" y="288"/>
                    </a:lnTo>
                    <a:lnTo>
                      <a:pt x="54" y="0"/>
                    </a:lnTo>
                    <a:lnTo>
                      <a:pt x="360" y="30"/>
                    </a:lnTo>
                    <a:lnTo>
                      <a:pt x="354" y="66"/>
                    </a:lnTo>
                    <a:lnTo>
                      <a:pt x="354" y="72"/>
                    </a:lnTo>
                  </a:path>
                </a:pathLst>
              </a:custGeom>
              <a:noFill/>
              <a:ln w="9525">
                <a:solidFill>
                  <a:srgbClr val="000000"/>
                </a:solidFill>
                <a:prstDash val="solid"/>
                <a:round/>
                <a:headEnd/>
                <a:tailEnd/>
              </a:ln>
            </p:spPr>
            <p:txBody>
              <a:bodyPr/>
              <a:lstStyle/>
              <a:p>
                <a:endParaRPr lang="en-US"/>
              </a:p>
            </p:txBody>
          </p:sp>
          <p:sp>
            <p:nvSpPr>
              <p:cNvPr id="364627" name="Freeform 83"/>
              <p:cNvSpPr>
                <a:spLocks/>
              </p:cNvSpPr>
              <p:nvPr/>
            </p:nvSpPr>
            <p:spPr bwMode="auto">
              <a:xfrm>
                <a:off x="3669" y="1632"/>
                <a:ext cx="306" cy="264"/>
              </a:xfrm>
              <a:custGeom>
                <a:avLst/>
                <a:gdLst/>
                <a:ahLst/>
                <a:cxnLst>
                  <a:cxn ang="0">
                    <a:pos x="294" y="138"/>
                  </a:cxn>
                  <a:cxn ang="0">
                    <a:pos x="294" y="186"/>
                  </a:cxn>
                  <a:cxn ang="0">
                    <a:pos x="306" y="240"/>
                  </a:cxn>
                  <a:cxn ang="0">
                    <a:pos x="306" y="252"/>
                  </a:cxn>
                  <a:cxn ang="0">
                    <a:pos x="300" y="264"/>
                  </a:cxn>
                  <a:cxn ang="0">
                    <a:pos x="294" y="264"/>
                  </a:cxn>
                  <a:cxn ang="0">
                    <a:pos x="252" y="240"/>
                  </a:cxn>
                  <a:cxn ang="0">
                    <a:pos x="234" y="234"/>
                  </a:cxn>
                  <a:cxn ang="0">
                    <a:pos x="210" y="210"/>
                  </a:cxn>
                  <a:cxn ang="0">
                    <a:pos x="6" y="246"/>
                  </a:cxn>
                  <a:cxn ang="0">
                    <a:pos x="0" y="234"/>
                  </a:cxn>
                  <a:cxn ang="0">
                    <a:pos x="36" y="192"/>
                  </a:cxn>
                  <a:cxn ang="0">
                    <a:pos x="24" y="162"/>
                  </a:cxn>
                  <a:cxn ang="0">
                    <a:pos x="66" y="150"/>
                  </a:cxn>
                  <a:cxn ang="0">
                    <a:pos x="96" y="150"/>
                  </a:cxn>
                  <a:cxn ang="0">
                    <a:pos x="132" y="138"/>
                  </a:cxn>
                  <a:cxn ang="0">
                    <a:pos x="150" y="120"/>
                  </a:cxn>
                  <a:cxn ang="0">
                    <a:pos x="144" y="102"/>
                  </a:cxn>
                  <a:cxn ang="0">
                    <a:pos x="150" y="90"/>
                  </a:cxn>
                  <a:cxn ang="0">
                    <a:pos x="144" y="96"/>
                  </a:cxn>
                  <a:cxn ang="0">
                    <a:pos x="138" y="84"/>
                  </a:cxn>
                  <a:cxn ang="0">
                    <a:pos x="174" y="30"/>
                  </a:cxn>
                  <a:cxn ang="0">
                    <a:pos x="192" y="12"/>
                  </a:cxn>
                  <a:cxn ang="0">
                    <a:pos x="258" y="0"/>
                  </a:cxn>
                  <a:cxn ang="0">
                    <a:pos x="270" y="60"/>
                  </a:cxn>
                  <a:cxn ang="0">
                    <a:pos x="276" y="90"/>
                  </a:cxn>
                  <a:cxn ang="0">
                    <a:pos x="282" y="90"/>
                  </a:cxn>
                  <a:cxn ang="0">
                    <a:pos x="294" y="138"/>
                  </a:cxn>
                </a:cxnLst>
                <a:rect l="0" t="0" r="r" b="b"/>
                <a:pathLst>
                  <a:path w="306" h="264">
                    <a:moveTo>
                      <a:pt x="294" y="138"/>
                    </a:moveTo>
                    <a:lnTo>
                      <a:pt x="294" y="186"/>
                    </a:lnTo>
                    <a:lnTo>
                      <a:pt x="306" y="240"/>
                    </a:lnTo>
                    <a:lnTo>
                      <a:pt x="306" y="252"/>
                    </a:lnTo>
                    <a:lnTo>
                      <a:pt x="300" y="264"/>
                    </a:lnTo>
                    <a:lnTo>
                      <a:pt x="294" y="264"/>
                    </a:lnTo>
                    <a:lnTo>
                      <a:pt x="252" y="240"/>
                    </a:lnTo>
                    <a:lnTo>
                      <a:pt x="234" y="234"/>
                    </a:lnTo>
                    <a:lnTo>
                      <a:pt x="210" y="210"/>
                    </a:lnTo>
                    <a:lnTo>
                      <a:pt x="6" y="246"/>
                    </a:lnTo>
                    <a:lnTo>
                      <a:pt x="0" y="234"/>
                    </a:lnTo>
                    <a:lnTo>
                      <a:pt x="36" y="192"/>
                    </a:lnTo>
                    <a:lnTo>
                      <a:pt x="24" y="162"/>
                    </a:lnTo>
                    <a:lnTo>
                      <a:pt x="66" y="150"/>
                    </a:lnTo>
                    <a:lnTo>
                      <a:pt x="96" y="150"/>
                    </a:lnTo>
                    <a:lnTo>
                      <a:pt x="132" y="138"/>
                    </a:lnTo>
                    <a:lnTo>
                      <a:pt x="150" y="120"/>
                    </a:lnTo>
                    <a:lnTo>
                      <a:pt x="144" y="102"/>
                    </a:lnTo>
                    <a:lnTo>
                      <a:pt x="150" y="90"/>
                    </a:lnTo>
                    <a:lnTo>
                      <a:pt x="144" y="96"/>
                    </a:lnTo>
                    <a:lnTo>
                      <a:pt x="138" y="84"/>
                    </a:lnTo>
                    <a:lnTo>
                      <a:pt x="174" y="30"/>
                    </a:lnTo>
                    <a:lnTo>
                      <a:pt x="192" y="12"/>
                    </a:lnTo>
                    <a:lnTo>
                      <a:pt x="258" y="0"/>
                    </a:lnTo>
                    <a:lnTo>
                      <a:pt x="270" y="60"/>
                    </a:lnTo>
                    <a:lnTo>
                      <a:pt x="276" y="90"/>
                    </a:lnTo>
                    <a:lnTo>
                      <a:pt x="282" y="90"/>
                    </a:lnTo>
                    <a:lnTo>
                      <a:pt x="294" y="138"/>
                    </a:lnTo>
                    <a:close/>
                  </a:path>
                </a:pathLst>
              </a:custGeom>
              <a:solidFill>
                <a:srgbClr val="FF4500"/>
              </a:solidFill>
              <a:ln w="9525">
                <a:solidFill>
                  <a:srgbClr val="FF4500"/>
                </a:solidFill>
                <a:prstDash val="solid"/>
                <a:round/>
                <a:headEnd/>
                <a:tailEnd/>
              </a:ln>
            </p:spPr>
            <p:txBody>
              <a:bodyPr/>
              <a:lstStyle/>
              <a:p>
                <a:endParaRPr lang="en-US"/>
              </a:p>
            </p:txBody>
          </p:sp>
          <p:sp>
            <p:nvSpPr>
              <p:cNvPr id="364628" name="Freeform 84"/>
              <p:cNvSpPr>
                <a:spLocks/>
              </p:cNvSpPr>
              <p:nvPr/>
            </p:nvSpPr>
            <p:spPr bwMode="auto">
              <a:xfrm>
                <a:off x="3669" y="1632"/>
                <a:ext cx="306" cy="264"/>
              </a:xfrm>
              <a:custGeom>
                <a:avLst/>
                <a:gdLst/>
                <a:ahLst/>
                <a:cxnLst>
                  <a:cxn ang="0">
                    <a:pos x="294" y="138"/>
                  </a:cxn>
                  <a:cxn ang="0">
                    <a:pos x="294" y="186"/>
                  </a:cxn>
                  <a:cxn ang="0">
                    <a:pos x="306" y="240"/>
                  </a:cxn>
                  <a:cxn ang="0">
                    <a:pos x="306" y="252"/>
                  </a:cxn>
                  <a:cxn ang="0">
                    <a:pos x="300" y="264"/>
                  </a:cxn>
                  <a:cxn ang="0">
                    <a:pos x="294" y="264"/>
                  </a:cxn>
                  <a:cxn ang="0">
                    <a:pos x="252" y="240"/>
                  </a:cxn>
                  <a:cxn ang="0">
                    <a:pos x="234" y="234"/>
                  </a:cxn>
                  <a:cxn ang="0">
                    <a:pos x="210" y="210"/>
                  </a:cxn>
                  <a:cxn ang="0">
                    <a:pos x="6" y="246"/>
                  </a:cxn>
                  <a:cxn ang="0">
                    <a:pos x="0" y="234"/>
                  </a:cxn>
                  <a:cxn ang="0">
                    <a:pos x="36" y="192"/>
                  </a:cxn>
                  <a:cxn ang="0">
                    <a:pos x="24" y="162"/>
                  </a:cxn>
                  <a:cxn ang="0">
                    <a:pos x="66" y="150"/>
                  </a:cxn>
                  <a:cxn ang="0">
                    <a:pos x="96" y="150"/>
                  </a:cxn>
                  <a:cxn ang="0">
                    <a:pos x="132" y="138"/>
                  </a:cxn>
                  <a:cxn ang="0">
                    <a:pos x="150" y="120"/>
                  </a:cxn>
                  <a:cxn ang="0">
                    <a:pos x="144" y="102"/>
                  </a:cxn>
                  <a:cxn ang="0">
                    <a:pos x="150" y="90"/>
                  </a:cxn>
                  <a:cxn ang="0">
                    <a:pos x="144" y="96"/>
                  </a:cxn>
                  <a:cxn ang="0">
                    <a:pos x="138" y="84"/>
                  </a:cxn>
                  <a:cxn ang="0">
                    <a:pos x="174" y="30"/>
                  </a:cxn>
                  <a:cxn ang="0">
                    <a:pos x="192" y="12"/>
                  </a:cxn>
                  <a:cxn ang="0">
                    <a:pos x="258" y="0"/>
                  </a:cxn>
                  <a:cxn ang="0">
                    <a:pos x="270" y="60"/>
                  </a:cxn>
                  <a:cxn ang="0">
                    <a:pos x="276" y="90"/>
                  </a:cxn>
                  <a:cxn ang="0">
                    <a:pos x="282" y="90"/>
                  </a:cxn>
                  <a:cxn ang="0">
                    <a:pos x="294" y="138"/>
                  </a:cxn>
                  <a:cxn ang="0">
                    <a:pos x="294" y="144"/>
                  </a:cxn>
                </a:cxnLst>
                <a:rect l="0" t="0" r="r" b="b"/>
                <a:pathLst>
                  <a:path w="306" h="264">
                    <a:moveTo>
                      <a:pt x="294" y="138"/>
                    </a:moveTo>
                    <a:lnTo>
                      <a:pt x="294" y="186"/>
                    </a:lnTo>
                    <a:lnTo>
                      <a:pt x="306" y="240"/>
                    </a:lnTo>
                    <a:lnTo>
                      <a:pt x="306" y="252"/>
                    </a:lnTo>
                    <a:lnTo>
                      <a:pt x="300" y="264"/>
                    </a:lnTo>
                    <a:lnTo>
                      <a:pt x="294" y="264"/>
                    </a:lnTo>
                    <a:lnTo>
                      <a:pt x="252" y="240"/>
                    </a:lnTo>
                    <a:lnTo>
                      <a:pt x="234" y="234"/>
                    </a:lnTo>
                    <a:lnTo>
                      <a:pt x="210" y="210"/>
                    </a:lnTo>
                    <a:lnTo>
                      <a:pt x="6" y="246"/>
                    </a:lnTo>
                    <a:lnTo>
                      <a:pt x="0" y="234"/>
                    </a:lnTo>
                    <a:lnTo>
                      <a:pt x="36" y="192"/>
                    </a:lnTo>
                    <a:lnTo>
                      <a:pt x="24" y="162"/>
                    </a:lnTo>
                    <a:lnTo>
                      <a:pt x="66" y="150"/>
                    </a:lnTo>
                    <a:lnTo>
                      <a:pt x="96" y="150"/>
                    </a:lnTo>
                    <a:lnTo>
                      <a:pt x="132" y="138"/>
                    </a:lnTo>
                    <a:lnTo>
                      <a:pt x="150" y="120"/>
                    </a:lnTo>
                    <a:lnTo>
                      <a:pt x="144" y="102"/>
                    </a:lnTo>
                    <a:lnTo>
                      <a:pt x="150" y="90"/>
                    </a:lnTo>
                    <a:lnTo>
                      <a:pt x="144" y="96"/>
                    </a:lnTo>
                    <a:lnTo>
                      <a:pt x="138" y="84"/>
                    </a:lnTo>
                    <a:lnTo>
                      <a:pt x="174" y="30"/>
                    </a:lnTo>
                    <a:lnTo>
                      <a:pt x="192" y="12"/>
                    </a:lnTo>
                    <a:lnTo>
                      <a:pt x="258" y="0"/>
                    </a:lnTo>
                    <a:lnTo>
                      <a:pt x="270" y="60"/>
                    </a:lnTo>
                    <a:lnTo>
                      <a:pt x="276" y="90"/>
                    </a:lnTo>
                    <a:lnTo>
                      <a:pt x="282" y="90"/>
                    </a:lnTo>
                    <a:lnTo>
                      <a:pt x="294" y="138"/>
                    </a:lnTo>
                    <a:lnTo>
                      <a:pt x="294" y="144"/>
                    </a:lnTo>
                  </a:path>
                </a:pathLst>
              </a:custGeom>
              <a:noFill/>
              <a:ln w="9525">
                <a:solidFill>
                  <a:srgbClr val="000000"/>
                </a:solidFill>
                <a:prstDash val="solid"/>
                <a:round/>
                <a:headEnd/>
                <a:tailEnd/>
              </a:ln>
            </p:spPr>
            <p:txBody>
              <a:bodyPr/>
              <a:lstStyle/>
              <a:p>
                <a:endParaRPr lang="en-US"/>
              </a:p>
            </p:txBody>
          </p:sp>
          <p:sp>
            <p:nvSpPr>
              <p:cNvPr id="364629" name="Freeform 85"/>
              <p:cNvSpPr>
                <a:spLocks/>
              </p:cNvSpPr>
              <p:nvPr/>
            </p:nvSpPr>
            <p:spPr bwMode="auto">
              <a:xfrm>
                <a:off x="3927" y="2190"/>
                <a:ext cx="30" cy="42"/>
              </a:xfrm>
              <a:custGeom>
                <a:avLst/>
                <a:gdLst/>
                <a:ahLst/>
                <a:cxnLst>
                  <a:cxn ang="0">
                    <a:pos x="0" y="0"/>
                  </a:cxn>
                  <a:cxn ang="0">
                    <a:pos x="30" y="42"/>
                  </a:cxn>
                  <a:cxn ang="0">
                    <a:pos x="0" y="0"/>
                  </a:cxn>
                  <a:cxn ang="0">
                    <a:pos x="0" y="6"/>
                  </a:cxn>
                </a:cxnLst>
                <a:rect l="0" t="0" r="r" b="b"/>
                <a:pathLst>
                  <a:path w="30" h="42">
                    <a:moveTo>
                      <a:pt x="0" y="0"/>
                    </a:moveTo>
                    <a:lnTo>
                      <a:pt x="30" y="42"/>
                    </a:lnTo>
                    <a:lnTo>
                      <a:pt x="0" y="0"/>
                    </a:lnTo>
                    <a:lnTo>
                      <a:pt x="0" y="6"/>
                    </a:lnTo>
                  </a:path>
                </a:pathLst>
              </a:custGeom>
              <a:noFill/>
              <a:ln w="9525">
                <a:solidFill>
                  <a:srgbClr val="000000"/>
                </a:solidFill>
                <a:prstDash val="solid"/>
                <a:round/>
                <a:headEnd/>
                <a:tailEnd/>
              </a:ln>
            </p:spPr>
            <p:txBody>
              <a:bodyPr/>
              <a:lstStyle/>
              <a:p>
                <a:endParaRPr lang="en-US"/>
              </a:p>
            </p:txBody>
          </p:sp>
          <p:sp>
            <p:nvSpPr>
              <p:cNvPr id="364630" name="Freeform 86"/>
              <p:cNvSpPr>
                <a:spLocks/>
              </p:cNvSpPr>
              <p:nvPr/>
            </p:nvSpPr>
            <p:spPr bwMode="auto">
              <a:xfrm>
                <a:off x="3513" y="2190"/>
                <a:ext cx="438" cy="192"/>
              </a:xfrm>
              <a:custGeom>
                <a:avLst/>
                <a:gdLst/>
                <a:ahLst/>
                <a:cxnLst>
                  <a:cxn ang="0">
                    <a:pos x="438" y="54"/>
                  </a:cxn>
                  <a:cxn ang="0">
                    <a:pos x="420" y="78"/>
                  </a:cxn>
                  <a:cxn ang="0">
                    <a:pos x="402" y="78"/>
                  </a:cxn>
                  <a:cxn ang="0">
                    <a:pos x="396" y="66"/>
                  </a:cxn>
                  <a:cxn ang="0">
                    <a:pos x="390" y="72"/>
                  </a:cxn>
                  <a:cxn ang="0">
                    <a:pos x="396" y="78"/>
                  </a:cxn>
                  <a:cxn ang="0">
                    <a:pos x="372" y="78"/>
                  </a:cxn>
                  <a:cxn ang="0">
                    <a:pos x="402" y="84"/>
                  </a:cxn>
                  <a:cxn ang="0">
                    <a:pos x="390" y="108"/>
                  </a:cxn>
                  <a:cxn ang="0">
                    <a:pos x="372" y="102"/>
                  </a:cxn>
                  <a:cxn ang="0">
                    <a:pos x="390" y="108"/>
                  </a:cxn>
                  <a:cxn ang="0">
                    <a:pos x="408" y="96"/>
                  </a:cxn>
                  <a:cxn ang="0">
                    <a:pos x="414" y="108"/>
                  </a:cxn>
                  <a:cxn ang="0">
                    <a:pos x="408" y="120"/>
                  </a:cxn>
                  <a:cxn ang="0">
                    <a:pos x="396" y="114"/>
                  </a:cxn>
                  <a:cxn ang="0">
                    <a:pos x="378" y="126"/>
                  </a:cxn>
                  <a:cxn ang="0">
                    <a:pos x="372" y="126"/>
                  </a:cxn>
                  <a:cxn ang="0">
                    <a:pos x="372" y="138"/>
                  </a:cxn>
                  <a:cxn ang="0">
                    <a:pos x="360" y="126"/>
                  </a:cxn>
                  <a:cxn ang="0">
                    <a:pos x="366" y="144"/>
                  </a:cxn>
                  <a:cxn ang="0">
                    <a:pos x="348" y="162"/>
                  </a:cxn>
                  <a:cxn ang="0">
                    <a:pos x="348" y="180"/>
                  </a:cxn>
                  <a:cxn ang="0">
                    <a:pos x="342" y="174"/>
                  </a:cxn>
                  <a:cxn ang="0">
                    <a:pos x="336" y="186"/>
                  </a:cxn>
                  <a:cxn ang="0">
                    <a:pos x="312" y="192"/>
                  </a:cxn>
                  <a:cxn ang="0">
                    <a:pos x="306" y="192"/>
                  </a:cxn>
                  <a:cxn ang="0">
                    <a:pos x="246" y="144"/>
                  </a:cxn>
                  <a:cxn ang="0">
                    <a:pos x="186" y="156"/>
                  </a:cxn>
                  <a:cxn ang="0">
                    <a:pos x="168" y="132"/>
                  </a:cxn>
                  <a:cxn ang="0">
                    <a:pos x="102" y="144"/>
                  </a:cxn>
                  <a:cxn ang="0">
                    <a:pos x="66" y="162"/>
                  </a:cxn>
                  <a:cxn ang="0">
                    <a:pos x="0" y="168"/>
                  </a:cxn>
                  <a:cxn ang="0">
                    <a:pos x="0" y="150"/>
                  </a:cxn>
                  <a:cxn ang="0">
                    <a:pos x="18" y="150"/>
                  </a:cxn>
                  <a:cxn ang="0">
                    <a:pos x="24" y="132"/>
                  </a:cxn>
                  <a:cxn ang="0">
                    <a:pos x="66" y="108"/>
                  </a:cxn>
                  <a:cxn ang="0">
                    <a:pos x="78" y="90"/>
                  </a:cxn>
                  <a:cxn ang="0">
                    <a:pos x="84" y="96"/>
                  </a:cxn>
                  <a:cxn ang="0">
                    <a:pos x="114" y="78"/>
                  </a:cxn>
                  <a:cxn ang="0">
                    <a:pos x="126" y="66"/>
                  </a:cxn>
                  <a:cxn ang="0">
                    <a:pos x="126" y="48"/>
                  </a:cxn>
                  <a:cxn ang="0">
                    <a:pos x="408" y="0"/>
                  </a:cxn>
                  <a:cxn ang="0">
                    <a:pos x="426" y="24"/>
                  </a:cxn>
                  <a:cxn ang="0">
                    <a:pos x="414" y="12"/>
                  </a:cxn>
                  <a:cxn ang="0">
                    <a:pos x="420" y="24"/>
                  </a:cxn>
                  <a:cxn ang="0">
                    <a:pos x="408" y="18"/>
                  </a:cxn>
                  <a:cxn ang="0">
                    <a:pos x="414" y="24"/>
                  </a:cxn>
                  <a:cxn ang="0">
                    <a:pos x="402" y="24"/>
                  </a:cxn>
                  <a:cxn ang="0">
                    <a:pos x="402" y="30"/>
                  </a:cxn>
                  <a:cxn ang="0">
                    <a:pos x="396" y="30"/>
                  </a:cxn>
                  <a:cxn ang="0">
                    <a:pos x="396" y="36"/>
                  </a:cxn>
                  <a:cxn ang="0">
                    <a:pos x="384" y="36"/>
                  </a:cxn>
                  <a:cxn ang="0">
                    <a:pos x="372" y="18"/>
                  </a:cxn>
                  <a:cxn ang="0">
                    <a:pos x="384" y="48"/>
                  </a:cxn>
                  <a:cxn ang="0">
                    <a:pos x="414" y="36"/>
                  </a:cxn>
                  <a:cxn ang="0">
                    <a:pos x="414" y="54"/>
                  </a:cxn>
                  <a:cxn ang="0">
                    <a:pos x="420" y="54"/>
                  </a:cxn>
                  <a:cxn ang="0">
                    <a:pos x="426" y="36"/>
                  </a:cxn>
                  <a:cxn ang="0">
                    <a:pos x="438" y="54"/>
                  </a:cxn>
                </a:cxnLst>
                <a:rect l="0" t="0" r="r" b="b"/>
                <a:pathLst>
                  <a:path w="438" h="192">
                    <a:moveTo>
                      <a:pt x="438" y="54"/>
                    </a:moveTo>
                    <a:lnTo>
                      <a:pt x="420" y="78"/>
                    </a:lnTo>
                    <a:lnTo>
                      <a:pt x="402" y="78"/>
                    </a:lnTo>
                    <a:lnTo>
                      <a:pt x="396" y="66"/>
                    </a:lnTo>
                    <a:lnTo>
                      <a:pt x="390" y="72"/>
                    </a:lnTo>
                    <a:lnTo>
                      <a:pt x="396" y="78"/>
                    </a:lnTo>
                    <a:lnTo>
                      <a:pt x="372" y="78"/>
                    </a:lnTo>
                    <a:lnTo>
                      <a:pt x="402" y="84"/>
                    </a:lnTo>
                    <a:lnTo>
                      <a:pt x="390" y="108"/>
                    </a:lnTo>
                    <a:lnTo>
                      <a:pt x="372" y="102"/>
                    </a:lnTo>
                    <a:lnTo>
                      <a:pt x="390" y="108"/>
                    </a:lnTo>
                    <a:lnTo>
                      <a:pt x="408" y="96"/>
                    </a:lnTo>
                    <a:lnTo>
                      <a:pt x="414" y="108"/>
                    </a:lnTo>
                    <a:lnTo>
                      <a:pt x="408" y="120"/>
                    </a:lnTo>
                    <a:lnTo>
                      <a:pt x="396" y="114"/>
                    </a:lnTo>
                    <a:lnTo>
                      <a:pt x="378" y="126"/>
                    </a:lnTo>
                    <a:lnTo>
                      <a:pt x="372" y="126"/>
                    </a:lnTo>
                    <a:lnTo>
                      <a:pt x="372" y="138"/>
                    </a:lnTo>
                    <a:lnTo>
                      <a:pt x="360" y="126"/>
                    </a:lnTo>
                    <a:lnTo>
                      <a:pt x="366" y="144"/>
                    </a:lnTo>
                    <a:lnTo>
                      <a:pt x="348" y="162"/>
                    </a:lnTo>
                    <a:lnTo>
                      <a:pt x="348" y="180"/>
                    </a:lnTo>
                    <a:lnTo>
                      <a:pt x="342" y="174"/>
                    </a:lnTo>
                    <a:lnTo>
                      <a:pt x="336" y="186"/>
                    </a:lnTo>
                    <a:lnTo>
                      <a:pt x="312" y="192"/>
                    </a:lnTo>
                    <a:lnTo>
                      <a:pt x="306" y="192"/>
                    </a:lnTo>
                    <a:lnTo>
                      <a:pt x="246" y="144"/>
                    </a:lnTo>
                    <a:lnTo>
                      <a:pt x="186" y="156"/>
                    </a:lnTo>
                    <a:lnTo>
                      <a:pt x="168" y="132"/>
                    </a:lnTo>
                    <a:lnTo>
                      <a:pt x="102" y="144"/>
                    </a:lnTo>
                    <a:lnTo>
                      <a:pt x="66" y="162"/>
                    </a:lnTo>
                    <a:lnTo>
                      <a:pt x="0" y="168"/>
                    </a:lnTo>
                    <a:lnTo>
                      <a:pt x="0" y="150"/>
                    </a:lnTo>
                    <a:lnTo>
                      <a:pt x="18" y="150"/>
                    </a:lnTo>
                    <a:lnTo>
                      <a:pt x="24" y="132"/>
                    </a:lnTo>
                    <a:lnTo>
                      <a:pt x="66" y="108"/>
                    </a:lnTo>
                    <a:lnTo>
                      <a:pt x="78" y="90"/>
                    </a:lnTo>
                    <a:lnTo>
                      <a:pt x="84" y="96"/>
                    </a:lnTo>
                    <a:lnTo>
                      <a:pt x="114" y="78"/>
                    </a:lnTo>
                    <a:lnTo>
                      <a:pt x="126" y="66"/>
                    </a:lnTo>
                    <a:lnTo>
                      <a:pt x="126" y="48"/>
                    </a:lnTo>
                    <a:lnTo>
                      <a:pt x="408" y="0"/>
                    </a:lnTo>
                    <a:lnTo>
                      <a:pt x="426" y="24"/>
                    </a:lnTo>
                    <a:lnTo>
                      <a:pt x="414" y="12"/>
                    </a:lnTo>
                    <a:lnTo>
                      <a:pt x="420" y="24"/>
                    </a:lnTo>
                    <a:lnTo>
                      <a:pt x="408" y="18"/>
                    </a:lnTo>
                    <a:lnTo>
                      <a:pt x="414" y="24"/>
                    </a:lnTo>
                    <a:lnTo>
                      <a:pt x="402" y="24"/>
                    </a:lnTo>
                    <a:lnTo>
                      <a:pt x="402" y="30"/>
                    </a:lnTo>
                    <a:lnTo>
                      <a:pt x="396" y="30"/>
                    </a:lnTo>
                    <a:lnTo>
                      <a:pt x="396" y="36"/>
                    </a:lnTo>
                    <a:lnTo>
                      <a:pt x="384" y="36"/>
                    </a:lnTo>
                    <a:lnTo>
                      <a:pt x="372" y="18"/>
                    </a:lnTo>
                    <a:lnTo>
                      <a:pt x="384" y="48"/>
                    </a:lnTo>
                    <a:lnTo>
                      <a:pt x="414" y="36"/>
                    </a:lnTo>
                    <a:lnTo>
                      <a:pt x="414" y="54"/>
                    </a:lnTo>
                    <a:lnTo>
                      <a:pt x="420" y="54"/>
                    </a:lnTo>
                    <a:lnTo>
                      <a:pt x="426" y="36"/>
                    </a:lnTo>
                    <a:lnTo>
                      <a:pt x="438" y="54"/>
                    </a:lnTo>
                    <a:close/>
                  </a:path>
                </a:pathLst>
              </a:custGeom>
              <a:solidFill>
                <a:srgbClr val="B22222"/>
              </a:solidFill>
              <a:ln w="9525">
                <a:solidFill>
                  <a:srgbClr val="B22222"/>
                </a:solidFill>
                <a:prstDash val="solid"/>
                <a:round/>
                <a:headEnd/>
                <a:tailEnd/>
              </a:ln>
            </p:spPr>
            <p:txBody>
              <a:bodyPr/>
              <a:lstStyle/>
              <a:p>
                <a:endParaRPr lang="en-US"/>
              </a:p>
            </p:txBody>
          </p:sp>
          <p:sp>
            <p:nvSpPr>
              <p:cNvPr id="364631" name="Freeform 87"/>
              <p:cNvSpPr>
                <a:spLocks/>
              </p:cNvSpPr>
              <p:nvPr/>
            </p:nvSpPr>
            <p:spPr bwMode="auto">
              <a:xfrm>
                <a:off x="3513" y="2190"/>
                <a:ext cx="438" cy="192"/>
              </a:xfrm>
              <a:custGeom>
                <a:avLst/>
                <a:gdLst/>
                <a:ahLst/>
                <a:cxnLst>
                  <a:cxn ang="0">
                    <a:pos x="438" y="54"/>
                  </a:cxn>
                  <a:cxn ang="0">
                    <a:pos x="420" y="78"/>
                  </a:cxn>
                  <a:cxn ang="0">
                    <a:pos x="402" y="78"/>
                  </a:cxn>
                  <a:cxn ang="0">
                    <a:pos x="396" y="66"/>
                  </a:cxn>
                  <a:cxn ang="0">
                    <a:pos x="390" y="72"/>
                  </a:cxn>
                  <a:cxn ang="0">
                    <a:pos x="396" y="78"/>
                  </a:cxn>
                  <a:cxn ang="0">
                    <a:pos x="372" y="78"/>
                  </a:cxn>
                  <a:cxn ang="0">
                    <a:pos x="402" y="84"/>
                  </a:cxn>
                  <a:cxn ang="0">
                    <a:pos x="390" y="108"/>
                  </a:cxn>
                  <a:cxn ang="0">
                    <a:pos x="372" y="102"/>
                  </a:cxn>
                  <a:cxn ang="0">
                    <a:pos x="390" y="108"/>
                  </a:cxn>
                  <a:cxn ang="0">
                    <a:pos x="408" y="96"/>
                  </a:cxn>
                  <a:cxn ang="0">
                    <a:pos x="414" y="108"/>
                  </a:cxn>
                  <a:cxn ang="0">
                    <a:pos x="408" y="120"/>
                  </a:cxn>
                  <a:cxn ang="0">
                    <a:pos x="396" y="114"/>
                  </a:cxn>
                  <a:cxn ang="0">
                    <a:pos x="378" y="126"/>
                  </a:cxn>
                  <a:cxn ang="0">
                    <a:pos x="372" y="126"/>
                  </a:cxn>
                  <a:cxn ang="0">
                    <a:pos x="372" y="138"/>
                  </a:cxn>
                  <a:cxn ang="0">
                    <a:pos x="360" y="126"/>
                  </a:cxn>
                  <a:cxn ang="0">
                    <a:pos x="366" y="144"/>
                  </a:cxn>
                  <a:cxn ang="0">
                    <a:pos x="348" y="162"/>
                  </a:cxn>
                  <a:cxn ang="0">
                    <a:pos x="348" y="180"/>
                  </a:cxn>
                  <a:cxn ang="0">
                    <a:pos x="342" y="174"/>
                  </a:cxn>
                  <a:cxn ang="0">
                    <a:pos x="336" y="186"/>
                  </a:cxn>
                  <a:cxn ang="0">
                    <a:pos x="312" y="192"/>
                  </a:cxn>
                  <a:cxn ang="0">
                    <a:pos x="306" y="192"/>
                  </a:cxn>
                  <a:cxn ang="0">
                    <a:pos x="246" y="144"/>
                  </a:cxn>
                  <a:cxn ang="0">
                    <a:pos x="186" y="156"/>
                  </a:cxn>
                  <a:cxn ang="0">
                    <a:pos x="168" y="132"/>
                  </a:cxn>
                  <a:cxn ang="0">
                    <a:pos x="102" y="144"/>
                  </a:cxn>
                  <a:cxn ang="0">
                    <a:pos x="66" y="162"/>
                  </a:cxn>
                  <a:cxn ang="0">
                    <a:pos x="0" y="168"/>
                  </a:cxn>
                  <a:cxn ang="0">
                    <a:pos x="0" y="150"/>
                  </a:cxn>
                  <a:cxn ang="0">
                    <a:pos x="18" y="150"/>
                  </a:cxn>
                  <a:cxn ang="0">
                    <a:pos x="24" y="132"/>
                  </a:cxn>
                  <a:cxn ang="0">
                    <a:pos x="66" y="108"/>
                  </a:cxn>
                  <a:cxn ang="0">
                    <a:pos x="78" y="90"/>
                  </a:cxn>
                  <a:cxn ang="0">
                    <a:pos x="84" y="96"/>
                  </a:cxn>
                  <a:cxn ang="0">
                    <a:pos x="114" y="78"/>
                  </a:cxn>
                  <a:cxn ang="0">
                    <a:pos x="126" y="66"/>
                  </a:cxn>
                  <a:cxn ang="0">
                    <a:pos x="126" y="48"/>
                  </a:cxn>
                  <a:cxn ang="0">
                    <a:pos x="408" y="0"/>
                  </a:cxn>
                  <a:cxn ang="0">
                    <a:pos x="426" y="24"/>
                  </a:cxn>
                  <a:cxn ang="0">
                    <a:pos x="414" y="12"/>
                  </a:cxn>
                  <a:cxn ang="0">
                    <a:pos x="420" y="24"/>
                  </a:cxn>
                  <a:cxn ang="0">
                    <a:pos x="408" y="18"/>
                  </a:cxn>
                  <a:cxn ang="0">
                    <a:pos x="414" y="24"/>
                  </a:cxn>
                  <a:cxn ang="0">
                    <a:pos x="402" y="24"/>
                  </a:cxn>
                  <a:cxn ang="0">
                    <a:pos x="402" y="30"/>
                  </a:cxn>
                  <a:cxn ang="0">
                    <a:pos x="396" y="30"/>
                  </a:cxn>
                  <a:cxn ang="0">
                    <a:pos x="396" y="36"/>
                  </a:cxn>
                  <a:cxn ang="0">
                    <a:pos x="384" y="36"/>
                  </a:cxn>
                  <a:cxn ang="0">
                    <a:pos x="372" y="18"/>
                  </a:cxn>
                  <a:cxn ang="0">
                    <a:pos x="384" y="48"/>
                  </a:cxn>
                  <a:cxn ang="0">
                    <a:pos x="414" y="36"/>
                  </a:cxn>
                  <a:cxn ang="0">
                    <a:pos x="414" y="54"/>
                  </a:cxn>
                  <a:cxn ang="0">
                    <a:pos x="420" y="54"/>
                  </a:cxn>
                  <a:cxn ang="0">
                    <a:pos x="426" y="36"/>
                  </a:cxn>
                  <a:cxn ang="0">
                    <a:pos x="438" y="54"/>
                  </a:cxn>
                  <a:cxn ang="0">
                    <a:pos x="438" y="60"/>
                  </a:cxn>
                </a:cxnLst>
                <a:rect l="0" t="0" r="r" b="b"/>
                <a:pathLst>
                  <a:path w="438" h="192">
                    <a:moveTo>
                      <a:pt x="438" y="54"/>
                    </a:moveTo>
                    <a:lnTo>
                      <a:pt x="420" y="78"/>
                    </a:lnTo>
                    <a:lnTo>
                      <a:pt x="402" y="78"/>
                    </a:lnTo>
                    <a:lnTo>
                      <a:pt x="396" y="66"/>
                    </a:lnTo>
                    <a:lnTo>
                      <a:pt x="390" y="72"/>
                    </a:lnTo>
                    <a:lnTo>
                      <a:pt x="396" y="78"/>
                    </a:lnTo>
                    <a:lnTo>
                      <a:pt x="372" y="78"/>
                    </a:lnTo>
                    <a:lnTo>
                      <a:pt x="402" y="84"/>
                    </a:lnTo>
                    <a:lnTo>
                      <a:pt x="390" y="108"/>
                    </a:lnTo>
                    <a:lnTo>
                      <a:pt x="372" y="102"/>
                    </a:lnTo>
                    <a:lnTo>
                      <a:pt x="390" y="108"/>
                    </a:lnTo>
                    <a:lnTo>
                      <a:pt x="408" y="96"/>
                    </a:lnTo>
                    <a:lnTo>
                      <a:pt x="414" y="108"/>
                    </a:lnTo>
                    <a:lnTo>
                      <a:pt x="408" y="120"/>
                    </a:lnTo>
                    <a:lnTo>
                      <a:pt x="396" y="114"/>
                    </a:lnTo>
                    <a:lnTo>
                      <a:pt x="378" y="126"/>
                    </a:lnTo>
                    <a:lnTo>
                      <a:pt x="372" y="126"/>
                    </a:lnTo>
                    <a:lnTo>
                      <a:pt x="372" y="138"/>
                    </a:lnTo>
                    <a:lnTo>
                      <a:pt x="360" y="126"/>
                    </a:lnTo>
                    <a:lnTo>
                      <a:pt x="366" y="144"/>
                    </a:lnTo>
                    <a:lnTo>
                      <a:pt x="348" y="162"/>
                    </a:lnTo>
                    <a:lnTo>
                      <a:pt x="348" y="180"/>
                    </a:lnTo>
                    <a:lnTo>
                      <a:pt x="342" y="174"/>
                    </a:lnTo>
                    <a:lnTo>
                      <a:pt x="336" y="186"/>
                    </a:lnTo>
                    <a:lnTo>
                      <a:pt x="312" y="192"/>
                    </a:lnTo>
                    <a:lnTo>
                      <a:pt x="306" y="192"/>
                    </a:lnTo>
                    <a:lnTo>
                      <a:pt x="246" y="144"/>
                    </a:lnTo>
                    <a:lnTo>
                      <a:pt x="186" y="156"/>
                    </a:lnTo>
                    <a:lnTo>
                      <a:pt x="168" y="132"/>
                    </a:lnTo>
                    <a:lnTo>
                      <a:pt x="102" y="144"/>
                    </a:lnTo>
                    <a:lnTo>
                      <a:pt x="66" y="162"/>
                    </a:lnTo>
                    <a:lnTo>
                      <a:pt x="0" y="168"/>
                    </a:lnTo>
                    <a:lnTo>
                      <a:pt x="0" y="150"/>
                    </a:lnTo>
                    <a:lnTo>
                      <a:pt x="18" y="150"/>
                    </a:lnTo>
                    <a:lnTo>
                      <a:pt x="24" y="132"/>
                    </a:lnTo>
                    <a:lnTo>
                      <a:pt x="66" y="108"/>
                    </a:lnTo>
                    <a:lnTo>
                      <a:pt x="78" y="90"/>
                    </a:lnTo>
                    <a:lnTo>
                      <a:pt x="84" y="96"/>
                    </a:lnTo>
                    <a:lnTo>
                      <a:pt x="114" y="78"/>
                    </a:lnTo>
                    <a:lnTo>
                      <a:pt x="126" y="66"/>
                    </a:lnTo>
                    <a:lnTo>
                      <a:pt x="126" y="48"/>
                    </a:lnTo>
                    <a:lnTo>
                      <a:pt x="408" y="0"/>
                    </a:lnTo>
                    <a:lnTo>
                      <a:pt x="426" y="24"/>
                    </a:lnTo>
                    <a:lnTo>
                      <a:pt x="414" y="12"/>
                    </a:lnTo>
                    <a:lnTo>
                      <a:pt x="420" y="24"/>
                    </a:lnTo>
                    <a:lnTo>
                      <a:pt x="408" y="18"/>
                    </a:lnTo>
                    <a:lnTo>
                      <a:pt x="414" y="24"/>
                    </a:lnTo>
                    <a:lnTo>
                      <a:pt x="402" y="24"/>
                    </a:lnTo>
                    <a:lnTo>
                      <a:pt x="402" y="30"/>
                    </a:lnTo>
                    <a:lnTo>
                      <a:pt x="396" y="30"/>
                    </a:lnTo>
                    <a:lnTo>
                      <a:pt x="396" y="36"/>
                    </a:lnTo>
                    <a:lnTo>
                      <a:pt x="384" y="36"/>
                    </a:lnTo>
                    <a:lnTo>
                      <a:pt x="372" y="18"/>
                    </a:lnTo>
                    <a:lnTo>
                      <a:pt x="384" y="48"/>
                    </a:lnTo>
                    <a:lnTo>
                      <a:pt x="414" y="36"/>
                    </a:lnTo>
                    <a:lnTo>
                      <a:pt x="414" y="54"/>
                    </a:lnTo>
                    <a:lnTo>
                      <a:pt x="420" y="54"/>
                    </a:lnTo>
                    <a:lnTo>
                      <a:pt x="426" y="36"/>
                    </a:lnTo>
                    <a:lnTo>
                      <a:pt x="438" y="54"/>
                    </a:lnTo>
                    <a:lnTo>
                      <a:pt x="438" y="60"/>
                    </a:lnTo>
                  </a:path>
                </a:pathLst>
              </a:custGeom>
              <a:noFill/>
              <a:ln w="9525">
                <a:solidFill>
                  <a:srgbClr val="000000"/>
                </a:solidFill>
                <a:prstDash val="solid"/>
                <a:round/>
                <a:headEnd/>
                <a:tailEnd/>
              </a:ln>
            </p:spPr>
            <p:txBody>
              <a:bodyPr/>
              <a:lstStyle/>
              <a:p>
                <a:endParaRPr lang="en-US"/>
              </a:p>
            </p:txBody>
          </p:sp>
          <p:sp>
            <p:nvSpPr>
              <p:cNvPr id="364632" name="Freeform 88"/>
              <p:cNvSpPr>
                <a:spLocks/>
              </p:cNvSpPr>
              <p:nvPr/>
            </p:nvSpPr>
            <p:spPr bwMode="auto">
              <a:xfrm>
                <a:off x="3921" y="2190"/>
                <a:ext cx="6" cy="6"/>
              </a:xfrm>
              <a:custGeom>
                <a:avLst/>
                <a:gdLst/>
                <a:ahLst/>
                <a:cxnLst>
                  <a:cxn ang="0">
                    <a:pos x="6" y="0"/>
                  </a:cxn>
                  <a:cxn ang="0">
                    <a:pos x="0" y="0"/>
                  </a:cxn>
                  <a:cxn ang="0">
                    <a:pos x="6" y="0"/>
                  </a:cxn>
                  <a:cxn ang="0">
                    <a:pos x="6" y="6"/>
                  </a:cxn>
                </a:cxnLst>
                <a:rect l="0" t="0" r="r" b="b"/>
                <a:pathLst>
                  <a:path w="6" h="6">
                    <a:moveTo>
                      <a:pt x="6" y="0"/>
                    </a:moveTo>
                    <a:lnTo>
                      <a:pt x="0" y="0"/>
                    </a:lnTo>
                    <a:lnTo>
                      <a:pt x="6" y="0"/>
                    </a:lnTo>
                    <a:lnTo>
                      <a:pt x="6" y="6"/>
                    </a:lnTo>
                  </a:path>
                </a:pathLst>
              </a:custGeom>
              <a:noFill/>
              <a:ln w="9525">
                <a:solidFill>
                  <a:srgbClr val="000000"/>
                </a:solidFill>
                <a:prstDash val="solid"/>
                <a:round/>
                <a:headEnd/>
                <a:tailEnd/>
              </a:ln>
            </p:spPr>
            <p:txBody>
              <a:bodyPr/>
              <a:lstStyle/>
              <a:p>
                <a:endParaRPr lang="en-US"/>
              </a:p>
            </p:txBody>
          </p:sp>
          <p:sp>
            <p:nvSpPr>
              <p:cNvPr id="364633" name="Freeform 89"/>
              <p:cNvSpPr>
                <a:spLocks/>
              </p:cNvSpPr>
              <p:nvPr/>
            </p:nvSpPr>
            <p:spPr bwMode="auto">
              <a:xfrm>
                <a:off x="2547" y="1482"/>
                <a:ext cx="336" cy="210"/>
              </a:xfrm>
              <a:custGeom>
                <a:avLst/>
                <a:gdLst/>
                <a:ahLst/>
                <a:cxnLst>
                  <a:cxn ang="0">
                    <a:pos x="336" y="210"/>
                  </a:cxn>
                  <a:cxn ang="0">
                    <a:pos x="0" y="198"/>
                  </a:cxn>
                  <a:cxn ang="0">
                    <a:pos x="6" y="174"/>
                  </a:cxn>
                  <a:cxn ang="0">
                    <a:pos x="18" y="0"/>
                  </a:cxn>
                  <a:cxn ang="0">
                    <a:pos x="312" y="18"/>
                  </a:cxn>
                  <a:cxn ang="0">
                    <a:pos x="336" y="210"/>
                  </a:cxn>
                </a:cxnLst>
                <a:rect l="0" t="0" r="r" b="b"/>
                <a:pathLst>
                  <a:path w="336" h="210">
                    <a:moveTo>
                      <a:pt x="336" y="210"/>
                    </a:moveTo>
                    <a:lnTo>
                      <a:pt x="0" y="198"/>
                    </a:lnTo>
                    <a:lnTo>
                      <a:pt x="6" y="174"/>
                    </a:lnTo>
                    <a:lnTo>
                      <a:pt x="18" y="0"/>
                    </a:lnTo>
                    <a:lnTo>
                      <a:pt x="312" y="18"/>
                    </a:lnTo>
                    <a:lnTo>
                      <a:pt x="336" y="210"/>
                    </a:lnTo>
                    <a:close/>
                  </a:path>
                </a:pathLst>
              </a:custGeom>
              <a:solidFill>
                <a:srgbClr val="FF8C00"/>
              </a:solidFill>
              <a:ln w="9525">
                <a:solidFill>
                  <a:srgbClr val="FF8C00"/>
                </a:solidFill>
                <a:prstDash val="solid"/>
                <a:round/>
                <a:headEnd/>
                <a:tailEnd/>
              </a:ln>
            </p:spPr>
            <p:txBody>
              <a:bodyPr/>
              <a:lstStyle/>
              <a:p>
                <a:endParaRPr lang="en-US"/>
              </a:p>
            </p:txBody>
          </p:sp>
          <p:sp>
            <p:nvSpPr>
              <p:cNvPr id="364634" name="Freeform 90"/>
              <p:cNvSpPr>
                <a:spLocks/>
              </p:cNvSpPr>
              <p:nvPr/>
            </p:nvSpPr>
            <p:spPr bwMode="auto">
              <a:xfrm>
                <a:off x="2547" y="1482"/>
                <a:ext cx="336" cy="216"/>
              </a:xfrm>
              <a:custGeom>
                <a:avLst/>
                <a:gdLst/>
                <a:ahLst/>
                <a:cxnLst>
                  <a:cxn ang="0">
                    <a:pos x="336" y="210"/>
                  </a:cxn>
                  <a:cxn ang="0">
                    <a:pos x="0" y="198"/>
                  </a:cxn>
                  <a:cxn ang="0">
                    <a:pos x="6" y="174"/>
                  </a:cxn>
                  <a:cxn ang="0">
                    <a:pos x="18" y="0"/>
                  </a:cxn>
                  <a:cxn ang="0">
                    <a:pos x="312" y="18"/>
                  </a:cxn>
                  <a:cxn ang="0">
                    <a:pos x="336" y="210"/>
                  </a:cxn>
                  <a:cxn ang="0">
                    <a:pos x="336" y="216"/>
                  </a:cxn>
                </a:cxnLst>
                <a:rect l="0" t="0" r="r" b="b"/>
                <a:pathLst>
                  <a:path w="336" h="216">
                    <a:moveTo>
                      <a:pt x="336" y="210"/>
                    </a:moveTo>
                    <a:lnTo>
                      <a:pt x="0" y="198"/>
                    </a:lnTo>
                    <a:lnTo>
                      <a:pt x="6" y="174"/>
                    </a:lnTo>
                    <a:lnTo>
                      <a:pt x="18" y="0"/>
                    </a:lnTo>
                    <a:lnTo>
                      <a:pt x="312" y="18"/>
                    </a:lnTo>
                    <a:lnTo>
                      <a:pt x="336" y="210"/>
                    </a:lnTo>
                    <a:lnTo>
                      <a:pt x="336" y="216"/>
                    </a:lnTo>
                  </a:path>
                </a:pathLst>
              </a:custGeom>
              <a:noFill/>
              <a:ln w="9525">
                <a:solidFill>
                  <a:srgbClr val="000000"/>
                </a:solidFill>
                <a:prstDash val="solid"/>
                <a:round/>
                <a:headEnd/>
                <a:tailEnd/>
              </a:ln>
            </p:spPr>
            <p:txBody>
              <a:bodyPr/>
              <a:lstStyle/>
              <a:p>
                <a:endParaRPr lang="en-US"/>
              </a:p>
            </p:txBody>
          </p:sp>
          <p:sp>
            <p:nvSpPr>
              <p:cNvPr id="364635" name="Freeform 91"/>
              <p:cNvSpPr>
                <a:spLocks/>
              </p:cNvSpPr>
              <p:nvPr/>
            </p:nvSpPr>
            <p:spPr bwMode="auto">
              <a:xfrm>
                <a:off x="3441" y="1890"/>
                <a:ext cx="210" cy="240"/>
              </a:xfrm>
              <a:custGeom>
                <a:avLst/>
                <a:gdLst/>
                <a:ahLst/>
                <a:cxnLst>
                  <a:cxn ang="0">
                    <a:pos x="210" y="84"/>
                  </a:cxn>
                  <a:cxn ang="0">
                    <a:pos x="204" y="90"/>
                  </a:cxn>
                  <a:cxn ang="0">
                    <a:pos x="210" y="102"/>
                  </a:cxn>
                  <a:cxn ang="0">
                    <a:pos x="204" y="150"/>
                  </a:cxn>
                  <a:cxn ang="0">
                    <a:pos x="168" y="180"/>
                  </a:cxn>
                  <a:cxn ang="0">
                    <a:pos x="168" y="198"/>
                  </a:cxn>
                  <a:cxn ang="0">
                    <a:pos x="156" y="198"/>
                  </a:cxn>
                  <a:cxn ang="0">
                    <a:pos x="150" y="222"/>
                  </a:cxn>
                  <a:cxn ang="0">
                    <a:pos x="132" y="240"/>
                  </a:cxn>
                  <a:cxn ang="0">
                    <a:pos x="114" y="222"/>
                  </a:cxn>
                  <a:cxn ang="0">
                    <a:pos x="78" y="234"/>
                  </a:cxn>
                  <a:cxn ang="0">
                    <a:pos x="48" y="222"/>
                  </a:cxn>
                  <a:cxn ang="0">
                    <a:pos x="36" y="204"/>
                  </a:cxn>
                  <a:cxn ang="0">
                    <a:pos x="18" y="210"/>
                  </a:cxn>
                  <a:cxn ang="0">
                    <a:pos x="0" y="42"/>
                  </a:cxn>
                  <a:cxn ang="0">
                    <a:pos x="18" y="42"/>
                  </a:cxn>
                  <a:cxn ang="0">
                    <a:pos x="60" y="30"/>
                  </a:cxn>
                  <a:cxn ang="0">
                    <a:pos x="60" y="36"/>
                  </a:cxn>
                  <a:cxn ang="0">
                    <a:pos x="96" y="42"/>
                  </a:cxn>
                  <a:cxn ang="0">
                    <a:pos x="90" y="48"/>
                  </a:cxn>
                  <a:cxn ang="0">
                    <a:pos x="114" y="48"/>
                  </a:cxn>
                  <a:cxn ang="0">
                    <a:pos x="150" y="36"/>
                  </a:cxn>
                  <a:cxn ang="0">
                    <a:pos x="162" y="18"/>
                  </a:cxn>
                  <a:cxn ang="0">
                    <a:pos x="198" y="0"/>
                  </a:cxn>
                  <a:cxn ang="0">
                    <a:pos x="210" y="66"/>
                  </a:cxn>
                  <a:cxn ang="0">
                    <a:pos x="210" y="84"/>
                  </a:cxn>
                </a:cxnLst>
                <a:rect l="0" t="0" r="r" b="b"/>
                <a:pathLst>
                  <a:path w="210" h="240">
                    <a:moveTo>
                      <a:pt x="210" y="84"/>
                    </a:moveTo>
                    <a:lnTo>
                      <a:pt x="204" y="90"/>
                    </a:lnTo>
                    <a:lnTo>
                      <a:pt x="210" y="102"/>
                    </a:lnTo>
                    <a:lnTo>
                      <a:pt x="204" y="150"/>
                    </a:lnTo>
                    <a:lnTo>
                      <a:pt x="168" y="180"/>
                    </a:lnTo>
                    <a:lnTo>
                      <a:pt x="168" y="198"/>
                    </a:lnTo>
                    <a:lnTo>
                      <a:pt x="156" y="198"/>
                    </a:lnTo>
                    <a:lnTo>
                      <a:pt x="150" y="222"/>
                    </a:lnTo>
                    <a:lnTo>
                      <a:pt x="132" y="240"/>
                    </a:lnTo>
                    <a:lnTo>
                      <a:pt x="114" y="222"/>
                    </a:lnTo>
                    <a:lnTo>
                      <a:pt x="78" y="234"/>
                    </a:lnTo>
                    <a:lnTo>
                      <a:pt x="48" y="222"/>
                    </a:lnTo>
                    <a:lnTo>
                      <a:pt x="36" y="204"/>
                    </a:lnTo>
                    <a:lnTo>
                      <a:pt x="18" y="210"/>
                    </a:lnTo>
                    <a:lnTo>
                      <a:pt x="0" y="42"/>
                    </a:lnTo>
                    <a:lnTo>
                      <a:pt x="18" y="42"/>
                    </a:lnTo>
                    <a:lnTo>
                      <a:pt x="60" y="30"/>
                    </a:lnTo>
                    <a:lnTo>
                      <a:pt x="60" y="36"/>
                    </a:lnTo>
                    <a:lnTo>
                      <a:pt x="96" y="42"/>
                    </a:lnTo>
                    <a:lnTo>
                      <a:pt x="90" y="48"/>
                    </a:lnTo>
                    <a:lnTo>
                      <a:pt x="114" y="48"/>
                    </a:lnTo>
                    <a:lnTo>
                      <a:pt x="150" y="36"/>
                    </a:lnTo>
                    <a:lnTo>
                      <a:pt x="162" y="18"/>
                    </a:lnTo>
                    <a:lnTo>
                      <a:pt x="198" y="0"/>
                    </a:lnTo>
                    <a:lnTo>
                      <a:pt x="210" y="66"/>
                    </a:lnTo>
                    <a:lnTo>
                      <a:pt x="210" y="84"/>
                    </a:lnTo>
                    <a:close/>
                  </a:path>
                </a:pathLst>
              </a:custGeom>
              <a:solidFill>
                <a:srgbClr val="B22222"/>
              </a:solidFill>
              <a:ln w="9525">
                <a:solidFill>
                  <a:srgbClr val="B22222"/>
                </a:solidFill>
                <a:prstDash val="solid"/>
                <a:round/>
                <a:headEnd/>
                <a:tailEnd/>
              </a:ln>
            </p:spPr>
            <p:txBody>
              <a:bodyPr/>
              <a:lstStyle/>
              <a:p>
                <a:endParaRPr lang="en-US"/>
              </a:p>
            </p:txBody>
          </p:sp>
          <p:sp>
            <p:nvSpPr>
              <p:cNvPr id="364636" name="Freeform 92"/>
              <p:cNvSpPr>
                <a:spLocks/>
              </p:cNvSpPr>
              <p:nvPr/>
            </p:nvSpPr>
            <p:spPr bwMode="auto">
              <a:xfrm>
                <a:off x="3441" y="1890"/>
                <a:ext cx="210" cy="240"/>
              </a:xfrm>
              <a:custGeom>
                <a:avLst/>
                <a:gdLst/>
                <a:ahLst/>
                <a:cxnLst>
                  <a:cxn ang="0">
                    <a:pos x="210" y="84"/>
                  </a:cxn>
                  <a:cxn ang="0">
                    <a:pos x="204" y="90"/>
                  </a:cxn>
                  <a:cxn ang="0">
                    <a:pos x="210" y="102"/>
                  </a:cxn>
                  <a:cxn ang="0">
                    <a:pos x="204" y="150"/>
                  </a:cxn>
                  <a:cxn ang="0">
                    <a:pos x="168" y="180"/>
                  </a:cxn>
                  <a:cxn ang="0">
                    <a:pos x="168" y="198"/>
                  </a:cxn>
                  <a:cxn ang="0">
                    <a:pos x="156" y="198"/>
                  </a:cxn>
                  <a:cxn ang="0">
                    <a:pos x="150" y="222"/>
                  </a:cxn>
                  <a:cxn ang="0">
                    <a:pos x="132" y="240"/>
                  </a:cxn>
                  <a:cxn ang="0">
                    <a:pos x="114" y="222"/>
                  </a:cxn>
                  <a:cxn ang="0">
                    <a:pos x="78" y="234"/>
                  </a:cxn>
                  <a:cxn ang="0">
                    <a:pos x="48" y="222"/>
                  </a:cxn>
                  <a:cxn ang="0">
                    <a:pos x="36" y="204"/>
                  </a:cxn>
                  <a:cxn ang="0">
                    <a:pos x="18" y="210"/>
                  </a:cxn>
                  <a:cxn ang="0">
                    <a:pos x="0" y="42"/>
                  </a:cxn>
                  <a:cxn ang="0">
                    <a:pos x="18" y="42"/>
                  </a:cxn>
                  <a:cxn ang="0">
                    <a:pos x="60" y="30"/>
                  </a:cxn>
                  <a:cxn ang="0">
                    <a:pos x="60" y="36"/>
                  </a:cxn>
                  <a:cxn ang="0">
                    <a:pos x="96" y="42"/>
                  </a:cxn>
                  <a:cxn ang="0">
                    <a:pos x="90" y="48"/>
                  </a:cxn>
                  <a:cxn ang="0">
                    <a:pos x="114" y="48"/>
                  </a:cxn>
                  <a:cxn ang="0">
                    <a:pos x="150" y="36"/>
                  </a:cxn>
                  <a:cxn ang="0">
                    <a:pos x="162" y="18"/>
                  </a:cxn>
                  <a:cxn ang="0">
                    <a:pos x="198" y="0"/>
                  </a:cxn>
                  <a:cxn ang="0">
                    <a:pos x="210" y="66"/>
                  </a:cxn>
                  <a:cxn ang="0">
                    <a:pos x="210" y="84"/>
                  </a:cxn>
                  <a:cxn ang="0">
                    <a:pos x="210" y="90"/>
                  </a:cxn>
                </a:cxnLst>
                <a:rect l="0" t="0" r="r" b="b"/>
                <a:pathLst>
                  <a:path w="210" h="240">
                    <a:moveTo>
                      <a:pt x="210" y="84"/>
                    </a:moveTo>
                    <a:lnTo>
                      <a:pt x="204" y="90"/>
                    </a:lnTo>
                    <a:lnTo>
                      <a:pt x="210" y="102"/>
                    </a:lnTo>
                    <a:lnTo>
                      <a:pt x="204" y="150"/>
                    </a:lnTo>
                    <a:lnTo>
                      <a:pt x="168" y="180"/>
                    </a:lnTo>
                    <a:lnTo>
                      <a:pt x="168" y="198"/>
                    </a:lnTo>
                    <a:lnTo>
                      <a:pt x="156" y="198"/>
                    </a:lnTo>
                    <a:lnTo>
                      <a:pt x="150" y="222"/>
                    </a:lnTo>
                    <a:lnTo>
                      <a:pt x="132" y="240"/>
                    </a:lnTo>
                    <a:lnTo>
                      <a:pt x="114" y="222"/>
                    </a:lnTo>
                    <a:lnTo>
                      <a:pt x="78" y="234"/>
                    </a:lnTo>
                    <a:lnTo>
                      <a:pt x="48" y="222"/>
                    </a:lnTo>
                    <a:lnTo>
                      <a:pt x="36" y="204"/>
                    </a:lnTo>
                    <a:lnTo>
                      <a:pt x="18" y="210"/>
                    </a:lnTo>
                    <a:lnTo>
                      <a:pt x="0" y="42"/>
                    </a:lnTo>
                    <a:lnTo>
                      <a:pt x="18" y="42"/>
                    </a:lnTo>
                    <a:lnTo>
                      <a:pt x="60" y="30"/>
                    </a:lnTo>
                    <a:lnTo>
                      <a:pt x="60" y="36"/>
                    </a:lnTo>
                    <a:lnTo>
                      <a:pt x="96" y="42"/>
                    </a:lnTo>
                    <a:lnTo>
                      <a:pt x="90" y="48"/>
                    </a:lnTo>
                    <a:lnTo>
                      <a:pt x="114" y="48"/>
                    </a:lnTo>
                    <a:lnTo>
                      <a:pt x="150" y="36"/>
                    </a:lnTo>
                    <a:lnTo>
                      <a:pt x="162" y="18"/>
                    </a:lnTo>
                    <a:lnTo>
                      <a:pt x="198" y="0"/>
                    </a:lnTo>
                    <a:lnTo>
                      <a:pt x="210" y="66"/>
                    </a:lnTo>
                    <a:lnTo>
                      <a:pt x="210" y="84"/>
                    </a:lnTo>
                    <a:lnTo>
                      <a:pt x="210" y="90"/>
                    </a:lnTo>
                  </a:path>
                </a:pathLst>
              </a:custGeom>
              <a:noFill/>
              <a:ln w="9525">
                <a:solidFill>
                  <a:srgbClr val="000000"/>
                </a:solidFill>
                <a:prstDash val="solid"/>
                <a:round/>
                <a:headEnd/>
                <a:tailEnd/>
              </a:ln>
            </p:spPr>
            <p:txBody>
              <a:bodyPr/>
              <a:lstStyle/>
              <a:p>
                <a:endParaRPr lang="en-US"/>
              </a:p>
            </p:txBody>
          </p:sp>
          <p:sp>
            <p:nvSpPr>
              <p:cNvPr id="364637" name="Freeform 93"/>
              <p:cNvSpPr>
                <a:spLocks/>
              </p:cNvSpPr>
              <p:nvPr/>
            </p:nvSpPr>
            <p:spPr bwMode="auto">
              <a:xfrm>
                <a:off x="2547" y="2250"/>
                <a:ext cx="444" cy="228"/>
              </a:xfrm>
              <a:custGeom>
                <a:avLst/>
                <a:gdLst/>
                <a:ahLst/>
                <a:cxnLst>
                  <a:cxn ang="0">
                    <a:pos x="432" y="48"/>
                  </a:cxn>
                  <a:cxn ang="0">
                    <a:pos x="444" y="120"/>
                  </a:cxn>
                  <a:cxn ang="0">
                    <a:pos x="438" y="228"/>
                  </a:cxn>
                  <a:cxn ang="0">
                    <a:pos x="402" y="210"/>
                  </a:cxn>
                  <a:cxn ang="0">
                    <a:pos x="342" y="228"/>
                  </a:cxn>
                  <a:cxn ang="0">
                    <a:pos x="324" y="216"/>
                  </a:cxn>
                  <a:cxn ang="0">
                    <a:pos x="312" y="216"/>
                  </a:cxn>
                  <a:cxn ang="0">
                    <a:pos x="312" y="210"/>
                  </a:cxn>
                  <a:cxn ang="0">
                    <a:pos x="300" y="228"/>
                  </a:cxn>
                  <a:cxn ang="0">
                    <a:pos x="294" y="216"/>
                  </a:cxn>
                  <a:cxn ang="0">
                    <a:pos x="288" y="222"/>
                  </a:cxn>
                  <a:cxn ang="0">
                    <a:pos x="270" y="210"/>
                  </a:cxn>
                  <a:cxn ang="0">
                    <a:pos x="258" y="216"/>
                  </a:cxn>
                  <a:cxn ang="0">
                    <a:pos x="246" y="198"/>
                  </a:cxn>
                  <a:cxn ang="0">
                    <a:pos x="228" y="204"/>
                  </a:cxn>
                  <a:cxn ang="0">
                    <a:pos x="192" y="192"/>
                  </a:cxn>
                  <a:cxn ang="0">
                    <a:pos x="186" y="174"/>
                  </a:cxn>
                  <a:cxn ang="0">
                    <a:pos x="168" y="180"/>
                  </a:cxn>
                  <a:cxn ang="0">
                    <a:pos x="150" y="168"/>
                  </a:cxn>
                  <a:cxn ang="0">
                    <a:pos x="156" y="42"/>
                  </a:cxn>
                  <a:cxn ang="0">
                    <a:pos x="0" y="36"/>
                  </a:cxn>
                  <a:cxn ang="0">
                    <a:pos x="6" y="0"/>
                  </a:cxn>
                  <a:cxn ang="0">
                    <a:pos x="54" y="6"/>
                  </a:cxn>
                  <a:cxn ang="0">
                    <a:pos x="432" y="12"/>
                  </a:cxn>
                  <a:cxn ang="0">
                    <a:pos x="432" y="36"/>
                  </a:cxn>
                  <a:cxn ang="0">
                    <a:pos x="432" y="48"/>
                  </a:cxn>
                </a:cxnLst>
                <a:rect l="0" t="0" r="r" b="b"/>
                <a:pathLst>
                  <a:path w="444" h="228">
                    <a:moveTo>
                      <a:pt x="432" y="48"/>
                    </a:moveTo>
                    <a:lnTo>
                      <a:pt x="444" y="120"/>
                    </a:lnTo>
                    <a:lnTo>
                      <a:pt x="438" y="228"/>
                    </a:lnTo>
                    <a:lnTo>
                      <a:pt x="402" y="210"/>
                    </a:lnTo>
                    <a:lnTo>
                      <a:pt x="342" y="228"/>
                    </a:lnTo>
                    <a:lnTo>
                      <a:pt x="324" y="216"/>
                    </a:lnTo>
                    <a:lnTo>
                      <a:pt x="312" y="216"/>
                    </a:lnTo>
                    <a:lnTo>
                      <a:pt x="312" y="210"/>
                    </a:lnTo>
                    <a:lnTo>
                      <a:pt x="300" y="228"/>
                    </a:lnTo>
                    <a:lnTo>
                      <a:pt x="294" y="216"/>
                    </a:lnTo>
                    <a:lnTo>
                      <a:pt x="288" y="222"/>
                    </a:lnTo>
                    <a:lnTo>
                      <a:pt x="270" y="210"/>
                    </a:lnTo>
                    <a:lnTo>
                      <a:pt x="258" y="216"/>
                    </a:lnTo>
                    <a:lnTo>
                      <a:pt x="246" y="198"/>
                    </a:lnTo>
                    <a:lnTo>
                      <a:pt x="228" y="204"/>
                    </a:lnTo>
                    <a:lnTo>
                      <a:pt x="192" y="192"/>
                    </a:lnTo>
                    <a:lnTo>
                      <a:pt x="186" y="174"/>
                    </a:lnTo>
                    <a:lnTo>
                      <a:pt x="168" y="180"/>
                    </a:lnTo>
                    <a:lnTo>
                      <a:pt x="150" y="168"/>
                    </a:lnTo>
                    <a:lnTo>
                      <a:pt x="156" y="42"/>
                    </a:lnTo>
                    <a:lnTo>
                      <a:pt x="0" y="36"/>
                    </a:lnTo>
                    <a:lnTo>
                      <a:pt x="6" y="0"/>
                    </a:lnTo>
                    <a:lnTo>
                      <a:pt x="54" y="6"/>
                    </a:lnTo>
                    <a:lnTo>
                      <a:pt x="432" y="12"/>
                    </a:lnTo>
                    <a:lnTo>
                      <a:pt x="432" y="36"/>
                    </a:lnTo>
                    <a:lnTo>
                      <a:pt x="432" y="48"/>
                    </a:lnTo>
                    <a:close/>
                  </a:path>
                </a:pathLst>
              </a:custGeom>
              <a:solidFill>
                <a:srgbClr val="B22222"/>
              </a:solidFill>
              <a:ln w="9525">
                <a:solidFill>
                  <a:srgbClr val="B22222"/>
                </a:solidFill>
                <a:prstDash val="solid"/>
                <a:round/>
                <a:headEnd/>
                <a:tailEnd/>
              </a:ln>
            </p:spPr>
            <p:txBody>
              <a:bodyPr/>
              <a:lstStyle/>
              <a:p>
                <a:endParaRPr lang="en-US"/>
              </a:p>
            </p:txBody>
          </p:sp>
          <p:sp>
            <p:nvSpPr>
              <p:cNvPr id="364638" name="Freeform 94"/>
              <p:cNvSpPr>
                <a:spLocks/>
              </p:cNvSpPr>
              <p:nvPr/>
            </p:nvSpPr>
            <p:spPr bwMode="auto">
              <a:xfrm>
                <a:off x="2547" y="2250"/>
                <a:ext cx="444" cy="228"/>
              </a:xfrm>
              <a:custGeom>
                <a:avLst/>
                <a:gdLst/>
                <a:ahLst/>
                <a:cxnLst>
                  <a:cxn ang="0">
                    <a:pos x="432" y="48"/>
                  </a:cxn>
                  <a:cxn ang="0">
                    <a:pos x="444" y="120"/>
                  </a:cxn>
                  <a:cxn ang="0">
                    <a:pos x="438" y="228"/>
                  </a:cxn>
                  <a:cxn ang="0">
                    <a:pos x="402" y="210"/>
                  </a:cxn>
                  <a:cxn ang="0">
                    <a:pos x="342" y="228"/>
                  </a:cxn>
                  <a:cxn ang="0">
                    <a:pos x="324" y="216"/>
                  </a:cxn>
                  <a:cxn ang="0">
                    <a:pos x="312" y="216"/>
                  </a:cxn>
                  <a:cxn ang="0">
                    <a:pos x="312" y="210"/>
                  </a:cxn>
                  <a:cxn ang="0">
                    <a:pos x="300" y="228"/>
                  </a:cxn>
                  <a:cxn ang="0">
                    <a:pos x="294" y="216"/>
                  </a:cxn>
                  <a:cxn ang="0">
                    <a:pos x="288" y="222"/>
                  </a:cxn>
                  <a:cxn ang="0">
                    <a:pos x="270" y="210"/>
                  </a:cxn>
                  <a:cxn ang="0">
                    <a:pos x="258" y="216"/>
                  </a:cxn>
                  <a:cxn ang="0">
                    <a:pos x="246" y="198"/>
                  </a:cxn>
                  <a:cxn ang="0">
                    <a:pos x="228" y="204"/>
                  </a:cxn>
                  <a:cxn ang="0">
                    <a:pos x="192" y="192"/>
                  </a:cxn>
                  <a:cxn ang="0">
                    <a:pos x="186" y="174"/>
                  </a:cxn>
                  <a:cxn ang="0">
                    <a:pos x="168" y="180"/>
                  </a:cxn>
                  <a:cxn ang="0">
                    <a:pos x="150" y="168"/>
                  </a:cxn>
                  <a:cxn ang="0">
                    <a:pos x="156" y="42"/>
                  </a:cxn>
                  <a:cxn ang="0">
                    <a:pos x="0" y="36"/>
                  </a:cxn>
                  <a:cxn ang="0">
                    <a:pos x="6" y="0"/>
                  </a:cxn>
                  <a:cxn ang="0">
                    <a:pos x="54" y="6"/>
                  </a:cxn>
                  <a:cxn ang="0">
                    <a:pos x="432" y="12"/>
                  </a:cxn>
                  <a:cxn ang="0">
                    <a:pos x="432" y="36"/>
                  </a:cxn>
                  <a:cxn ang="0">
                    <a:pos x="432" y="48"/>
                  </a:cxn>
                  <a:cxn ang="0">
                    <a:pos x="432" y="54"/>
                  </a:cxn>
                </a:cxnLst>
                <a:rect l="0" t="0" r="r" b="b"/>
                <a:pathLst>
                  <a:path w="444" h="228">
                    <a:moveTo>
                      <a:pt x="432" y="48"/>
                    </a:moveTo>
                    <a:lnTo>
                      <a:pt x="444" y="120"/>
                    </a:lnTo>
                    <a:lnTo>
                      <a:pt x="438" y="228"/>
                    </a:lnTo>
                    <a:lnTo>
                      <a:pt x="402" y="210"/>
                    </a:lnTo>
                    <a:lnTo>
                      <a:pt x="342" y="228"/>
                    </a:lnTo>
                    <a:lnTo>
                      <a:pt x="324" y="216"/>
                    </a:lnTo>
                    <a:lnTo>
                      <a:pt x="312" y="216"/>
                    </a:lnTo>
                    <a:lnTo>
                      <a:pt x="312" y="210"/>
                    </a:lnTo>
                    <a:lnTo>
                      <a:pt x="300" y="228"/>
                    </a:lnTo>
                    <a:lnTo>
                      <a:pt x="294" y="216"/>
                    </a:lnTo>
                    <a:lnTo>
                      <a:pt x="288" y="222"/>
                    </a:lnTo>
                    <a:lnTo>
                      <a:pt x="270" y="210"/>
                    </a:lnTo>
                    <a:lnTo>
                      <a:pt x="258" y="216"/>
                    </a:lnTo>
                    <a:lnTo>
                      <a:pt x="246" y="198"/>
                    </a:lnTo>
                    <a:lnTo>
                      <a:pt x="228" y="204"/>
                    </a:lnTo>
                    <a:lnTo>
                      <a:pt x="192" y="192"/>
                    </a:lnTo>
                    <a:lnTo>
                      <a:pt x="186" y="174"/>
                    </a:lnTo>
                    <a:lnTo>
                      <a:pt x="168" y="180"/>
                    </a:lnTo>
                    <a:lnTo>
                      <a:pt x="150" y="168"/>
                    </a:lnTo>
                    <a:lnTo>
                      <a:pt x="156" y="42"/>
                    </a:lnTo>
                    <a:lnTo>
                      <a:pt x="0" y="36"/>
                    </a:lnTo>
                    <a:lnTo>
                      <a:pt x="6" y="0"/>
                    </a:lnTo>
                    <a:lnTo>
                      <a:pt x="54" y="6"/>
                    </a:lnTo>
                    <a:lnTo>
                      <a:pt x="432" y="12"/>
                    </a:lnTo>
                    <a:lnTo>
                      <a:pt x="432" y="36"/>
                    </a:lnTo>
                    <a:lnTo>
                      <a:pt x="432" y="48"/>
                    </a:lnTo>
                    <a:lnTo>
                      <a:pt x="432" y="54"/>
                    </a:lnTo>
                  </a:path>
                </a:pathLst>
              </a:custGeom>
              <a:noFill/>
              <a:ln w="9525">
                <a:solidFill>
                  <a:srgbClr val="000000"/>
                </a:solidFill>
                <a:prstDash val="solid"/>
                <a:round/>
                <a:headEnd/>
                <a:tailEnd/>
              </a:ln>
            </p:spPr>
            <p:txBody>
              <a:bodyPr/>
              <a:lstStyle/>
              <a:p>
                <a:endParaRPr lang="en-US"/>
              </a:p>
            </p:txBody>
          </p:sp>
          <p:sp>
            <p:nvSpPr>
              <p:cNvPr id="364639" name="Freeform 95"/>
              <p:cNvSpPr>
                <a:spLocks/>
              </p:cNvSpPr>
              <p:nvPr/>
            </p:nvSpPr>
            <p:spPr bwMode="auto">
              <a:xfrm>
                <a:off x="1593" y="1494"/>
                <a:ext cx="402" cy="342"/>
              </a:xfrm>
              <a:custGeom>
                <a:avLst/>
                <a:gdLst/>
                <a:ahLst/>
                <a:cxnLst>
                  <a:cxn ang="0">
                    <a:pos x="186" y="306"/>
                  </a:cxn>
                  <a:cxn ang="0">
                    <a:pos x="0" y="252"/>
                  </a:cxn>
                  <a:cxn ang="0">
                    <a:pos x="0" y="198"/>
                  </a:cxn>
                  <a:cxn ang="0">
                    <a:pos x="30" y="150"/>
                  </a:cxn>
                  <a:cxn ang="0">
                    <a:pos x="78" y="42"/>
                  </a:cxn>
                  <a:cxn ang="0">
                    <a:pos x="84" y="0"/>
                  </a:cxn>
                  <a:cxn ang="0">
                    <a:pos x="108" y="6"/>
                  </a:cxn>
                  <a:cxn ang="0">
                    <a:pos x="126" y="18"/>
                  </a:cxn>
                  <a:cxn ang="0">
                    <a:pos x="126" y="48"/>
                  </a:cxn>
                  <a:cxn ang="0">
                    <a:pos x="144" y="60"/>
                  </a:cxn>
                  <a:cxn ang="0">
                    <a:pos x="168" y="54"/>
                  </a:cxn>
                  <a:cxn ang="0">
                    <a:pos x="198" y="72"/>
                  </a:cxn>
                  <a:cxn ang="0">
                    <a:pos x="300" y="72"/>
                  </a:cxn>
                  <a:cxn ang="0">
                    <a:pos x="384" y="90"/>
                  </a:cxn>
                  <a:cxn ang="0">
                    <a:pos x="402" y="120"/>
                  </a:cxn>
                  <a:cxn ang="0">
                    <a:pos x="348" y="186"/>
                  </a:cxn>
                  <a:cxn ang="0">
                    <a:pos x="360" y="204"/>
                  </a:cxn>
                  <a:cxn ang="0">
                    <a:pos x="324" y="342"/>
                  </a:cxn>
                  <a:cxn ang="0">
                    <a:pos x="216" y="312"/>
                  </a:cxn>
                  <a:cxn ang="0">
                    <a:pos x="186" y="306"/>
                  </a:cxn>
                </a:cxnLst>
                <a:rect l="0" t="0" r="r" b="b"/>
                <a:pathLst>
                  <a:path w="402" h="342">
                    <a:moveTo>
                      <a:pt x="186" y="306"/>
                    </a:moveTo>
                    <a:lnTo>
                      <a:pt x="0" y="252"/>
                    </a:lnTo>
                    <a:lnTo>
                      <a:pt x="0" y="198"/>
                    </a:lnTo>
                    <a:lnTo>
                      <a:pt x="30" y="150"/>
                    </a:lnTo>
                    <a:lnTo>
                      <a:pt x="78" y="42"/>
                    </a:lnTo>
                    <a:lnTo>
                      <a:pt x="84" y="0"/>
                    </a:lnTo>
                    <a:lnTo>
                      <a:pt x="108" y="6"/>
                    </a:lnTo>
                    <a:lnTo>
                      <a:pt x="126" y="18"/>
                    </a:lnTo>
                    <a:lnTo>
                      <a:pt x="126" y="48"/>
                    </a:lnTo>
                    <a:lnTo>
                      <a:pt x="144" y="60"/>
                    </a:lnTo>
                    <a:lnTo>
                      <a:pt x="168" y="54"/>
                    </a:lnTo>
                    <a:lnTo>
                      <a:pt x="198" y="72"/>
                    </a:lnTo>
                    <a:lnTo>
                      <a:pt x="300" y="72"/>
                    </a:lnTo>
                    <a:lnTo>
                      <a:pt x="384" y="90"/>
                    </a:lnTo>
                    <a:lnTo>
                      <a:pt x="402" y="120"/>
                    </a:lnTo>
                    <a:lnTo>
                      <a:pt x="348" y="186"/>
                    </a:lnTo>
                    <a:lnTo>
                      <a:pt x="360" y="204"/>
                    </a:lnTo>
                    <a:lnTo>
                      <a:pt x="324" y="342"/>
                    </a:lnTo>
                    <a:lnTo>
                      <a:pt x="216" y="312"/>
                    </a:lnTo>
                    <a:lnTo>
                      <a:pt x="186" y="306"/>
                    </a:lnTo>
                    <a:close/>
                  </a:path>
                </a:pathLst>
              </a:custGeom>
              <a:solidFill>
                <a:srgbClr val="FF8C00"/>
              </a:solidFill>
              <a:ln w="9525">
                <a:solidFill>
                  <a:srgbClr val="FF8C00"/>
                </a:solidFill>
                <a:prstDash val="solid"/>
                <a:round/>
                <a:headEnd/>
                <a:tailEnd/>
              </a:ln>
            </p:spPr>
            <p:txBody>
              <a:bodyPr/>
              <a:lstStyle/>
              <a:p>
                <a:endParaRPr lang="en-US"/>
              </a:p>
            </p:txBody>
          </p:sp>
          <p:sp>
            <p:nvSpPr>
              <p:cNvPr id="364640" name="Freeform 96"/>
              <p:cNvSpPr>
                <a:spLocks/>
              </p:cNvSpPr>
              <p:nvPr/>
            </p:nvSpPr>
            <p:spPr bwMode="auto">
              <a:xfrm>
                <a:off x="1593" y="1494"/>
                <a:ext cx="402" cy="342"/>
              </a:xfrm>
              <a:custGeom>
                <a:avLst/>
                <a:gdLst/>
                <a:ahLst/>
                <a:cxnLst>
                  <a:cxn ang="0">
                    <a:pos x="186" y="306"/>
                  </a:cxn>
                  <a:cxn ang="0">
                    <a:pos x="0" y="252"/>
                  </a:cxn>
                  <a:cxn ang="0">
                    <a:pos x="0" y="198"/>
                  </a:cxn>
                  <a:cxn ang="0">
                    <a:pos x="30" y="150"/>
                  </a:cxn>
                  <a:cxn ang="0">
                    <a:pos x="78" y="42"/>
                  </a:cxn>
                  <a:cxn ang="0">
                    <a:pos x="84" y="0"/>
                  </a:cxn>
                  <a:cxn ang="0">
                    <a:pos x="108" y="6"/>
                  </a:cxn>
                  <a:cxn ang="0">
                    <a:pos x="126" y="18"/>
                  </a:cxn>
                  <a:cxn ang="0">
                    <a:pos x="126" y="48"/>
                  </a:cxn>
                  <a:cxn ang="0">
                    <a:pos x="144" y="60"/>
                  </a:cxn>
                  <a:cxn ang="0">
                    <a:pos x="168" y="54"/>
                  </a:cxn>
                  <a:cxn ang="0">
                    <a:pos x="198" y="72"/>
                  </a:cxn>
                  <a:cxn ang="0">
                    <a:pos x="300" y="72"/>
                  </a:cxn>
                  <a:cxn ang="0">
                    <a:pos x="384" y="90"/>
                  </a:cxn>
                  <a:cxn ang="0">
                    <a:pos x="402" y="120"/>
                  </a:cxn>
                  <a:cxn ang="0">
                    <a:pos x="348" y="186"/>
                  </a:cxn>
                  <a:cxn ang="0">
                    <a:pos x="360" y="204"/>
                  </a:cxn>
                  <a:cxn ang="0">
                    <a:pos x="324" y="342"/>
                  </a:cxn>
                  <a:cxn ang="0">
                    <a:pos x="216" y="312"/>
                  </a:cxn>
                  <a:cxn ang="0">
                    <a:pos x="186" y="306"/>
                  </a:cxn>
                  <a:cxn ang="0">
                    <a:pos x="186" y="312"/>
                  </a:cxn>
                </a:cxnLst>
                <a:rect l="0" t="0" r="r" b="b"/>
                <a:pathLst>
                  <a:path w="402" h="342">
                    <a:moveTo>
                      <a:pt x="186" y="306"/>
                    </a:moveTo>
                    <a:lnTo>
                      <a:pt x="0" y="252"/>
                    </a:lnTo>
                    <a:lnTo>
                      <a:pt x="0" y="198"/>
                    </a:lnTo>
                    <a:lnTo>
                      <a:pt x="30" y="150"/>
                    </a:lnTo>
                    <a:lnTo>
                      <a:pt x="78" y="42"/>
                    </a:lnTo>
                    <a:lnTo>
                      <a:pt x="84" y="0"/>
                    </a:lnTo>
                    <a:lnTo>
                      <a:pt x="108" y="6"/>
                    </a:lnTo>
                    <a:lnTo>
                      <a:pt x="126" y="18"/>
                    </a:lnTo>
                    <a:lnTo>
                      <a:pt x="126" y="48"/>
                    </a:lnTo>
                    <a:lnTo>
                      <a:pt x="144" y="60"/>
                    </a:lnTo>
                    <a:lnTo>
                      <a:pt x="168" y="54"/>
                    </a:lnTo>
                    <a:lnTo>
                      <a:pt x="198" y="72"/>
                    </a:lnTo>
                    <a:lnTo>
                      <a:pt x="300" y="72"/>
                    </a:lnTo>
                    <a:lnTo>
                      <a:pt x="384" y="90"/>
                    </a:lnTo>
                    <a:lnTo>
                      <a:pt x="402" y="120"/>
                    </a:lnTo>
                    <a:lnTo>
                      <a:pt x="348" y="186"/>
                    </a:lnTo>
                    <a:lnTo>
                      <a:pt x="360" y="204"/>
                    </a:lnTo>
                    <a:lnTo>
                      <a:pt x="324" y="342"/>
                    </a:lnTo>
                    <a:lnTo>
                      <a:pt x="216" y="312"/>
                    </a:lnTo>
                    <a:lnTo>
                      <a:pt x="186" y="306"/>
                    </a:lnTo>
                    <a:lnTo>
                      <a:pt x="186" y="312"/>
                    </a:lnTo>
                  </a:path>
                </a:pathLst>
              </a:custGeom>
              <a:noFill/>
              <a:ln w="9525">
                <a:solidFill>
                  <a:srgbClr val="000000"/>
                </a:solidFill>
                <a:prstDash val="solid"/>
                <a:round/>
                <a:headEnd/>
                <a:tailEnd/>
              </a:ln>
            </p:spPr>
            <p:txBody>
              <a:bodyPr/>
              <a:lstStyle/>
              <a:p>
                <a:endParaRPr lang="en-US"/>
              </a:p>
            </p:txBody>
          </p:sp>
          <p:sp>
            <p:nvSpPr>
              <p:cNvPr id="364641" name="Freeform 97"/>
              <p:cNvSpPr>
                <a:spLocks/>
              </p:cNvSpPr>
              <p:nvPr/>
            </p:nvSpPr>
            <p:spPr bwMode="auto">
              <a:xfrm>
                <a:off x="3639" y="1842"/>
                <a:ext cx="294" cy="186"/>
              </a:xfrm>
              <a:custGeom>
                <a:avLst/>
                <a:gdLst/>
                <a:ahLst/>
                <a:cxnLst>
                  <a:cxn ang="0">
                    <a:pos x="30" y="24"/>
                  </a:cxn>
                  <a:cxn ang="0">
                    <a:pos x="36" y="36"/>
                  </a:cxn>
                  <a:cxn ang="0">
                    <a:pos x="240" y="0"/>
                  </a:cxn>
                  <a:cxn ang="0">
                    <a:pos x="264" y="24"/>
                  </a:cxn>
                  <a:cxn ang="0">
                    <a:pos x="282" y="30"/>
                  </a:cxn>
                  <a:cxn ang="0">
                    <a:pos x="264" y="60"/>
                  </a:cxn>
                  <a:cxn ang="0">
                    <a:pos x="270" y="84"/>
                  </a:cxn>
                  <a:cxn ang="0">
                    <a:pos x="294" y="108"/>
                  </a:cxn>
                  <a:cxn ang="0">
                    <a:pos x="270" y="138"/>
                  </a:cxn>
                  <a:cxn ang="0">
                    <a:pos x="264" y="138"/>
                  </a:cxn>
                  <a:cxn ang="0">
                    <a:pos x="252" y="144"/>
                  </a:cxn>
                  <a:cxn ang="0">
                    <a:pos x="234" y="150"/>
                  </a:cxn>
                  <a:cxn ang="0">
                    <a:pos x="72" y="180"/>
                  </a:cxn>
                  <a:cxn ang="0">
                    <a:pos x="60" y="180"/>
                  </a:cxn>
                  <a:cxn ang="0">
                    <a:pos x="24" y="186"/>
                  </a:cxn>
                  <a:cxn ang="0">
                    <a:pos x="12" y="132"/>
                  </a:cxn>
                  <a:cxn ang="0">
                    <a:pos x="12" y="114"/>
                  </a:cxn>
                  <a:cxn ang="0">
                    <a:pos x="0" y="48"/>
                  </a:cxn>
                  <a:cxn ang="0">
                    <a:pos x="30" y="24"/>
                  </a:cxn>
                </a:cxnLst>
                <a:rect l="0" t="0" r="r" b="b"/>
                <a:pathLst>
                  <a:path w="294" h="186">
                    <a:moveTo>
                      <a:pt x="30" y="24"/>
                    </a:moveTo>
                    <a:lnTo>
                      <a:pt x="36" y="36"/>
                    </a:lnTo>
                    <a:lnTo>
                      <a:pt x="240" y="0"/>
                    </a:lnTo>
                    <a:lnTo>
                      <a:pt x="264" y="24"/>
                    </a:lnTo>
                    <a:lnTo>
                      <a:pt x="282" y="30"/>
                    </a:lnTo>
                    <a:lnTo>
                      <a:pt x="264" y="60"/>
                    </a:lnTo>
                    <a:lnTo>
                      <a:pt x="270" y="84"/>
                    </a:lnTo>
                    <a:lnTo>
                      <a:pt x="294" y="108"/>
                    </a:lnTo>
                    <a:lnTo>
                      <a:pt x="270" y="138"/>
                    </a:lnTo>
                    <a:lnTo>
                      <a:pt x="264" y="138"/>
                    </a:lnTo>
                    <a:lnTo>
                      <a:pt x="252" y="144"/>
                    </a:lnTo>
                    <a:lnTo>
                      <a:pt x="234" y="150"/>
                    </a:lnTo>
                    <a:lnTo>
                      <a:pt x="72" y="180"/>
                    </a:lnTo>
                    <a:lnTo>
                      <a:pt x="60" y="180"/>
                    </a:lnTo>
                    <a:lnTo>
                      <a:pt x="24" y="186"/>
                    </a:lnTo>
                    <a:lnTo>
                      <a:pt x="12" y="132"/>
                    </a:lnTo>
                    <a:lnTo>
                      <a:pt x="12" y="114"/>
                    </a:lnTo>
                    <a:lnTo>
                      <a:pt x="0" y="48"/>
                    </a:lnTo>
                    <a:lnTo>
                      <a:pt x="30" y="24"/>
                    </a:lnTo>
                    <a:close/>
                  </a:path>
                </a:pathLst>
              </a:custGeom>
              <a:solidFill>
                <a:srgbClr val="FF4500"/>
              </a:solidFill>
              <a:ln w="9525">
                <a:solidFill>
                  <a:srgbClr val="FF4500"/>
                </a:solidFill>
                <a:prstDash val="solid"/>
                <a:round/>
                <a:headEnd/>
                <a:tailEnd/>
              </a:ln>
            </p:spPr>
            <p:txBody>
              <a:bodyPr/>
              <a:lstStyle/>
              <a:p>
                <a:endParaRPr lang="en-US"/>
              </a:p>
            </p:txBody>
          </p:sp>
          <p:sp>
            <p:nvSpPr>
              <p:cNvPr id="364642" name="Freeform 98"/>
              <p:cNvSpPr>
                <a:spLocks/>
              </p:cNvSpPr>
              <p:nvPr/>
            </p:nvSpPr>
            <p:spPr bwMode="auto">
              <a:xfrm>
                <a:off x="3639" y="1842"/>
                <a:ext cx="294" cy="186"/>
              </a:xfrm>
              <a:custGeom>
                <a:avLst/>
                <a:gdLst/>
                <a:ahLst/>
                <a:cxnLst>
                  <a:cxn ang="0">
                    <a:pos x="30" y="24"/>
                  </a:cxn>
                  <a:cxn ang="0">
                    <a:pos x="36" y="36"/>
                  </a:cxn>
                  <a:cxn ang="0">
                    <a:pos x="240" y="0"/>
                  </a:cxn>
                  <a:cxn ang="0">
                    <a:pos x="264" y="24"/>
                  </a:cxn>
                  <a:cxn ang="0">
                    <a:pos x="282" y="30"/>
                  </a:cxn>
                  <a:cxn ang="0">
                    <a:pos x="264" y="60"/>
                  </a:cxn>
                  <a:cxn ang="0">
                    <a:pos x="270" y="84"/>
                  </a:cxn>
                  <a:cxn ang="0">
                    <a:pos x="294" y="108"/>
                  </a:cxn>
                  <a:cxn ang="0">
                    <a:pos x="270" y="138"/>
                  </a:cxn>
                  <a:cxn ang="0">
                    <a:pos x="264" y="138"/>
                  </a:cxn>
                  <a:cxn ang="0">
                    <a:pos x="252" y="144"/>
                  </a:cxn>
                  <a:cxn ang="0">
                    <a:pos x="234" y="150"/>
                  </a:cxn>
                  <a:cxn ang="0">
                    <a:pos x="72" y="180"/>
                  </a:cxn>
                  <a:cxn ang="0">
                    <a:pos x="60" y="180"/>
                  </a:cxn>
                  <a:cxn ang="0">
                    <a:pos x="24" y="186"/>
                  </a:cxn>
                  <a:cxn ang="0">
                    <a:pos x="12" y="132"/>
                  </a:cxn>
                  <a:cxn ang="0">
                    <a:pos x="12" y="114"/>
                  </a:cxn>
                  <a:cxn ang="0">
                    <a:pos x="0" y="48"/>
                  </a:cxn>
                  <a:cxn ang="0">
                    <a:pos x="30" y="24"/>
                  </a:cxn>
                  <a:cxn ang="0">
                    <a:pos x="30" y="30"/>
                  </a:cxn>
                </a:cxnLst>
                <a:rect l="0" t="0" r="r" b="b"/>
                <a:pathLst>
                  <a:path w="294" h="186">
                    <a:moveTo>
                      <a:pt x="30" y="24"/>
                    </a:moveTo>
                    <a:lnTo>
                      <a:pt x="36" y="36"/>
                    </a:lnTo>
                    <a:lnTo>
                      <a:pt x="240" y="0"/>
                    </a:lnTo>
                    <a:lnTo>
                      <a:pt x="264" y="24"/>
                    </a:lnTo>
                    <a:lnTo>
                      <a:pt x="282" y="30"/>
                    </a:lnTo>
                    <a:lnTo>
                      <a:pt x="264" y="60"/>
                    </a:lnTo>
                    <a:lnTo>
                      <a:pt x="270" y="84"/>
                    </a:lnTo>
                    <a:lnTo>
                      <a:pt x="294" y="108"/>
                    </a:lnTo>
                    <a:lnTo>
                      <a:pt x="270" y="138"/>
                    </a:lnTo>
                    <a:lnTo>
                      <a:pt x="264" y="138"/>
                    </a:lnTo>
                    <a:lnTo>
                      <a:pt x="252" y="144"/>
                    </a:lnTo>
                    <a:lnTo>
                      <a:pt x="234" y="150"/>
                    </a:lnTo>
                    <a:lnTo>
                      <a:pt x="72" y="180"/>
                    </a:lnTo>
                    <a:lnTo>
                      <a:pt x="60" y="180"/>
                    </a:lnTo>
                    <a:lnTo>
                      <a:pt x="24" y="186"/>
                    </a:lnTo>
                    <a:lnTo>
                      <a:pt x="12" y="132"/>
                    </a:lnTo>
                    <a:lnTo>
                      <a:pt x="12" y="114"/>
                    </a:lnTo>
                    <a:lnTo>
                      <a:pt x="0" y="48"/>
                    </a:lnTo>
                    <a:lnTo>
                      <a:pt x="30" y="24"/>
                    </a:lnTo>
                    <a:lnTo>
                      <a:pt x="30" y="30"/>
                    </a:lnTo>
                  </a:path>
                </a:pathLst>
              </a:custGeom>
              <a:noFill/>
              <a:ln w="9525">
                <a:solidFill>
                  <a:srgbClr val="000000"/>
                </a:solidFill>
                <a:prstDash val="solid"/>
                <a:round/>
                <a:headEnd/>
                <a:tailEnd/>
              </a:ln>
            </p:spPr>
            <p:txBody>
              <a:bodyPr/>
              <a:lstStyle/>
              <a:p>
                <a:endParaRPr lang="en-US"/>
              </a:p>
            </p:txBody>
          </p:sp>
          <p:sp>
            <p:nvSpPr>
              <p:cNvPr id="364643" name="Freeform 99"/>
              <p:cNvSpPr>
                <a:spLocks/>
              </p:cNvSpPr>
              <p:nvPr/>
            </p:nvSpPr>
            <p:spPr bwMode="auto">
              <a:xfrm>
                <a:off x="4047" y="1794"/>
                <a:ext cx="36" cy="48"/>
              </a:xfrm>
              <a:custGeom>
                <a:avLst/>
                <a:gdLst/>
                <a:ahLst/>
                <a:cxnLst>
                  <a:cxn ang="0">
                    <a:pos x="36" y="30"/>
                  </a:cxn>
                  <a:cxn ang="0">
                    <a:pos x="30" y="36"/>
                  </a:cxn>
                  <a:cxn ang="0">
                    <a:pos x="24" y="24"/>
                  </a:cxn>
                  <a:cxn ang="0">
                    <a:pos x="24" y="42"/>
                  </a:cxn>
                  <a:cxn ang="0">
                    <a:pos x="6" y="48"/>
                  </a:cxn>
                  <a:cxn ang="0">
                    <a:pos x="0" y="6"/>
                  </a:cxn>
                  <a:cxn ang="0">
                    <a:pos x="18" y="0"/>
                  </a:cxn>
                  <a:cxn ang="0">
                    <a:pos x="36" y="24"/>
                  </a:cxn>
                  <a:cxn ang="0">
                    <a:pos x="36" y="30"/>
                  </a:cxn>
                </a:cxnLst>
                <a:rect l="0" t="0" r="r" b="b"/>
                <a:pathLst>
                  <a:path w="36" h="48">
                    <a:moveTo>
                      <a:pt x="36" y="30"/>
                    </a:moveTo>
                    <a:lnTo>
                      <a:pt x="30" y="36"/>
                    </a:lnTo>
                    <a:lnTo>
                      <a:pt x="24" y="24"/>
                    </a:lnTo>
                    <a:lnTo>
                      <a:pt x="24" y="42"/>
                    </a:lnTo>
                    <a:lnTo>
                      <a:pt x="6" y="48"/>
                    </a:lnTo>
                    <a:lnTo>
                      <a:pt x="0" y="6"/>
                    </a:lnTo>
                    <a:lnTo>
                      <a:pt x="18" y="0"/>
                    </a:lnTo>
                    <a:lnTo>
                      <a:pt x="36" y="24"/>
                    </a:lnTo>
                    <a:lnTo>
                      <a:pt x="36" y="30"/>
                    </a:lnTo>
                    <a:close/>
                  </a:path>
                </a:pathLst>
              </a:custGeom>
              <a:solidFill>
                <a:srgbClr val="FF8C00"/>
              </a:solidFill>
              <a:ln w="9525">
                <a:solidFill>
                  <a:srgbClr val="FF8C00"/>
                </a:solidFill>
                <a:prstDash val="solid"/>
                <a:round/>
                <a:headEnd/>
                <a:tailEnd/>
              </a:ln>
            </p:spPr>
            <p:txBody>
              <a:bodyPr/>
              <a:lstStyle/>
              <a:p>
                <a:endParaRPr lang="en-US"/>
              </a:p>
            </p:txBody>
          </p:sp>
          <p:sp>
            <p:nvSpPr>
              <p:cNvPr id="364644" name="Freeform 100"/>
              <p:cNvSpPr>
                <a:spLocks/>
              </p:cNvSpPr>
              <p:nvPr/>
            </p:nvSpPr>
            <p:spPr bwMode="auto">
              <a:xfrm>
                <a:off x="4047" y="1794"/>
                <a:ext cx="36" cy="48"/>
              </a:xfrm>
              <a:custGeom>
                <a:avLst/>
                <a:gdLst/>
                <a:ahLst/>
                <a:cxnLst>
                  <a:cxn ang="0">
                    <a:pos x="36" y="30"/>
                  </a:cxn>
                  <a:cxn ang="0">
                    <a:pos x="30" y="36"/>
                  </a:cxn>
                  <a:cxn ang="0">
                    <a:pos x="24" y="24"/>
                  </a:cxn>
                  <a:cxn ang="0">
                    <a:pos x="24" y="42"/>
                  </a:cxn>
                  <a:cxn ang="0">
                    <a:pos x="6" y="48"/>
                  </a:cxn>
                  <a:cxn ang="0">
                    <a:pos x="0" y="6"/>
                  </a:cxn>
                  <a:cxn ang="0">
                    <a:pos x="18" y="0"/>
                  </a:cxn>
                  <a:cxn ang="0">
                    <a:pos x="36" y="24"/>
                  </a:cxn>
                  <a:cxn ang="0">
                    <a:pos x="36" y="30"/>
                  </a:cxn>
                  <a:cxn ang="0">
                    <a:pos x="36" y="36"/>
                  </a:cxn>
                </a:cxnLst>
                <a:rect l="0" t="0" r="r" b="b"/>
                <a:pathLst>
                  <a:path w="36" h="48">
                    <a:moveTo>
                      <a:pt x="36" y="30"/>
                    </a:moveTo>
                    <a:lnTo>
                      <a:pt x="30" y="36"/>
                    </a:lnTo>
                    <a:lnTo>
                      <a:pt x="24" y="24"/>
                    </a:lnTo>
                    <a:lnTo>
                      <a:pt x="24" y="42"/>
                    </a:lnTo>
                    <a:lnTo>
                      <a:pt x="6" y="48"/>
                    </a:lnTo>
                    <a:lnTo>
                      <a:pt x="0" y="6"/>
                    </a:lnTo>
                    <a:lnTo>
                      <a:pt x="18" y="0"/>
                    </a:lnTo>
                    <a:lnTo>
                      <a:pt x="36" y="24"/>
                    </a:lnTo>
                    <a:lnTo>
                      <a:pt x="36" y="30"/>
                    </a:lnTo>
                    <a:lnTo>
                      <a:pt x="36" y="36"/>
                    </a:lnTo>
                  </a:path>
                </a:pathLst>
              </a:custGeom>
              <a:noFill/>
              <a:ln w="9525">
                <a:solidFill>
                  <a:srgbClr val="000000"/>
                </a:solidFill>
                <a:prstDash val="solid"/>
                <a:round/>
                <a:headEnd/>
                <a:tailEnd/>
              </a:ln>
            </p:spPr>
            <p:txBody>
              <a:bodyPr/>
              <a:lstStyle/>
              <a:p>
                <a:endParaRPr lang="en-US"/>
              </a:p>
            </p:txBody>
          </p:sp>
          <p:sp>
            <p:nvSpPr>
              <p:cNvPr id="364645" name="Freeform 101"/>
              <p:cNvSpPr>
                <a:spLocks/>
              </p:cNvSpPr>
              <p:nvPr/>
            </p:nvSpPr>
            <p:spPr bwMode="auto">
              <a:xfrm>
                <a:off x="3567" y="2322"/>
                <a:ext cx="258" cy="198"/>
              </a:xfrm>
              <a:custGeom>
                <a:avLst/>
                <a:gdLst/>
                <a:ahLst/>
                <a:cxnLst>
                  <a:cxn ang="0">
                    <a:pos x="258" y="60"/>
                  </a:cxn>
                  <a:cxn ang="0">
                    <a:pos x="228" y="102"/>
                  </a:cxn>
                  <a:cxn ang="0">
                    <a:pos x="234" y="114"/>
                  </a:cxn>
                  <a:cxn ang="0">
                    <a:pos x="204" y="144"/>
                  </a:cxn>
                  <a:cxn ang="0">
                    <a:pos x="198" y="138"/>
                  </a:cxn>
                  <a:cxn ang="0">
                    <a:pos x="198" y="150"/>
                  </a:cxn>
                  <a:cxn ang="0">
                    <a:pos x="168" y="168"/>
                  </a:cxn>
                  <a:cxn ang="0">
                    <a:pos x="168" y="180"/>
                  </a:cxn>
                  <a:cxn ang="0">
                    <a:pos x="156" y="174"/>
                  </a:cxn>
                  <a:cxn ang="0">
                    <a:pos x="162" y="186"/>
                  </a:cxn>
                  <a:cxn ang="0">
                    <a:pos x="156" y="198"/>
                  </a:cxn>
                  <a:cxn ang="0">
                    <a:pos x="138" y="192"/>
                  </a:cxn>
                  <a:cxn ang="0">
                    <a:pos x="114" y="144"/>
                  </a:cxn>
                  <a:cxn ang="0">
                    <a:pos x="48" y="90"/>
                  </a:cxn>
                  <a:cxn ang="0">
                    <a:pos x="30" y="60"/>
                  </a:cxn>
                  <a:cxn ang="0">
                    <a:pos x="0" y="48"/>
                  </a:cxn>
                  <a:cxn ang="0">
                    <a:pos x="12" y="30"/>
                  </a:cxn>
                  <a:cxn ang="0">
                    <a:pos x="48" y="12"/>
                  </a:cxn>
                  <a:cxn ang="0">
                    <a:pos x="114" y="0"/>
                  </a:cxn>
                  <a:cxn ang="0">
                    <a:pos x="132" y="24"/>
                  </a:cxn>
                  <a:cxn ang="0">
                    <a:pos x="192" y="12"/>
                  </a:cxn>
                  <a:cxn ang="0">
                    <a:pos x="252" y="60"/>
                  </a:cxn>
                  <a:cxn ang="0">
                    <a:pos x="258" y="60"/>
                  </a:cxn>
                </a:cxnLst>
                <a:rect l="0" t="0" r="r" b="b"/>
                <a:pathLst>
                  <a:path w="258" h="198">
                    <a:moveTo>
                      <a:pt x="258" y="60"/>
                    </a:moveTo>
                    <a:lnTo>
                      <a:pt x="228" y="102"/>
                    </a:lnTo>
                    <a:lnTo>
                      <a:pt x="234" y="114"/>
                    </a:lnTo>
                    <a:lnTo>
                      <a:pt x="204" y="144"/>
                    </a:lnTo>
                    <a:lnTo>
                      <a:pt x="198" y="138"/>
                    </a:lnTo>
                    <a:lnTo>
                      <a:pt x="198" y="150"/>
                    </a:lnTo>
                    <a:lnTo>
                      <a:pt x="168" y="168"/>
                    </a:lnTo>
                    <a:lnTo>
                      <a:pt x="168" y="180"/>
                    </a:lnTo>
                    <a:lnTo>
                      <a:pt x="156" y="174"/>
                    </a:lnTo>
                    <a:lnTo>
                      <a:pt x="162" y="186"/>
                    </a:lnTo>
                    <a:lnTo>
                      <a:pt x="156" y="198"/>
                    </a:lnTo>
                    <a:lnTo>
                      <a:pt x="138" y="192"/>
                    </a:lnTo>
                    <a:lnTo>
                      <a:pt x="114" y="144"/>
                    </a:lnTo>
                    <a:lnTo>
                      <a:pt x="48" y="90"/>
                    </a:lnTo>
                    <a:lnTo>
                      <a:pt x="30" y="60"/>
                    </a:lnTo>
                    <a:lnTo>
                      <a:pt x="0" y="48"/>
                    </a:lnTo>
                    <a:lnTo>
                      <a:pt x="12" y="30"/>
                    </a:lnTo>
                    <a:lnTo>
                      <a:pt x="48" y="12"/>
                    </a:lnTo>
                    <a:lnTo>
                      <a:pt x="114" y="0"/>
                    </a:lnTo>
                    <a:lnTo>
                      <a:pt x="132" y="24"/>
                    </a:lnTo>
                    <a:lnTo>
                      <a:pt x="192" y="12"/>
                    </a:lnTo>
                    <a:lnTo>
                      <a:pt x="252" y="60"/>
                    </a:lnTo>
                    <a:lnTo>
                      <a:pt x="258" y="60"/>
                    </a:lnTo>
                    <a:close/>
                  </a:path>
                </a:pathLst>
              </a:custGeom>
              <a:solidFill>
                <a:srgbClr val="B22222"/>
              </a:solidFill>
              <a:ln w="9525">
                <a:solidFill>
                  <a:srgbClr val="B22222"/>
                </a:solidFill>
                <a:prstDash val="solid"/>
                <a:round/>
                <a:headEnd/>
                <a:tailEnd/>
              </a:ln>
            </p:spPr>
            <p:txBody>
              <a:bodyPr/>
              <a:lstStyle/>
              <a:p>
                <a:endParaRPr lang="en-US"/>
              </a:p>
            </p:txBody>
          </p:sp>
          <p:sp>
            <p:nvSpPr>
              <p:cNvPr id="364646" name="Freeform 102"/>
              <p:cNvSpPr>
                <a:spLocks/>
              </p:cNvSpPr>
              <p:nvPr/>
            </p:nvSpPr>
            <p:spPr bwMode="auto">
              <a:xfrm>
                <a:off x="3567" y="2322"/>
                <a:ext cx="258" cy="198"/>
              </a:xfrm>
              <a:custGeom>
                <a:avLst/>
                <a:gdLst/>
                <a:ahLst/>
                <a:cxnLst>
                  <a:cxn ang="0">
                    <a:pos x="258" y="60"/>
                  </a:cxn>
                  <a:cxn ang="0">
                    <a:pos x="228" y="102"/>
                  </a:cxn>
                  <a:cxn ang="0">
                    <a:pos x="234" y="114"/>
                  </a:cxn>
                  <a:cxn ang="0">
                    <a:pos x="204" y="144"/>
                  </a:cxn>
                  <a:cxn ang="0">
                    <a:pos x="198" y="138"/>
                  </a:cxn>
                  <a:cxn ang="0">
                    <a:pos x="198" y="150"/>
                  </a:cxn>
                  <a:cxn ang="0">
                    <a:pos x="168" y="168"/>
                  </a:cxn>
                  <a:cxn ang="0">
                    <a:pos x="168" y="180"/>
                  </a:cxn>
                  <a:cxn ang="0">
                    <a:pos x="156" y="174"/>
                  </a:cxn>
                  <a:cxn ang="0">
                    <a:pos x="162" y="186"/>
                  </a:cxn>
                  <a:cxn ang="0">
                    <a:pos x="156" y="198"/>
                  </a:cxn>
                  <a:cxn ang="0">
                    <a:pos x="138" y="192"/>
                  </a:cxn>
                  <a:cxn ang="0">
                    <a:pos x="114" y="144"/>
                  </a:cxn>
                  <a:cxn ang="0">
                    <a:pos x="48" y="90"/>
                  </a:cxn>
                  <a:cxn ang="0">
                    <a:pos x="30" y="60"/>
                  </a:cxn>
                  <a:cxn ang="0">
                    <a:pos x="0" y="48"/>
                  </a:cxn>
                  <a:cxn ang="0">
                    <a:pos x="12" y="30"/>
                  </a:cxn>
                  <a:cxn ang="0">
                    <a:pos x="48" y="12"/>
                  </a:cxn>
                  <a:cxn ang="0">
                    <a:pos x="114" y="0"/>
                  </a:cxn>
                  <a:cxn ang="0">
                    <a:pos x="132" y="24"/>
                  </a:cxn>
                  <a:cxn ang="0">
                    <a:pos x="192" y="12"/>
                  </a:cxn>
                  <a:cxn ang="0">
                    <a:pos x="252" y="60"/>
                  </a:cxn>
                  <a:cxn ang="0">
                    <a:pos x="258" y="60"/>
                  </a:cxn>
                  <a:cxn ang="0">
                    <a:pos x="258" y="66"/>
                  </a:cxn>
                </a:cxnLst>
                <a:rect l="0" t="0" r="r" b="b"/>
                <a:pathLst>
                  <a:path w="258" h="198">
                    <a:moveTo>
                      <a:pt x="258" y="60"/>
                    </a:moveTo>
                    <a:lnTo>
                      <a:pt x="228" y="102"/>
                    </a:lnTo>
                    <a:lnTo>
                      <a:pt x="234" y="114"/>
                    </a:lnTo>
                    <a:lnTo>
                      <a:pt x="204" y="144"/>
                    </a:lnTo>
                    <a:lnTo>
                      <a:pt x="198" y="138"/>
                    </a:lnTo>
                    <a:lnTo>
                      <a:pt x="198" y="150"/>
                    </a:lnTo>
                    <a:lnTo>
                      <a:pt x="168" y="168"/>
                    </a:lnTo>
                    <a:lnTo>
                      <a:pt x="168" y="180"/>
                    </a:lnTo>
                    <a:lnTo>
                      <a:pt x="156" y="174"/>
                    </a:lnTo>
                    <a:lnTo>
                      <a:pt x="162" y="186"/>
                    </a:lnTo>
                    <a:lnTo>
                      <a:pt x="156" y="198"/>
                    </a:lnTo>
                    <a:lnTo>
                      <a:pt x="138" y="192"/>
                    </a:lnTo>
                    <a:lnTo>
                      <a:pt x="114" y="144"/>
                    </a:lnTo>
                    <a:lnTo>
                      <a:pt x="48" y="90"/>
                    </a:lnTo>
                    <a:lnTo>
                      <a:pt x="30" y="60"/>
                    </a:lnTo>
                    <a:lnTo>
                      <a:pt x="0" y="48"/>
                    </a:lnTo>
                    <a:lnTo>
                      <a:pt x="12" y="30"/>
                    </a:lnTo>
                    <a:lnTo>
                      <a:pt x="48" y="12"/>
                    </a:lnTo>
                    <a:lnTo>
                      <a:pt x="114" y="0"/>
                    </a:lnTo>
                    <a:lnTo>
                      <a:pt x="132" y="24"/>
                    </a:lnTo>
                    <a:lnTo>
                      <a:pt x="192" y="12"/>
                    </a:lnTo>
                    <a:lnTo>
                      <a:pt x="252" y="60"/>
                    </a:lnTo>
                    <a:lnTo>
                      <a:pt x="258" y="60"/>
                    </a:lnTo>
                    <a:lnTo>
                      <a:pt x="258" y="66"/>
                    </a:lnTo>
                  </a:path>
                </a:pathLst>
              </a:custGeom>
              <a:noFill/>
              <a:ln w="9525">
                <a:solidFill>
                  <a:srgbClr val="000000"/>
                </a:solidFill>
                <a:prstDash val="solid"/>
                <a:round/>
                <a:headEnd/>
                <a:tailEnd/>
              </a:ln>
            </p:spPr>
            <p:txBody>
              <a:bodyPr/>
              <a:lstStyle/>
              <a:p>
                <a:endParaRPr lang="en-US"/>
              </a:p>
            </p:txBody>
          </p:sp>
          <p:sp>
            <p:nvSpPr>
              <p:cNvPr id="364647" name="Freeform 103"/>
              <p:cNvSpPr>
                <a:spLocks/>
              </p:cNvSpPr>
              <p:nvPr/>
            </p:nvSpPr>
            <p:spPr bwMode="auto">
              <a:xfrm>
                <a:off x="2529" y="1680"/>
                <a:ext cx="360" cy="234"/>
              </a:xfrm>
              <a:custGeom>
                <a:avLst/>
                <a:gdLst/>
                <a:ahLst/>
                <a:cxnLst>
                  <a:cxn ang="0">
                    <a:pos x="360" y="168"/>
                  </a:cxn>
                  <a:cxn ang="0">
                    <a:pos x="354" y="174"/>
                  </a:cxn>
                  <a:cxn ang="0">
                    <a:pos x="360" y="192"/>
                  </a:cxn>
                  <a:cxn ang="0">
                    <a:pos x="348" y="216"/>
                  </a:cxn>
                  <a:cxn ang="0">
                    <a:pos x="360" y="234"/>
                  </a:cxn>
                  <a:cxn ang="0">
                    <a:pos x="354" y="234"/>
                  </a:cxn>
                  <a:cxn ang="0">
                    <a:pos x="324" y="210"/>
                  </a:cxn>
                  <a:cxn ang="0">
                    <a:pos x="288" y="216"/>
                  </a:cxn>
                  <a:cxn ang="0">
                    <a:pos x="264" y="198"/>
                  </a:cxn>
                  <a:cxn ang="0">
                    <a:pos x="0" y="186"/>
                  </a:cxn>
                  <a:cxn ang="0">
                    <a:pos x="6" y="156"/>
                  </a:cxn>
                  <a:cxn ang="0">
                    <a:pos x="12" y="54"/>
                  </a:cxn>
                  <a:cxn ang="0">
                    <a:pos x="18" y="0"/>
                  </a:cxn>
                  <a:cxn ang="0">
                    <a:pos x="354" y="12"/>
                  </a:cxn>
                  <a:cxn ang="0">
                    <a:pos x="342" y="30"/>
                  </a:cxn>
                  <a:cxn ang="0">
                    <a:pos x="360" y="54"/>
                  </a:cxn>
                  <a:cxn ang="0">
                    <a:pos x="360" y="144"/>
                  </a:cxn>
                  <a:cxn ang="0">
                    <a:pos x="360" y="168"/>
                  </a:cxn>
                </a:cxnLst>
                <a:rect l="0" t="0" r="r" b="b"/>
                <a:pathLst>
                  <a:path w="360" h="234">
                    <a:moveTo>
                      <a:pt x="360" y="168"/>
                    </a:moveTo>
                    <a:lnTo>
                      <a:pt x="354" y="174"/>
                    </a:lnTo>
                    <a:lnTo>
                      <a:pt x="360" y="192"/>
                    </a:lnTo>
                    <a:lnTo>
                      <a:pt x="348" y="216"/>
                    </a:lnTo>
                    <a:lnTo>
                      <a:pt x="360" y="234"/>
                    </a:lnTo>
                    <a:lnTo>
                      <a:pt x="354" y="234"/>
                    </a:lnTo>
                    <a:lnTo>
                      <a:pt x="324" y="210"/>
                    </a:lnTo>
                    <a:lnTo>
                      <a:pt x="288" y="216"/>
                    </a:lnTo>
                    <a:lnTo>
                      <a:pt x="264" y="198"/>
                    </a:lnTo>
                    <a:lnTo>
                      <a:pt x="0" y="186"/>
                    </a:lnTo>
                    <a:lnTo>
                      <a:pt x="6" y="156"/>
                    </a:lnTo>
                    <a:lnTo>
                      <a:pt x="12" y="54"/>
                    </a:lnTo>
                    <a:lnTo>
                      <a:pt x="18" y="0"/>
                    </a:lnTo>
                    <a:lnTo>
                      <a:pt x="354" y="12"/>
                    </a:lnTo>
                    <a:lnTo>
                      <a:pt x="342" y="30"/>
                    </a:lnTo>
                    <a:lnTo>
                      <a:pt x="360" y="54"/>
                    </a:lnTo>
                    <a:lnTo>
                      <a:pt x="360" y="144"/>
                    </a:lnTo>
                    <a:lnTo>
                      <a:pt x="360" y="168"/>
                    </a:lnTo>
                    <a:close/>
                  </a:path>
                </a:pathLst>
              </a:custGeom>
              <a:solidFill>
                <a:srgbClr val="FF8C00"/>
              </a:solidFill>
              <a:ln w="9525">
                <a:solidFill>
                  <a:srgbClr val="FF8C00"/>
                </a:solidFill>
                <a:prstDash val="solid"/>
                <a:round/>
                <a:headEnd/>
                <a:tailEnd/>
              </a:ln>
            </p:spPr>
            <p:txBody>
              <a:bodyPr/>
              <a:lstStyle/>
              <a:p>
                <a:endParaRPr lang="en-US"/>
              </a:p>
            </p:txBody>
          </p:sp>
          <p:sp>
            <p:nvSpPr>
              <p:cNvPr id="364648" name="Freeform 104"/>
              <p:cNvSpPr>
                <a:spLocks/>
              </p:cNvSpPr>
              <p:nvPr/>
            </p:nvSpPr>
            <p:spPr bwMode="auto">
              <a:xfrm>
                <a:off x="2529" y="1680"/>
                <a:ext cx="360" cy="234"/>
              </a:xfrm>
              <a:custGeom>
                <a:avLst/>
                <a:gdLst/>
                <a:ahLst/>
                <a:cxnLst>
                  <a:cxn ang="0">
                    <a:pos x="360" y="168"/>
                  </a:cxn>
                  <a:cxn ang="0">
                    <a:pos x="354" y="174"/>
                  </a:cxn>
                  <a:cxn ang="0">
                    <a:pos x="360" y="192"/>
                  </a:cxn>
                  <a:cxn ang="0">
                    <a:pos x="348" y="216"/>
                  </a:cxn>
                  <a:cxn ang="0">
                    <a:pos x="360" y="234"/>
                  </a:cxn>
                  <a:cxn ang="0">
                    <a:pos x="354" y="234"/>
                  </a:cxn>
                  <a:cxn ang="0">
                    <a:pos x="324" y="210"/>
                  </a:cxn>
                  <a:cxn ang="0">
                    <a:pos x="288" y="216"/>
                  </a:cxn>
                  <a:cxn ang="0">
                    <a:pos x="264" y="198"/>
                  </a:cxn>
                  <a:cxn ang="0">
                    <a:pos x="0" y="186"/>
                  </a:cxn>
                  <a:cxn ang="0">
                    <a:pos x="6" y="156"/>
                  </a:cxn>
                  <a:cxn ang="0">
                    <a:pos x="12" y="54"/>
                  </a:cxn>
                  <a:cxn ang="0">
                    <a:pos x="18" y="0"/>
                  </a:cxn>
                  <a:cxn ang="0">
                    <a:pos x="354" y="12"/>
                  </a:cxn>
                  <a:cxn ang="0">
                    <a:pos x="342" y="30"/>
                  </a:cxn>
                  <a:cxn ang="0">
                    <a:pos x="360" y="54"/>
                  </a:cxn>
                  <a:cxn ang="0">
                    <a:pos x="360" y="144"/>
                  </a:cxn>
                  <a:cxn ang="0">
                    <a:pos x="360" y="168"/>
                  </a:cxn>
                  <a:cxn ang="0">
                    <a:pos x="360" y="174"/>
                  </a:cxn>
                </a:cxnLst>
                <a:rect l="0" t="0" r="r" b="b"/>
                <a:pathLst>
                  <a:path w="360" h="234">
                    <a:moveTo>
                      <a:pt x="360" y="168"/>
                    </a:moveTo>
                    <a:lnTo>
                      <a:pt x="354" y="174"/>
                    </a:lnTo>
                    <a:lnTo>
                      <a:pt x="360" y="192"/>
                    </a:lnTo>
                    <a:lnTo>
                      <a:pt x="348" y="216"/>
                    </a:lnTo>
                    <a:lnTo>
                      <a:pt x="360" y="234"/>
                    </a:lnTo>
                    <a:lnTo>
                      <a:pt x="354" y="234"/>
                    </a:lnTo>
                    <a:lnTo>
                      <a:pt x="324" y="210"/>
                    </a:lnTo>
                    <a:lnTo>
                      <a:pt x="288" y="216"/>
                    </a:lnTo>
                    <a:lnTo>
                      <a:pt x="264" y="198"/>
                    </a:lnTo>
                    <a:lnTo>
                      <a:pt x="0" y="186"/>
                    </a:lnTo>
                    <a:lnTo>
                      <a:pt x="6" y="156"/>
                    </a:lnTo>
                    <a:lnTo>
                      <a:pt x="12" y="54"/>
                    </a:lnTo>
                    <a:lnTo>
                      <a:pt x="18" y="0"/>
                    </a:lnTo>
                    <a:lnTo>
                      <a:pt x="354" y="12"/>
                    </a:lnTo>
                    <a:lnTo>
                      <a:pt x="342" y="30"/>
                    </a:lnTo>
                    <a:lnTo>
                      <a:pt x="360" y="54"/>
                    </a:lnTo>
                    <a:lnTo>
                      <a:pt x="360" y="144"/>
                    </a:lnTo>
                    <a:lnTo>
                      <a:pt x="360" y="168"/>
                    </a:lnTo>
                    <a:lnTo>
                      <a:pt x="360" y="174"/>
                    </a:lnTo>
                  </a:path>
                </a:pathLst>
              </a:custGeom>
              <a:noFill/>
              <a:ln w="9525">
                <a:solidFill>
                  <a:srgbClr val="000000"/>
                </a:solidFill>
                <a:prstDash val="solid"/>
                <a:round/>
                <a:headEnd/>
                <a:tailEnd/>
              </a:ln>
            </p:spPr>
            <p:txBody>
              <a:bodyPr/>
              <a:lstStyle/>
              <a:p>
                <a:endParaRPr lang="en-US"/>
              </a:p>
            </p:txBody>
          </p:sp>
          <p:sp>
            <p:nvSpPr>
              <p:cNvPr id="364649" name="Freeform 105"/>
              <p:cNvSpPr>
                <a:spLocks/>
              </p:cNvSpPr>
              <p:nvPr/>
            </p:nvSpPr>
            <p:spPr bwMode="auto">
              <a:xfrm>
                <a:off x="3207" y="2238"/>
                <a:ext cx="432" cy="150"/>
              </a:xfrm>
              <a:custGeom>
                <a:avLst/>
                <a:gdLst/>
                <a:ahLst/>
                <a:cxnLst>
                  <a:cxn ang="0">
                    <a:pos x="432" y="0"/>
                  </a:cxn>
                  <a:cxn ang="0">
                    <a:pos x="432" y="18"/>
                  </a:cxn>
                  <a:cxn ang="0">
                    <a:pos x="420" y="30"/>
                  </a:cxn>
                  <a:cxn ang="0">
                    <a:pos x="390" y="48"/>
                  </a:cxn>
                  <a:cxn ang="0">
                    <a:pos x="384" y="42"/>
                  </a:cxn>
                  <a:cxn ang="0">
                    <a:pos x="372" y="60"/>
                  </a:cxn>
                  <a:cxn ang="0">
                    <a:pos x="330" y="84"/>
                  </a:cxn>
                  <a:cxn ang="0">
                    <a:pos x="324" y="102"/>
                  </a:cxn>
                  <a:cxn ang="0">
                    <a:pos x="306" y="102"/>
                  </a:cxn>
                  <a:cxn ang="0">
                    <a:pos x="306" y="120"/>
                  </a:cxn>
                  <a:cxn ang="0">
                    <a:pos x="240" y="132"/>
                  </a:cxn>
                  <a:cxn ang="0">
                    <a:pos x="108" y="138"/>
                  </a:cxn>
                  <a:cxn ang="0">
                    <a:pos x="0" y="150"/>
                  </a:cxn>
                  <a:cxn ang="0">
                    <a:pos x="12" y="138"/>
                  </a:cxn>
                  <a:cxn ang="0">
                    <a:pos x="0" y="120"/>
                  </a:cxn>
                  <a:cxn ang="0">
                    <a:pos x="18" y="114"/>
                  </a:cxn>
                  <a:cxn ang="0">
                    <a:pos x="12" y="102"/>
                  </a:cxn>
                  <a:cxn ang="0">
                    <a:pos x="30" y="84"/>
                  </a:cxn>
                  <a:cxn ang="0">
                    <a:pos x="24" y="84"/>
                  </a:cxn>
                  <a:cxn ang="0">
                    <a:pos x="24" y="78"/>
                  </a:cxn>
                  <a:cxn ang="0">
                    <a:pos x="30" y="42"/>
                  </a:cxn>
                  <a:cxn ang="0">
                    <a:pos x="36" y="48"/>
                  </a:cxn>
                  <a:cxn ang="0">
                    <a:pos x="108" y="42"/>
                  </a:cxn>
                  <a:cxn ang="0">
                    <a:pos x="108" y="30"/>
                  </a:cxn>
                  <a:cxn ang="0">
                    <a:pos x="330" y="12"/>
                  </a:cxn>
                  <a:cxn ang="0">
                    <a:pos x="432" y="0"/>
                  </a:cxn>
                </a:cxnLst>
                <a:rect l="0" t="0" r="r" b="b"/>
                <a:pathLst>
                  <a:path w="432" h="150">
                    <a:moveTo>
                      <a:pt x="432" y="0"/>
                    </a:moveTo>
                    <a:lnTo>
                      <a:pt x="432" y="18"/>
                    </a:lnTo>
                    <a:lnTo>
                      <a:pt x="420" y="30"/>
                    </a:lnTo>
                    <a:lnTo>
                      <a:pt x="390" y="48"/>
                    </a:lnTo>
                    <a:lnTo>
                      <a:pt x="384" y="42"/>
                    </a:lnTo>
                    <a:lnTo>
                      <a:pt x="372" y="60"/>
                    </a:lnTo>
                    <a:lnTo>
                      <a:pt x="330" y="84"/>
                    </a:lnTo>
                    <a:lnTo>
                      <a:pt x="324" y="102"/>
                    </a:lnTo>
                    <a:lnTo>
                      <a:pt x="306" y="102"/>
                    </a:lnTo>
                    <a:lnTo>
                      <a:pt x="306" y="120"/>
                    </a:lnTo>
                    <a:lnTo>
                      <a:pt x="240" y="132"/>
                    </a:lnTo>
                    <a:lnTo>
                      <a:pt x="108" y="138"/>
                    </a:lnTo>
                    <a:lnTo>
                      <a:pt x="0" y="150"/>
                    </a:lnTo>
                    <a:lnTo>
                      <a:pt x="12" y="138"/>
                    </a:lnTo>
                    <a:lnTo>
                      <a:pt x="0" y="120"/>
                    </a:lnTo>
                    <a:lnTo>
                      <a:pt x="18" y="114"/>
                    </a:lnTo>
                    <a:lnTo>
                      <a:pt x="12" y="102"/>
                    </a:lnTo>
                    <a:lnTo>
                      <a:pt x="30" y="84"/>
                    </a:lnTo>
                    <a:lnTo>
                      <a:pt x="24" y="84"/>
                    </a:lnTo>
                    <a:lnTo>
                      <a:pt x="24" y="78"/>
                    </a:lnTo>
                    <a:lnTo>
                      <a:pt x="30" y="42"/>
                    </a:lnTo>
                    <a:lnTo>
                      <a:pt x="36" y="48"/>
                    </a:lnTo>
                    <a:lnTo>
                      <a:pt x="108" y="42"/>
                    </a:lnTo>
                    <a:lnTo>
                      <a:pt x="108" y="30"/>
                    </a:lnTo>
                    <a:lnTo>
                      <a:pt x="330" y="12"/>
                    </a:lnTo>
                    <a:lnTo>
                      <a:pt x="432" y="0"/>
                    </a:lnTo>
                    <a:close/>
                  </a:path>
                </a:pathLst>
              </a:custGeom>
              <a:solidFill>
                <a:srgbClr val="B22222"/>
              </a:solidFill>
              <a:ln w="9525">
                <a:solidFill>
                  <a:srgbClr val="B22222"/>
                </a:solidFill>
                <a:prstDash val="solid"/>
                <a:round/>
                <a:headEnd/>
                <a:tailEnd/>
              </a:ln>
            </p:spPr>
            <p:txBody>
              <a:bodyPr/>
              <a:lstStyle/>
              <a:p>
                <a:endParaRPr lang="en-US"/>
              </a:p>
            </p:txBody>
          </p:sp>
          <p:sp>
            <p:nvSpPr>
              <p:cNvPr id="364650" name="Freeform 106"/>
              <p:cNvSpPr>
                <a:spLocks/>
              </p:cNvSpPr>
              <p:nvPr/>
            </p:nvSpPr>
            <p:spPr bwMode="auto">
              <a:xfrm>
                <a:off x="3207" y="2238"/>
                <a:ext cx="432" cy="150"/>
              </a:xfrm>
              <a:custGeom>
                <a:avLst/>
                <a:gdLst/>
                <a:ahLst/>
                <a:cxnLst>
                  <a:cxn ang="0">
                    <a:pos x="432" y="0"/>
                  </a:cxn>
                  <a:cxn ang="0">
                    <a:pos x="432" y="18"/>
                  </a:cxn>
                  <a:cxn ang="0">
                    <a:pos x="420" y="30"/>
                  </a:cxn>
                  <a:cxn ang="0">
                    <a:pos x="390" y="48"/>
                  </a:cxn>
                  <a:cxn ang="0">
                    <a:pos x="384" y="42"/>
                  </a:cxn>
                  <a:cxn ang="0">
                    <a:pos x="372" y="60"/>
                  </a:cxn>
                  <a:cxn ang="0">
                    <a:pos x="330" y="84"/>
                  </a:cxn>
                  <a:cxn ang="0">
                    <a:pos x="324" y="102"/>
                  </a:cxn>
                  <a:cxn ang="0">
                    <a:pos x="306" y="102"/>
                  </a:cxn>
                  <a:cxn ang="0">
                    <a:pos x="306" y="120"/>
                  </a:cxn>
                  <a:cxn ang="0">
                    <a:pos x="240" y="132"/>
                  </a:cxn>
                  <a:cxn ang="0">
                    <a:pos x="108" y="138"/>
                  </a:cxn>
                  <a:cxn ang="0">
                    <a:pos x="0" y="150"/>
                  </a:cxn>
                  <a:cxn ang="0">
                    <a:pos x="12" y="138"/>
                  </a:cxn>
                  <a:cxn ang="0">
                    <a:pos x="0" y="120"/>
                  </a:cxn>
                  <a:cxn ang="0">
                    <a:pos x="18" y="114"/>
                  </a:cxn>
                  <a:cxn ang="0">
                    <a:pos x="12" y="102"/>
                  </a:cxn>
                  <a:cxn ang="0">
                    <a:pos x="30" y="84"/>
                  </a:cxn>
                  <a:cxn ang="0">
                    <a:pos x="24" y="84"/>
                  </a:cxn>
                  <a:cxn ang="0">
                    <a:pos x="24" y="78"/>
                  </a:cxn>
                  <a:cxn ang="0">
                    <a:pos x="30" y="42"/>
                  </a:cxn>
                  <a:cxn ang="0">
                    <a:pos x="36" y="48"/>
                  </a:cxn>
                  <a:cxn ang="0">
                    <a:pos x="108" y="42"/>
                  </a:cxn>
                  <a:cxn ang="0">
                    <a:pos x="108" y="30"/>
                  </a:cxn>
                  <a:cxn ang="0">
                    <a:pos x="330" y="12"/>
                  </a:cxn>
                  <a:cxn ang="0">
                    <a:pos x="432" y="0"/>
                  </a:cxn>
                  <a:cxn ang="0">
                    <a:pos x="432" y="6"/>
                  </a:cxn>
                </a:cxnLst>
                <a:rect l="0" t="0" r="r" b="b"/>
                <a:pathLst>
                  <a:path w="432" h="150">
                    <a:moveTo>
                      <a:pt x="432" y="0"/>
                    </a:moveTo>
                    <a:lnTo>
                      <a:pt x="432" y="18"/>
                    </a:lnTo>
                    <a:lnTo>
                      <a:pt x="420" y="30"/>
                    </a:lnTo>
                    <a:lnTo>
                      <a:pt x="390" y="48"/>
                    </a:lnTo>
                    <a:lnTo>
                      <a:pt x="384" y="42"/>
                    </a:lnTo>
                    <a:lnTo>
                      <a:pt x="372" y="60"/>
                    </a:lnTo>
                    <a:lnTo>
                      <a:pt x="330" y="84"/>
                    </a:lnTo>
                    <a:lnTo>
                      <a:pt x="324" y="102"/>
                    </a:lnTo>
                    <a:lnTo>
                      <a:pt x="306" y="102"/>
                    </a:lnTo>
                    <a:lnTo>
                      <a:pt x="306" y="120"/>
                    </a:lnTo>
                    <a:lnTo>
                      <a:pt x="240" y="132"/>
                    </a:lnTo>
                    <a:lnTo>
                      <a:pt x="108" y="138"/>
                    </a:lnTo>
                    <a:lnTo>
                      <a:pt x="0" y="150"/>
                    </a:lnTo>
                    <a:lnTo>
                      <a:pt x="12" y="138"/>
                    </a:lnTo>
                    <a:lnTo>
                      <a:pt x="0" y="120"/>
                    </a:lnTo>
                    <a:lnTo>
                      <a:pt x="18" y="114"/>
                    </a:lnTo>
                    <a:lnTo>
                      <a:pt x="12" y="102"/>
                    </a:lnTo>
                    <a:lnTo>
                      <a:pt x="30" y="84"/>
                    </a:lnTo>
                    <a:lnTo>
                      <a:pt x="24" y="84"/>
                    </a:lnTo>
                    <a:lnTo>
                      <a:pt x="24" y="78"/>
                    </a:lnTo>
                    <a:lnTo>
                      <a:pt x="30" y="42"/>
                    </a:lnTo>
                    <a:lnTo>
                      <a:pt x="36" y="48"/>
                    </a:lnTo>
                    <a:lnTo>
                      <a:pt x="108" y="42"/>
                    </a:lnTo>
                    <a:lnTo>
                      <a:pt x="108" y="30"/>
                    </a:lnTo>
                    <a:lnTo>
                      <a:pt x="330" y="12"/>
                    </a:lnTo>
                    <a:lnTo>
                      <a:pt x="432" y="0"/>
                    </a:lnTo>
                    <a:lnTo>
                      <a:pt x="432" y="6"/>
                    </a:lnTo>
                  </a:path>
                </a:pathLst>
              </a:custGeom>
              <a:noFill/>
              <a:ln w="9525">
                <a:solidFill>
                  <a:srgbClr val="000000"/>
                </a:solidFill>
                <a:prstDash val="solid"/>
                <a:round/>
                <a:headEnd/>
                <a:tailEnd/>
              </a:ln>
            </p:spPr>
            <p:txBody>
              <a:bodyPr/>
              <a:lstStyle/>
              <a:p>
                <a:endParaRPr lang="en-US"/>
              </a:p>
            </p:txBody>
          </p:sp>
          <p:sp>
            <p:nvSpPr>
              <p:cNvPr id="364651" name="Freeform 107"/>
              <p:cNvSpPr>
                <a:spLocks/>
              </p:cNvSpPr>
              <p:nvPr/>
            </p:nvSpPr>
            <p:spPr bwMode="auto">
              <a:xfrm>
                <a:off x="2331" y="2286"/>
                <a:ext cx="714" cy="684"/>
              </a:xfrm>
              <a:custGeom>
                <a:avLst/>
                <a:gdLst/>
                <a:ahLst/>
                <a:cxnLst>
                  <a:cxn ang="0">
                    <a:pos x="678" y="198"/>
                  </a:cxn>
                  <a:cxn ang="0">
                    <a:pos x="684" y="300"/>
                  </a:cxn>
                  <a:cxn ang="0">
                    <a:pos x="702" y="390"/>
                  </a:cxn>
                  <a:cxn ang="0">
                    <a:pos x="690" y="438"/>
                  </a:cxn>
                  <a:cxn ang="0">
                    <a:pos x="642" y="468"/>
                  </a:cxn>
                  <a:cxn ang="0">
                    <a:pos x="642" y="456"/>
                  </a:cxn>
                  <a:cxn ang="0">
                    <a:pos x="636" y="450"/>
                  </a:cxn>
                  <a:cxn ang="0">
                    <a:pos x="636" y="468"/>
                  </a:cxn>
                  <a:cxn ang="0">
                    <a:pos x="618" y="492"/>
                  </a:cxn>
                  <a:cxn ang="0">
                    <a:pos x="588" y="504"/>
                  </a:cxn>
                  <a:cxn ang="0">
                    <a:pos x="564" y="510"/>
                  </a:cxn>
                  <a:cxn ang="0">
                    <a:pos x="552" y="510"/>
                  </a:cxn>
                  <a:cxn ang="0">
                    <a:pos x="540" y="510"/>
                  </a:cxn>
                  <a:cxn ang="0">
                    <a:pos x="552" y="528"/>
                  </a:cxn>
                  <a:cxn ang="0">
                    <a:pos x="528" y="522"/>
                  </a:cxn>
                  <a:cxn ang="0">
                    <a:pos x="522" y="546"/>
                  </a:cxn>
                  <a:cxn ang="0">
                    <a:pos x="504" y="552"/>
                  </a:cxn>
                  <a:cxn ang="0">
                    <a:pos x="498" y="564"/>
                  </a:cxn>
                  <a:cxn ang="0">
                    <a:pos x="504" y="576"/>
                  </a:cxn>
                  <a:cxn ang="0">
                    <a:pos x="486" y="600"/>
                  </a:cxn>
                  <a:cxn ang="0">
                    <a:pos x="480" y="600"/>
                  </a:cxn>
                  <a:cxn ang="0">
                    <a:pos x="474" y="600"/>
                  </a:cxn>
                  <a:cxn ang="0">
                    <a:pos x="486" y="630"/>
                  </a:cxn>
                  <a:cxn ang="0">
                    <a:pos x="450" y="678"/>
                  </a:cxn>
                  <a:cxn ang="0">
                    <a:pos x="378" y="612"/>
                  </a:cxn>
                  <a:cxn ang="0">
                    <a:pos x="336" y="534"/>
                  </a:cxn>
                  <a:cxn ang="0">
                    <a:pos x="276" y="438"/>
                  </a:cxn>
                  <a:cxn ang="0">
                    <a:pos x="204" y="432"/>
                  </a:cxn>
                  <a:cxn ang="0">
                    <a:pos x="174" y="480"/>
                  </a:cxn>
                  <a:cxn ang="0">
                    <a:pos x="102" y="432"/>
                  </a:cxn>
                  <a:cxn ang="0">
                    <a:pos x="6" y="282"/>
                  </a:cxn>
                  <a:cxn ang="0">
                    <a:pos x="192" y="288"/>
                  </a:cxn>
                  <a:cxn ang="0">
                    <a:pos x="372" y="6"/>
                  </a:cxn>
                  <a:cxn ang="0">
                    <a:pos x="384" y="144"/>
                  </a:cxn>
                  <a:cxn ang="0">
                    <a:pos x="408" y="156"/>
                  </a:cxn>
                  <a:cxn ang="0">
                    <a:pos x="462" y="162"/>
                  </a:cxn>
                  <a:cxn ang="0">
                    <a:pos x="486" y="174"/>
                  </a:cxn>
                  <a:cxn ang="0">
                    <a:pos x="510" y="180"/>
                  </a:cxn>
                  <a:cxn ang="0">
                    <a:pos x="528" y="174"/>
                  </a:cxn>
                  <a:cxn ang="0">
                    <a:pos x="540" y="180"/>
                  </a:cxn>
                  <a:cxn ang="0">
                    <a:pos x="618" y="174"/>
                  </a:cxn>
                </a:cxnLst>
                <a:rect l="0" t="0" r="r" b="b"/>
                <a:pathLst>
                  <a:path w="714" h="684">
                    <a:moveTo>
                      <a:pt x="654" y="192"/>
                    </a:moveTo>
                    <a:lnTo>
                      <a:pt x="678" y="198"/>
                    </a:lnTo>
                    <a:lnTo>
                      <a:pt x="678" y="234"/>
                    </a:lnTo>
                    <a:lnTo>
                      <a:pt x="684" y="300"/>
                    </a:lnTo>
                    <a:lnTo>
                      <a:pt x="714" y="360"/>
                    </a:lnTo>
                    <a:lnTo>
                      <a:pt x="702" y="390"/>
                    </a:lnTo>
                    <a:lnTo>
                      <a:pt x="702" y="426"/>
                    </a:lnTo>
                    <a:lnTo>
                      <a:pt x="690" y="438"/>
                    </a:lnTo>
                    <a:lnTo>
                      <a:pt x="696" y="444"/>
                    </a:lnTo>
                    <a:lnTo>
                      <a:pt x="642" y="468"/>
                    </a:lnTo>
                    <a:lnTo>
                      <a:pt x="660" y="456"/>
                    </a:lnTo>
                    <a:lnTo>
                      <a:pt x="642" y="456"/>
                    </a:lnTo>
                    <a:lnTo>
                      <a:pt x="648" y="438"/>
                    </a:lnTo>
                    <a:lnTo>
                      <a:pt x="636" y="450"/>
                    </a:lnTo>
                    <a:lnTo>
                      <a:pt x="630" y="444"/>
                    </a:lnTo>
                    <a:lnTo>
                      <a:pt x="636" y="468"/>
                    </a:lnTo>
                    <a:lnTo>
                      <a:pt x="624" y="480"/>
                    </a:lnTo>
                    <a:lnTo>
                      <a:pt x="618" y="492"/>
                    </a:lnTo>
                    <a:lnTo>
                      <a:pt x="552" y="528"/>
                    </a:lnTo>
                    <a:lnTo>
                      <a:pt x="588" y="504"/>
                    </a:lnTo>
                    <a:lnTo>
                      <a:pt x="564" y="516"/>
                    </a:lnTo>
                    <a:lnTo>
                      <a:pt x="564" y="510"/>
                    </a:lnTo>
                    <a:lnTo>
                      <a:pt x="558" y="516"/>
                    </a:lnTo>
                    <a:lnTo>
                      <a:pt x="552" y="510"/>
                    </a:lnTo>
                    <a:lnTo>
                      <a:pt x="546" y="516"/>
                    </a:lnTo>
                    <a:lnTo>
                      <a:pt x="540" y="510"/>
                    </a:lnTo>
                    <a:lnTo>
                      <a:pt x="540" y="522"/>
                    </a:lnTo>
                    <a:lnTo>
                      <a:pt x="552" y="528"/>
                    </a:lnTo>
                    <a:lnTo>
                      <a:pt x="534" y="534"/>
                    </a:lnTo>
                    <a:lnTo>
                      <a:pt x="528" y="522"/>
                    </a:lnTo>
                    <a:lnTo>
                      <a:pt x="528" y="540"/>
                    </a:lnTo>
                    <a:lnTo>
                      <a:pt x="522" y="546"/>
                    </a:lnTo>
                    <a:lnTo>
                      <a:pt x="522" y="540"/>
                    </a:lnTo>
                    <a:lnTo>
                      <a:pt x="504" y="552"/>
                    </a:lnTo>
                    <a:lnTo>
                      <a:pt x="510" y="564"/>
                    </a:lnTo>
                    <a:lnTo>
                      <a:pt x="498" y="564"/>
                    </a:lnTo>
                    <a:lnTo>
                      <a:pt x="498" y="576"/>
                    </a:lnTo>
                    <a:lnTo>
                      <a:pt x="504" y="576"/>
                    </a:lnTo>
                    <a:lnTo>
                      <a:pt x="492" y="600"/>
                    </a:lnTo>
                    <a:lnTo>
                      <a:pt x="486" y="600"/>
                    </a:lnTo>
                    <a:lnTo>
                      <a:pt x="486" y="594"/>
                    </a:lnTo>
                    <a:lnTo>
                      <a:pt x="480" y="600"/>
                    </a:lnTo>
                    <a:lnTo>
                      <a:pt x="474" y="588"/>
                    </a:lnTo>
                    <a:lnTo>
                      <a:pt x="474" y="600"/>
                    </a:lnTo>
                    <a:lnTo>
                      <a:pt x="492" y="600"/>
                    </a:lnTo>
                    <a:lnTo>
                      <a:pt x="486" y="630"/>
                    </a:lnTo>
                    <a:lnTo>
                      <a:pt x="510" y="684"/>
                    </a:lnTo>
                    <a:lnTo>
                      <a:pt x="450" y="678"/>
                    </a:lnTo>
                    <a:lnTo>
                      <a:pt x="396" y="654"/>
                    </a:lnTo>
                    <a:lnTo>
                      <a:pt x="378" y="612"/>
                    </a:lnTo>
                    <a:lnTo>
                      <a:pt x="372" y="576"/>
                    </a:lnTo>
                    <a:lnTo>
                      <a:pt x="336" y="534"/>
                    </a:lnTo>
                    <a:lnTo>
                      <a:pt x="306" y="468"/>
                    </a:lnTo>
                    <a:lnTo>
                      <a:pt x="276" y="438"/>
                    </a:lnTo>
                    <a:lnTo>
                      <a:pt x="222" y="426"/>
                    </a:lnTo>
                    <a:lnTo>
                      <a:pt x="204" y="432"/>
                    </a:lnTo>
                    <a:lnTo>
                      <a:pt x="192" y="462"/>
                    </a:lnTo>
                    <a:lnTo>
                      <a:pt x="174" y="480"/>
                    </a:lnTo>
                    <a:lnTo>
                      <a:pt x="162" y="474"/>
                    </a:lnTo>
                    <a:lnTo>
                      <a:pt x="102" y="432"/>
                    </a:lnTo>
                    <a:lnTo>
                      <a:pt x="84" y="372"/>
                    </a:lnTo>
                    <a:lnTo>
                      <a:pt x="6" y="282"/>
                    </a:lnTo>
                    <a:lnTo>
                      <a:pt x="0" y="270"/>
                    </a:lnTo>
                    <a:lnTo>
                      <a:pt x="192" y="288"/>
                    </a:lnTo>
                    <a:lnTo>
                      <a:pt x="216" y="0"/>
                    </a:lnTo>
                    <a:lnTo>
                      <a:pt x="372" y="6"/>
                    </a:lnTo>
                    <a:lnTo>
                      <a:pt x="366" y="132"/>
                    </a:lnTo>
                    <a:lnTo>
                      <a:pt x="384" y="144"/>
                    </a:lnTo>
                    <a:lnTo>
                      <a:pt x="402" y="138"/>
                    </a:lnTo>
                    <a:lnTo>
                      <a:pt x="408" y="156"/>
                    </a:lnTo>
                    <a:lnTo>
                      <a:pt x="444" y="168"/>
                    </a:lnTo>
                    <a:lnTo>
                      <a:pt x="462" y="162"/>
                    </a:lnTo>
                    <a:lnTo>
                      <a:pt x="474" y="180"/>
                    </a:lnTo>
                    <a:lnTo>
                      <a:pt x="486" y="174"/>
                    </a:lnTo>
                    <a:lnTo>
                      <a:pt x="504" y="186"/>
                    </a:lnTo>
                    <a:lnTo>
                      <a:pt x="510" y="180"/>
                    </a:lnTo>
                    <a:lnTo>
                      <a:pt x="516" y="192"/>
                    </a:lnTo>
                    <a:lnTo>
                      <a:pt x="528" y="174"/>
                    </a:lnTo>
                    <a:lnTo>
                      <a:pt x="528" y="180"/>
                    </a:lnTo>
                    <a:lnTo>
                      <a:pt x="540" y="180"/>
                    </a:lnTo>
                    <a:lnTo>
                      <a:pt x="558" y="192"/>
                    </a:lnTo>
                    <a:lnTo>
                      <a:pt x="618" y="174"/>
                    </a:lnTo>
                    <a:lnTo>
                      <a:pt x="654" y="192"/>
                    </a:lnTo>
                    <a:close/>
                  </a:path>
                </a:pathLst>
              </a:custGeom>
              <a:solidFill>
                <a:srgbClr val="B22222"/>
              </a:solidFill>
              <a:ln w="9525">
                <a:solidFill>
                  <a:srgbClr val="B22222"/>
                </a:solidFill>
                <a:prstDash val="solid"/>
                <a:round/>
                <a:headEnd/>
                <a:tailEnd/>
              </a:ln>
            </p:spPr>
            <p:txBody>
              <a:bodyPr/>
              <a:lstStyle/>
              <a:p>
                <a:endParaRPr lang="en-US"/>
              </a:p>
            </p:txBody>
          </p:sp>
          <p:sp>
            <p:nvSpPr>
              <p:cNvPr id="364652" name="Freeform 108"/>
              <p:cNvSpPr>
                <a:spLocks/>
              </p:cNvSpPr>
              <p:nvPr/>
            </p:nvSpPr>
            <p:spPr bwMode="auto">
              <a:xfrm>
                <a:off x="2331" y="2286"/>
                <a:ext cx="714" cy="684"/>
              </a:xfrm>
              <a:custGeom>
                <a:avLst/>
                <a:gdLst/>
                <a:ahLst/>
                <a:cxnLst>
                  <a:cxn ang="0">
                    <a:pos x="678" y="198"/>
                  </a:cxn>
                  <a:cxn ang="0">
                    <a:pos x="684" y="300"/>
                  </a:cxn>
                  <a:cxn ang="0">
                    <a:pos x="702" y="390"/>
                  </a:cxn>
                  <a:cxn ang="0">
                    <a:pos x="690" y="438"/>
                  </a:cxn>
                  <a:cxn ang="0">
                    <a:pos x="642" y="468"/>
                  </a:cxn>
                  <a:cxn ang="0">
                    <a:pos x="642" y="456"/>
                  </a:cxn>
                  <a:cxn ang="0">
                    <a:pos x="636" y="450"/>
                  </a:cxn>
                  <a:cxn ang="0">
                    <a:pos x="636" y="468"/>
                  </a:cxn>
                  <a:cxn ang="0">
                    <a:pos x="618" y="492"/>
                  </a:cxn>
                  <a:cxn ang="0">
                    <a:pos x="588" y="504"/>
                  </a:cxn>
                  <a:cxn ang="0">
                    <a:pos x="564" y="510"/>
                  </a:cxn>
                  <a:cxn ang="0">
                    <a:pos x="552" y="510"/>
                  </a:cxn>
                  <a:cxn ang="0">
                    <a:pos x="540" y="510"/>
                  </a:cxn>
                  <a:cxn ang="0">
                    <a:pos x="552" y="528"/>
                  </a:cxn>
                  <a:cxn ang="0">
                    <a:pos x="528" y="522"/>
                  </a:cxn>
                  <a:cxn ang="0">
                    <a:pos x="522" y="546"/>
                  </a:cxn>
                  <a:cxn ang="0">
                    <a:pos x="504" y="552"/>
                  </a:cxn>
                  <a:cxn ang="0">
                    <a:pos x="486" y="564"/>
                  </a:cxn>
                  <a:cxn ang="0">
                    <a:pos x="498" y="576"/>
                  </a:cxn>
                  <a:cxn ang="0">
                    <a:pos x="492" y="600"/>
                  </a:cxn>
                  <a:cxn ang="0">
                    <a:pos x="486" y="594"/>
                  </a:cxn>
                  <a:cxn ang="0">
                    <a:pos x="474" y="588"/>
                  </a:cxn>
                  <a:cxn ang="0">
                    <a:pos x="492" y="600"/>
                  </a:cxn>
                  <a:cxn ang="0">
                    <a:pos x="510" y="684"/>
                  </a:cxn>
                  <a:cxn ang="0">
                    <a:pos x="396" y="654"/>
                  </a:cxn>
                  <a:cxn ang="0">
                    <a:pos x="372" y="576"/>
                  </a:cxn>
                  <a:cxn ang="0">
                    <a:pos x="306" y="468"/>
                  </a:cxn>
                  <a:cxn ang="0">
                    <a:pos x="222" y="426"/>
                  </a:cxn>
                  <a:cxn ang="0">
                    <a:pos x="192" y="462"/>
                  </a:cxn>
                  <a:cxn ang="0">
                    <a:pos x="162" y="474"/>
                  </a:cxn>
                  <a:cxn ang="0">
                    <a:pos x="84" y="372"/>
                  </a:cxn>
                  <a:cxn ang="0">
                    <a:pos x="0" y="270"/>
                  </a:cxn>
                  <a:cxn ang="0">
                    <a:pos x="216" y="0"/>
                  </a:cxn>
                  <a:cxn ang="0">
                    <a:pos x="366" y="132"/>
                  </a:cxn>
                  <a:cxn ang="0">
                    <a:pos x="402" y="138"/>
                  </a:cxn>
                  <a:cxn ang="0">
                    <a:pos x="444" y="168"/>
                  </a:cxn>
                  <a:cxn ang="0">
                    <a:pos x="474" y="180"/>
                  </a:cxn>
                  <a:cxn ang="0">
                    <a:pos x="504" y="186"/>
                  </a:cxn>
                  <a:cxn ang="0">
                    <a:pos x="516" y="192"/>
                  </a:cxn>
                  <a:cxn ang="0">
                    <a:pos x="528" y="180"/>
                  </a:cxn>
                  <a:cxn ang="0">
                    <a:pos x="558" y="192"/>
                  </a:cxn>
                  <a:cxn ang="0">
                    <a:pos x="654" y="192"/>
                  </a:cxn>
                </a:cxnLst>
                <a:rect l="0" t="0" r="r" b="b"/>
                <a:pathLst>
                  <a:path w="714" h="684">
                    <a:moveTo>
                      <a:pt x="654" y="192"/>
                    </a:moveTo>
                    <a:lnTo>
                      <a:pt x="678" y="198"/>
                    </a:lnTo>
                    <a:lnTo>
                      <a:pt x="678" y="234"/>
                    </a:lnTo>
                    <a:lnTo>
                      <a:pt x="684" y="300"/>
                    </a:lnTo>
                    <a:lnTo>
                      <a:pt x="714" y="360"/>
                    </a:lnTo>
                    <a:lnTo>
                      <a:pt x="702" y="390"/>
                    </a:lnTo>
                    <a:lnTo>
                      <a:pt x="702" y="426"/>
                    </a:lnTo>
                    <a:lnTo>
                      <a:pt x="690" y="438"/>
                    </a:lnTo>
                    <a:lnTo>
                      <a:pt x="696" y="444"/>
                    </a:lnTo>
                    <a:lnTo>
                      <a:pt x="642" y="468"/>
                    </a:lnTo>
                    <a:lnTo>
                      <a:pt x="660" y="456"/>
                    </a:lnTo>
                    <a:lnTo>
                      <a:pt x="642" y="456"/>
                    </a:lnTo>
                    <a:lnTo>
                      <a:pt x="648" y="438"/>
                    </a:lnTo>
                    <a:lnTo>
                      <a:pt x="636" y="450"/>
                    </a:lnTo>
                    <a:lnTo>
                      <a:pt x="630" y="444"/>
                    </a:lnTo>
                    <a:lnTo>
                      <a:pt x="636" y="468"/>
                    </a:lnTo>
                    <a:lnTo>
                      <a:pt x="624" y="480"/>
                    </a:lnTo>
                    <a:lnTo>
                      <a:pt x="618" y="492"/>
                    </a:lnTo>
                    <a:lnTo>
                      <a:pt x="552" y="528"/>
                    </a:lnTo>
                    <a:lnTo>
                      <a:pt x="588" y="504"/>
                    </a:lnTo>
                    <a:lnTo>
                      <a:pt x="564" y="516"/>
                    </a:lnTo>
                    <a:lnTo>
                      <a:pt x="564" y="510"/>
                    </a:lnTo>
                    <a:lnTo>
                      <a:pt x="558" y="516"/>
                    </a:lnTo>
                    <a:lnTo>
                      <a:pt x="552" y="510"/>
                    </a:lnTo>
                    <a:lnTo>
                      <a:pt x="546" y="516"/>
                    </a:lnTo>
                    <a:lnTo>
                      <a:pt x="540" y="510"/>
                    </a:lnTo>
                    <a:lnTo>
                      <a:pt x="540" y="522"/>
                    </a:lnTo>
                    <a:lnTo>
                      <a:pt x="552" y="528"/>
                    </a:lnTo>
                    <a:lnTo>
                      <a:pt x="534" y="534"/>
                    </a:lnTo>
                    <a:lnTo>
                      <a:pt x="528" y="522"/>
                    </a:lnTo>
                    <a:lnTo>
                      <a:pt x="528" y="540"/>
                    </a:lnTo>
                    <a:lnTo>
                      <a:pt x="522" y="546"/>
                    </a:lnTo>
                    <a:lnTo>
                      <a:pt x="522" y="540"/>
                    </a:lnTo>
                    <a:lnTo>
                      <a:pt x="504" y="552"/>
                    </a:lnTo>
                    <a:lnTo>
                      <a:pt x="510" y="564"/>
                    </a:lnTo>
                    <a:lnTo>
                      <a:pt x="486" y="564"/>
                    </a:lnTo>
                    <a:lnTo>
                      <a:pt x="498" y="564"/>
                    </a:lnTo>
                    <a:lnTo>
                      <a:pt x="498" y="576"/>
                    </a:lnTo>
                    <a:lnTo>
                      <a:pt x="504" y="576"/>
                    </a:lnTo>
                    <a:lnTo>
                      <a:pt x="492" y="600"/>
                    </a:lnTo>
                    <a:lnTo>
                      <a:pt x="486" y="600"/>
                    </a:lnTo>
                    <a:lnTo>
                      <a:pt x="486" y="594"/>
                    </a:lnTo>
                    <a:lnTo>
                      <a:pt x="480" y="600"/>
                    </a:lnTo>
                    <a:lnTo>
                      <a:pt x="474" y="588"/>
                    </a:lnTo>
                    <a:lnTo>
                      <a:pt x="474" y="600"/>
                    </a:lnTo>
                    <a:lnTo>
                      <a:pt x="492" y="600"/>
                    </a:lnTo>
                    <a:lnTo>
                      <a:pt x="486" y="630"/>
                    </a:lnTo>
                    <a:lnTo>
                      <a:pt x="510" y="684"/>
                    </a:lnTo>
                    <a:lnTo>
                      <a:pt x="450" y="678"/>
                    </a:lnTo>
                    <a:lnTo>
                      <a:pt x="396" y="654"/>
                    </a:lnTo>
                    <a:lnTo>
                      <a:pt x="378" y="612"/>
                    </a:lnTo>
                    <a:lnTo>
                      <a:pt x="372" y="576"/>
                    </a:lnTo>
                    <a:lnTo>
                      <a:pt x="336" y="534"/>
                    </a:lnTo>
                    <a:lnTo>
                      <a:pt x="306" y="468"/>
                    </a:lnTo>
                    <a:lnTo>
                      <a:pt x="276" y="438"/>
                    </a:lnTo>
                    <a:lnTo>
                      <a:pt x="222" y="426"/>
                    </a:lnTo>
                    <a:lnTo>
                      <a:pt x="204" y="432"/>
                    </a:lnTo>
                    <a:lnTo>
                      <a:pt x="192" y="462"/>
                    </a:lnTo>
                    <a:lnTo>
                      <a:pt x="174" y="480"/>
                    </a:lnTo>
                    <a:lnTo>
                      <a:pt x="162" y="474"/>
                    </a:lnTo>
                    <a:lnTo>
                      <a:pt x="102" y="432"/>
                    </a:lnTo>
                    <a:lnTo>
                      <a:pt x="84" y="372"/>
                    </a:lnTo>
                    <a:lnTo>
                      <a:pt x="6" y="282"/>
                    </a:lnTo>
                    <a:lnTo>
                      <a:pt x="0" y="270"/>
                    </a:lnTo>
                    <a:lnTo>
                      <a:pt x="192" y="288"/>
                    </a:lnTo>
                    <a:lnTo>
                      <a:pt x="216" y="0"/>
                    </a:lnTo>
                    <a:lnTo>
                      <a:pt x="372" y="6"/>
                    </a:lnTo>
                    <a:lnTo>
                      <a:pt x="366" y="132"/>
                    </a:lnTo>
                    <a:lnTo>
                      <a:pt x="384" y="144"/>
                    </a:lnTo>
                    <a:lnTo>
                      <a:pt x="402" y="138"/>
                    </a:lnTo>
                    <a:lnTo>
                      <a:pt x="408" y="156"/>
                    </a:lnTo>
                    <a:lnTo>
                      <a:pt x="444" y="168"/>
                    </a:lnTo>
                    <a:lnTo>
                      <a:pt x="462" y="162"/>
                    </a:lnTo>
                    <a:lnTo>
                      <a:pt x="474" y="180"/>
                    </a:lnTo>
                    <a:lnTo>
                      <a:pt x="486" y="174"/>
                    </a:lnTo>
                    <a:lnTo>
                      <a:pt x="504" y="186"/>
                    </a:lnTo>
                    <a:lnTo>
                      <a:pt x="510" y="180"/>
                    </a:lnTo>
                    <a:lnTo>
                      <a:pt x="516" y="192"/>
                    </a:lnTo>
                    <a:lnTo>
                      <a:pt x="528" y="174"/>
                    </a:lnTo>
                    <a:lnTo>
                      <a:pt x="528" y="180"/>
                    </a:lnTo>
                    <a:lnTo>
                      <a:pt x="540" y="180"/>
                    </a:lnTo>
                    <a:lnTo>
                      <a:pt x="558" y="192"/>
                    </a:lnTo>
                    <a:lnTo>
                      <a:pt x="618" y="174"/>
                    </a:lnTo>
                    <a:lnTo>
                      <a:pt x="654" y="192"/>
                    </a:lnTo>
                    <a:lnTo>
                      <a:pt x="654" y="198"/>
                    </a:lnTo>
                  </a:path>
                </a:pathLst>
              </a:custGeom>
              <a:noFill/>
              <a:ln w="9525">
                <a:solidFill>
                  <a:srgbClr val="000000"/>
                </a:solidFill>
                <a:prstDash val="solid"/>
                <a:round/>
                <a:headEnd/>
                <a:tailEnd/>
              </a:ln>
            </p:spPr>
            <p:txBody>
              <a:bodyPr/>
              <a:lstStyle/>
              <a:p>
                <a:endParaRPr lang="en-US"/>
              </a:p>
            </p:txBody>
          </p:sp>
          <p:sp>
            <p:nvSpPr>
              <p:cNvPr id="364653" name="Freeform 109"/>
              <p:cNvSpPr>
                <a:spLocks/>
              </p:cNvSpPr>
              <p:nvPr/>
            </p:nvSpPr>
            <p:spPr bwMode="auto">
              <a:xfrm>
                <a:off x="1995" y="1860"/>
                <a:ext cx="288" cy="360"/>
              </a:xfrm>
              <a:custGeom>
                <a:avLst/>
                <a:gdLst/>
                <a:ahLst/>
                <a:cxnLst>
                  <a:cxn ang="0">
                    <a:pos x="252" y="360"/>
                  </a:cxn>
                  <a:cxn ang="0">
                    <a:pos x="0" y="318"/>
                  </a:cxn>
                  <a:cxn ang="0">
                    <a:pos x="60" y="0"/>
                  </a:cxn>
                  <a:cxn ang="0">
                    <a:pos x="108" y="12"/>
                  </a:cxn>
                  <a:cxn ang="0">
                    <a:pos x="204" y="30"/>
                  </a:cxn>
                  <a:cxn ang="0">
                    <a:pos x="192" y="90"/>
                  </a:cxn>
                  <a:cxn ang="0">
                    <a:pos x="288" y="108"/>
                  </a:cxn>
                  <a:cxn ang="0">
                    <a:pos x="258" y="318"/>
                  </a:cxn>
                  <a:cxn ang="0">
                    <a:pos x="252" y="360"/>
                  </a:cxn>
                </a:cxnLst>
                <a:rect l="0" t="0" r="r" b="b"/>
                <a:pathLst>
                  <a:path w="288" h="360">
                    <a:moveTo>
                      <a:pt x="252" y="360"/>
                    </a:moveTo>
                    <a:lnTo>
                      <a:pt x="0" y="318"/>
                    </a:lnTo>
                    <a:lnTo>
                      <a:pt x="60" y="0"/>
                    </a:lnTo>
                    <a:lnTo>
                      <a:pt x="108" y="12"/>
                    </a:lnTo>
                    <a:lnTo>
                      <a:pt x="204" y="30"/>
                    </a:lnTo>
                    <a:lnTo>
                      <a:pt x="192" y="90"/>
                    </a:lnTo>
                    <a:lnTo>
                      <a:pt x="288" y="108"/>
                    </a:lnTo>
                    <a:lnTo>
                      <a:pt x="258" y="318"/>
                    </a:lnTo>
                    <a:lnTo>
                      <a:pt x="252" y="360"/>
                    </a:lnTo>
                    <a:close/>
                  </a:path>
                </a:pathLst>
              </a:custGeom>
              <a:solidFill>
                <a:srgbClr val="FF8C00"/>
              </a:solidFill>
              <a:ln w="9525">
                <a:solidFill>
                  <a:srgbClr val="FF8C00"/>
                </a:solidFill>
                <a:prstDash val="solid"/>
                <a:round/>
                <a:headEnd/>
                <a:tailEnd/>
              </a:ln>
            </p:spPr>
            <p:txBody>
              <a:bodyPr/>
              <a:lstStyle/>
              <a:p>
                <a:endParaRPr lang="en-US"/>
              </a:p>
            </p:txBody>
          </p:sp>
          <p:sp>
            <p:nvSpPr>
              <p:cNvPr id="364654" name="Freeform 110"/>
              <p:cNvSpPr>
                <a:spLocks/>
              </p:cNvSpPr>
              <p:nvPr/>
            </p:nvSpPr>
            <p:spPr bwMode="auto">
              <a:xfrm>
                <a:off x="1995" y="1860"/>
                <a:ext cx="288" cy="366"/>
              </a:xfrm>
              <a:custGeom>
                <a:avLst/>
                <a:gdLst/>
                <a:ahLst/>
                <a:cxnLst>
                  <a:cxn ang="0">
                    <a:pos x="252" y="360"/>
                  </a:cxn>
                  <a:cxn ang="0">
                    <a:pos x="0" y="318"/>
                  </a:cxn>
                  <a:cxn ang="0">
                    <a:pos x="60" y="0"/>
                  </a:cxn>
                  <a:cxn ang="0">
                    <a:pos x="108" y="12"/>
                  </a:cxn>
                  <a:cxn ang="0">
                    <a:pos x="204" y="30"/>
                  </a:cxn>
                  <a:cxn ang="0">
                    <a:pos x="192" y="90"/>
                  </a:cxn>
                  <a:cxn ang="0">
                    <a:pos x="288" y="108"/>
                  </a:cxn>
                  <a:cxn ang="0">
                    <a:pos x="258" y="318"/>
                  </a:cxn>
                  <a:cxn ang="0">
                    <a:pos x="252" y="360"/>
                  </a:cxn>
                  <a:cxn ang="0">
                    <a:pos x="252" y="366"/>
                  </a:cxn>
                </a:cxnLst>
                <a:rect l="0" t="0" r="r" b="b"/>
                <a:pathLst>
                  <a:path w="288" h="366">
                    <a:moveTo>
                      <a:pt x="252" y="360"/>
                    </a:moveTo>
                    <a:lnTo>
                      <a:pt x="0" y="318"/>
                    </a:lnTo>
                    <a:lnTo>
                      <a:pt x="60" y="0"/>
                    </a:lnTo>
                    <a:lnTo>
                      <a:pt x="108" y="12"/>
                    </a:lnTo>
                    <a:lnTo>
                      <a:pt x="204" y="30"/>
                    </a:lnTo>
                    <a:lnTo>
                      <a:pt x="192" y="90"/>
                    </a:lnTo>
                    <a:lnTo>
                      <a:pt x="288" y="108"/>
                    </a:lnTo>
                    <a:lnTo>
                      <a:pt x="258" y="318"/>
                    </a:lnTo>
                    <a:lnTo>
                      <a:pt x="252" y="360"/>
                    </a:lnTo>
                    <a:lnTo>
                      <a:pt x="252" y="366"/>
                    </a:lnTo>
                  </a:path>
                </a:pathLst>
              </a:custGeom>
              <a:noFill/>
              <a:ln w="9525">
                <a:solidFill>
                  <a:srgbClr val="000000"/>
                </a:solidFill>
                <a:prstDash val="solid"/>
                <a:round/>
                <a:headEnd/>
                <a:tailEnd/>
              </a:ln>
            </p:spPr>
            <p:txBody>
              <a:bodyPr/>
              <a:lstStyle/>
              <a:p>
                <a:endParaRPr lang="en-US"/>
              </a:p>
            </p:txBody>
          </p:sp>
          <p:sp>
            <p:nvSpPr>
              <p:cNvPr id="364655" name="Freeform 111"/>
              <p:cNvSpPr>
                <a:spLocks/>
              </p:cNvSpPr>
              <p:nvPr/>
            </p:nvSpPr>
            <p:spPr bwMode="auto">
              <a:xfrm>
                <a:off x="3927" y="1614"/>
                <a:ext cx="84" cy="156"/>
              </a:xfrm>
              <a:custGeom>
                <a:avLst/>
                <a:gdLst/>
                <a:ahLst/>
                <a:cxnLst>
                  <a:cxn ang="0">
                    <a:pos x="72" y="150"/>
                  </a:cxn>
                  <a:cxn ang="0">
                    <a:pos x="54" y="156"/>
                  </a:cxn>
                  <a:cxn ang="0">
                    <a:pos x="36" y="156"/>
                  </a:cxn>
                  <a:cxn ang="0">
                    <a:pos x="24" y="108"/>
                  </a:cxn>
                  <a:cxn ang="0">
                    <a:pos x="18" y="108"/>
                  </a:cxn>
                  <a:cxn ang="0">
                    <a:pos x="12" y="78"/>
                  </a:cxn>
                  <a:cxn ang="0">
                    <a:pos x="0" y="18"/>
                  </a:cxn>
                  <a:cxn ang="0">
                    <a:pos x="84" y="0"/>
                  </a:cxn>
                  <a:cxn ang="0">
                    <a:pos x="84" y="30"/>
                  </a:cxn>
                  <a:cxn ang="0">
                    <a:pos x="72" y="48"/>
                  </a:cxn>
                  <a:cxn ang="0">
                    <a:pos x="66" y="96"/>
                  </a:cxn>
                  <a:cxn ang="0">
                    <a:pos x="72" y="150"/>
                  </a:cxn>
                </a:cxnLst>
                <a:rect l="0" t="0" r="r" b="b"/>
                <a:pathLst>
                  <a:path w="84" h="156">
                    <a:moveTo>
                      <a:pt x="72" y="150"/>
                    </a:moveTo>
                    <a:lnTo>
                      <a:pt x="54" y="156"/>
                    </a:lnTo>
                    <a:lnTo>
                      <a:pt x="36" y="156"/>
                    </a:lnTo>
                    <a:lnTo>
                      <a:pt x="24" y="108"/>
                    </a:lnTo>
                    <a:lnTo>
                      <a:pt x="18" y="108"/>
                    </a:lnTo>
                    <a:lnTo>
                      <a:pt x="12" y="78"/>
                    </a:lnTo>
                    <a:lnTo>
                      <a:pt x="0" y="18"/>
                    </a:lnTo>
                    <a:lnTo>
                      <a:pt x="84" y="0"/>
                    </a:lnTo>
                    <a:lnTo>
                      <a:pt x="84" y="30"/>
                    </a:lnTo>
                    <a:lnTo>
                      <a:pt x="72" y="48"/>
                    </a:lnTo>
                    <a:lnTo>
                      <a:pt x="66" y="96"/>
                    </a:lnTo>
                    <a:lnTo>
                      <a:pt x="72" y="150"/>
                    </a:lnTo>
                    <a:close/>
                  </a:path>
                </a:pathLst>
              </a:custGeom>
              <a:solidFill>
                <a:srgbClr val="FFAA00"/>
              </a:solidFill>
              <a:ln w="9525">
                <a:solidFill>
                  <a:srgbClr val="FFAA00"/>
                </a:solidFill>
                <a:prstDash val="solid"/>
                <a:round/>
                <a:headEnd/>
                <a:tailEnd/>
              </a:ln>
            </p:spPr>
            <p:txBody>
              <a:bodyPr/>
              <a:lstStyle/>
              <a:p>
                <a:endParaRPr lang="en-US"/>
              </a:p>
            </p:txBody>
          </p:sp>
          <p:sp>
            <p:nvSpPr>
              <p:cNvPr id="364656" name="Freeform 112"/>
              <p:cNvSpPr>
                <a:spLocks/>
              </p:cNvSpPr>
              <p:nvPr/>
            </p:nvSpPr>
            <p:spPr bwMode="auto">
              <a:xfrm>
                <a:off x="3927" y="1614"/>
                <a:ext cx="84" cy="156"/>
              </a:xfrm>
              <a:custGeom>
                <a:avLst/>
                <a:gdLst/>
                <a:ahLst/>
                <a:cxnLst>
                  <a:cxn ang="0">
                    <a:pos x="72" y="150"/>
                  </a:cxn>
                  <a:cxn ang="0">
                    <a:pos x="54" y="156"/>
                  </a:cxn>
                  <a:cxn ang="0">
                    <a:pos x="36" y="156"/>
                  </a:cxn>
                  <a:cxn ang="0">
                    <a:pos x="24" y="108"/>
                  </a:cxn>
                  <a:cxn ang="0">
                    <a:pos x="18" y="108"/>
                  </a:cxn>
                  <a:cxn ang="0">
                    <a:pos x="12" y="78"/>
                  </a:cxn>
                  <a:cxn ang="0">
                    <a:pos x="0" y="18"/>
                  </a:cxn>
                  <a:cxn ang="0">
                    <a:pos x="84" y="0"/>
                  </a:cxn>
                  <a:cxn ang="0">
                    <a:pos x="84" y="30"/>
                  </a:cxn>
                  <a:cxn ang="0">
                    <a:pos x="72" y="48"/>
                  </a:cxn>
                  <a:cxn ang="0">
                    <a:pos x="66" y="96"/>
                  </a:cxn>
                  <a:cxn ang="0">
                    <a:pos x="72" y="150"/>
                  </a:cxn>
                  <a:cxn ang="0">
                    <a:pos x="72" y="156"/>
                  </a:cxn>
                </a:cxnLst>
                <a:rect l="0" t="0" r="r" b="b"/>
                <a:pathLst>
                  <a:path w="84" h="156">
                    <a:moveTo>
                      <a:pt x="72" y="150"/>
                    </a:moveTo>
                    <a:lnTo>
                      <a:pt x="54" y="156"/>
                    </a:lnTo>
                    <a:lnTo>
                      <a:pt x="36" y="156"/>
                    </a:lnTo>
                    <a:lnTo>
                      <a:pt x="24" y="108"/>
                    </a:lnTo>
                    <a:lnTo>
                      <a:pt x="18" y="108"/>
                    </a:lnTo>
                    <a:lnTo>
                      <a:pt x="12" y="78"/>
                    </a:lnTo>
                    <a:lnTo>
                      <a:pt x="0" y="18"/>
                    </a:lnTo>
                    <a:lnTo>
                      <a:pt x="84" y="0"/>
                    </a:lnTo>
                    <a:lnTo>
                      <a:pt x="84" y="30"/>
                    </a:lnTo>
                    <a:lnTo>
                      <a:pt x="72" y="48"/>
                    </a:lnTo>
                    <a:lnTo>
                      <a:pt x="66" y="96"/>
                    </a:lnTo>
                    <a:lnTo>
                      <a:pt x="72" y="150"/>
                    </a:lnTo>
                    <a:lnTo>
                      <a:pt x="72" y="156"/>
                    </a:lnTo>
                  </a:path>
                </a:pathLst>
              </a:custGeom>
              <a:noFill/>
              <a:ln w="9525">
                <a:solidFill>
                  <a:srgbClr val="000000"/>
                </a:solidFill>
                <a:prstDash val="solid"/>
                <a:round/>
                <a:headEnd/>
                <a:tailEnd/>
              </a:ln>
            </p:spPr>
            <p:txBody>
              <a:bodyPr/>
              <a:lstStyle/>
              <a:p>
                <a:endParaRPr lang="en-US"/>
              </a:p>
            </p:txBody>
          </p:sp>
          <p:sp>
            <p:nvSpPr>
              <p:cNvPr id="364657" name="Freeform 113"/>
              <p:cNvSpPr>
                <a:spLocks/>
              </p:cNvSpPr>
              <p:nvPr/>
            </p:nvSpPr>
            <p:spPr bwMode="auto">
              <a:xfrm>
                <a:off x="3939" y="2088"/>
                <a:ext cx="0" cy="12"/>
              </a:xfrm>
              <a:custGeom>
                <a:avLst/>
                <a:gdLst/>
                <a:ahLst/>
                <a:cxnLst>
                  <a:cxn ang="0">
                    <a:pos x="0" y="0"/>
                  </a:cxn>
                  <a:cxn ang="0">
                    <a:pos x="0" y="12"/>
                  </a:cxn>
                  <a:cxn ang="0">
                    <a:pos x="0" y="0"/>
                  </a:cxn>
                  <a:cxn ang="0">
                    <a:pos x="0" y="6"/>
                  </a:cxn>
                </a:cxnLst>
                <a:rect l="0" t="0" r="r" b="b"/>
                <a:pathLst>
                  <a:path h="12">
                    <a:moveTo>
                      <a:pt x="0" y="0"/>
                    </a:moveTo>
                    <a:lnTo>
                      <a:pt x="0" y="12"/>
                    </a:lnTo>
                    <a:lnTo>
                      <a:pt x="0" y="0"/>
                    </a:lnTo>
                    <a:lnTo>
                      <a:pt x="0" y="6"/>
                    </a:lnTo>
                  </a:path>
                </a:pathLst>
              </a:custGeom>
              <a:noFill/>
              <a:ln w="9525">
                <a:solidFill>
                  <a:srgbClr val="000000"/>
                </a:solidFill>
                <a:prstDash val="solid"/>
                <a:round/>
                <a:headEnd/>
                <a:tailEnd/>
              </a:ln>
            </p:spPr>
            <p:txBody>
              <a:bodyPr/>
              <a:lstStyle/>
              <a:p>
                <a:endParaRPr lang="en-US"/>
              </a:p>
            </p:txBody>
          </p:sp>
          <p:sp>
            <p:nvSpPr>
              <p:cNvPr id="364658" name="Freeform 114"/>
              <p:cNvSpPr>
                <a:spLocks/>
              </p:cNvSpPr>
              <p:nvPr/>
            </p:nvSpPr>
            <p:spPr bwMode="auto">
              <a:xfrm>
                <a:off x="3915" y="2088"/>
                <a:ext cx="18" cy="66"/>
              </a:xfrm>
              <a:custGeom>
                <a:avLst/>
                <a:gdLst/>
                <a:ahLst/>
                <a:cxnLst>
                  <a:cxn ang="0">
                    <a:pos x="18" y="0"/>
                  </a:cxn>
                  <a:cxn ang="0">
                    <a:pos x="6" y="66"/>
                  </a:cxn>
                  <a:cxn ang="0">
                    <a:pos x="0" y="48"/>
                  </a:cxn>
                  <a:cxn ang="0">
                    <a:pos x="6" y="6"/>
                  </a:cxn>
                  <a:cxn ang="0">
                    <a:pos x="18" y="0"/>
                  </a:cxn>
                </a:cxnLst>
                <a:rect l="0" t="0" r="r" b="b"/>
                <a:pathLst>
                  <a:path w="18" h="66">
                    <a:moveTo>
                      <a:pt x="18" y="0"/>
                    </a:moveTo>
                    <a:lnTo>
                      <a:pt x="6" y="66"/>
                    </a:lnTo>
                    <a:lnTo>
                      <a:pt x="0" y="48"/>
                    </a:lnTo>
                    <a:lnTo>
                      <a:pt x="6" y="6"/>
                    </a:lnTo>
                    <a:lnTo>
                      <a:pt x="18" y="0"/>
                    </a:lnTo>
                    <a:close/>
                  </a:path>
                </a:pathLst>
              </a:custGeom>
              <a:solidFill>
                <a:srgbClr val="FF4500"/>
              </a:solidFill>
              <a:ln w="9525">
                <a:solidFill>
                  <a:srgbClr val="FF4500"/>
                </a:solidFill>
                <a:prstDash val="solid"/>
                <a:round/>
                <a:headEnd/>
                <a:tailEnd/>
              </a:ln>
            </p:spPr>
            <p:txBody>
              <a:bodyPr/>
              <a:lstStyle/>
              <a:p>
                <a:endParaRPr lang="en-US"/>
              </a:p>
            </p:txBody>
          </p:sp>
          <p:sp>
            <p:nvSpPr>
              <p:cNvPr id="364659" name="Freeform 115"/>
              <p:cNvSpPr>
                <a:spLocks/>
              </p:cNvSpPr>
              <p:nvPr/>
            </p:nvSpPr>
            <p:spPr bwMode="auto">
              <a:xfrm>
                <a:off x="3915" y="2088"/>
                <a:ext cx="18" cy="66"/>
              </a:xfrm>
              <a:custGeom>
                <a:avLst/>
                <a:gdLst/>
                <a:ahLst/>
                <a:cxnLst>
                  <a:cxn ang="0">
                    <a:pos x="18" y="0"/>
                  </a:cxn>
                  <a:cxn ang="0">
                    <a:pos x="6" y="66"/>
                  </a:cxn>
                  <a:cxn ang="0">
                    <a:pos x="0" y="48"/>
                  </a:cxn>
                  <a:cxn ang="0">
                    <a:pos x="6" y="6"/>
                  </a:cxn>
                  <a:cxn ang="0">
                    <a:pos x="18" y="0"/>
                  </a:cxn>
                  <a:cxn ang="0">
                    <a:pos x="18" y="6"/>
                  </a:cxn>
                </a:cxnLst>
                <a:rect l="0" t="0" r="r" b="b"/>
                <a:pathLst>
                  <a:path w="18" h="66">
                    <a:moveTo>
                      <a:pt x="18" y="0"/>
                    </a:moveTo>
                    <a:lnTo>
                      <a:pt x="6" y="66"/>
                    </a:lnTo>
                    <a:lnTo>
                      <a:pt x="0" y="48"/>
                    </a:lnTo>
                    <a:lnTo>
                      <a:pt x="6" y="6"/>
                    </a:lnTo>
                    <a:lnTo>
                      <a:pt x="18" y="0"/>
                    </a:lnTo>
                    <a:lnTo>
                      <a:pt x="18" y="6"/>
                    </a:lnTo>
                  </a:path>
                </a:pathLst>
              </a:custGeom>
              <a:noFill/>
              <a:ln w="9525">
                <a:solidFill>
                  <a:srgbClr val="000000"/>
                </a:solidFill>
                <a:prstDash val="solid"/>
                <a:round/>
                <a:headEnd/>
                <a:tailEnd/>
              </a:ln>
            </p:spPr>
            <p:txBody>
              <a:bodyPr/>
              <a:lstStyle/>
              <a:p>
                <a:endParaRPr lang="en-US"/>
              </a:p>
            </p:txBody>
          </p:sp>
          <p:sp>
            <p:nvSpPr>
              <p:cNvPr id="364660" name="Freeform 116"/>
              <p:cNvSpPr>
                <a:spLocks/>
              </p:cNvSpPr>
              <p:nvPr/>
            </p:nvSpPr>
            <p:spPr bwMode="auto">
              <a:xfrm>
                <a:off x="3537" y="2028"/>
                <a:ext cx="390" cy="222"/>
              </a:xfrm>
              <a:custGeom>
                <a:avLst/>
                <a:gdLst/>
                <a:ahLst/>
                <a:cxnLst>
                  <a:cxn ang="0">
                    <a:pos x="390" y="162"/>
                  </a:cxn>
                  <a:cxn ang="0">
                    <a:pos x="384" y="156"/>
                  </a:cxn>
                  <a:cxn ang="0">
                    <a:pos x="390" y="162"/>
                  </a:cxn>
                  <a:cxn ang="0">
                    <a:pos x="384" y="162"/>
                  </a:cxn>
                  <a:cxn ang="0">
                    <a:pos x="102" y="210"/>
                  </a:cxn>
                  <a:cxn ang="0">
                    <a:pos x="0" y="222"/>
                  </a:cxn>
                  <a:cxn ang="0">
                    <a:pos x="24" y="210"/>
                  </a:cxn>
                  <a:cxn ang="0">
                    <a:pos x="78" y="150"/>
                  </a:cxn>
                  <a:cxn ang="0">
                    <a:pos x="84" y="168"/>
                  </a:cxn>
                  <a:cxn ang="0">
                    <a:pos x="96" y="174"/>
                  </a:cxn>
                  <a:cxn ang="0">
                    <a:pos x="156" y="150"/>
                  </a:cxn>
                  <a:cxn ang="0">
                    <a:pos x="162" y="132"/>
                  </a:cxn>
                  <a:cxn ang="0">
                    <a:pos x="156" y="132"/>
                  </a:cxn>
                  <a:cxn ang="0">
                    <a:pos x="180" y="66"/>
                  </a:cxn>
                  <a:cxn ang="0">
                    <a:pos x="198" y="72"/>
                  </a:cxn>
                  <a:cxn ang="0">
                    <a:pos x="204" y="48"/>
                  </a:cxn>
                  <a:cxn ang="0">
                    <a:pos x="216" y="48"/>
                  </a:cxn>
                  <a:cxn ang="0">
                    <a:pos x="234" y="18"/>
                  </a:cxn>
                  <a:cxn ang="0">
                    <a:pos x="234" y="0"/>
                  </a:cxn>
                  <a:cxn ang="0">
                    <a:pos x="264" y="18"/>
                  </a:cxn>
                  <a:cxn ang="0">
                    <a:pos x="264" y="6"/>
                  </a:cxn>
                  <a:cxn ang="0">
                    <a:pos x="300" y="24"/>
                  </a:cxn>
                  <a:cxn ang="0">
                    <a:pos x="306" y="30"/>
                  </a:cxn>
                  <a:cxn ang="0">
                    <a:pos x="294" y="54"/>
                  </a:cxn>
                  <a:cxn ang="0">
                    <a:pos x="300" y="60"/>
                  </a:cxn>
                  <a:cxn ang="0">
                    <a:pos x="306" y="60"/>
                  </a:cxn>
                  <a:cxn ang="0">
                    <a:pos x="318" y="66"/>
                  </a:cxn>
                  <a:cxn ang="0">
                    <a:pos x="354" y="78"/>
                  </a:cxn>
                  <a:cxn ang="0">
                    <a:pos x="354" y="96"/>
                  </a:cxn>
                  <a:cxn ang="0">
                    <a:pos x="318" y="78"/>
                  </a:cxn>
                  <a:cxn ang="0">
                    <a:pos x="342" y="102"/>
                  </a:cxn>
                  <a:cxn ang="0">
                    <a:pos x="360" y="102"/>
                  </a:cxn>
                  <a:cxn ang="0">
                    <a:pos x="348" y="108"/>
                  </a:cxn>
                  <a:cxn ang="0">
                    <a:pos x="360" y="108"/>
                  </a:cxn>
                  <a:cxn ang="0">
                    <a:pos x="360" y="114"/>
                  </a:cxn>
                  <a:cxn ang="0">
                    <a:pos x="354" y="114"/>
                  </a:cxn>
                  <a:cxn ang="0">
                    <a:pos x="354" y="120"/>
                  </a:cxn>
                  <a:cxn ang="0">
                    <a:pos x="330" y="108"/>
                  </a:cxn>
                  <a:cxn ang="0">
                    <a:pos x="366" y="138"/>
                  </a:cxn>
                  <a:cxn ang="0">
                    <a:pos x="360" y="138"/>
                  </a:cxn>
                  <a:cxn ang="0">
                    <a:pos x="330" y="120"/>
                  </a:cxn>
                  <a:cxn ang="0">
                    <a:pos x="330" y="126"/>
                  </a:cxn>
                  <a:cxn ang="0">
                    <a:pos x="342" y="132"/>
                  </a:cxn>
                  <a:cxn ang="0">
                    <a:pos x="360" y="144"/>
                  </a:cxn>
                  <a:cxn ang="0">
                    <a:pos x="384" y="138"/>
                  </a:cxn>
                  <a:cxn ang="0">
                    <a:pos x="390" y="162"/>
                  </a:cxn>
                </a:cxnLst>
                <a:rect l="0" t="0" r="r" b="b"/>
                <a:pathLst>
                  <a:path w="390" h="222">
                    <a:moveTo>
                      <a:pt x="390" y="162"/>
                    </a:moveTo>
                    <a:lnTo>
                      <a:pt x="384" y="156"/>
                    </a:lnTo>
                    <a:lnTo>
                      <a:pt x="390" y="162"/>
                    </a:lnTo>
                    <a:lnTo>
                      <a:pt x="384" y="162"/>
                    </a:lnTo>
                    <a:lnTo>
                      <a:pt x="102" y="210"/>
                    </a:lnTo>
                    <a:lnTo>
                      <a:pt x="0" y="222"/>
                    </a:lnTo>
                    <a:lnTo>
                      <a:pt x="24" y="210"/>
                    </a:lnTo>
                    <a:lnTo>
                      <a:pt x="78" y="150"/>
                    </a:lnTo>
                    <a:lnTo>
                      <a:pt x="84" y="168"/>
                    </a:lnTo>
                    <a:lnTo>
                      <a:pt x="96" y="174"/>
                    </a:lnTo>
                    <a:lnTo>
                      <a:pt x="156" y="150"/>
                    </a:lnTo>
                    <a:lnTo>
                      <a:pt x="162" y="132"/>
                    </a:lnTo>
                    <a:lnTo>
                      <a:pt x="156" y="132"/>
                    </a:lnTo>
                    <a:lnTo>
                      <a:pt x="180" y="66"/>
                    </a:lnTo>
                    <a:lnTo>
                      <a:pt x="198" y="72"/>
                    </a:lnTo>
                    <a:lnTo>
                      <a:pt x="204" y="48"/>
                    </a:lnTo>
                    <a:lnTo>
                      <a:pt x="216" y="48"/>
                    </a:lnTo>
                    <a:lnTo>
                      <a:pt x="234" y="18"/>
                    </a:lnTo>
                    <a:lnTo>
                      <a:pt x="234" y="0"/>
                    </a:lnTo>
                    <a:lnTo>
                      <a:pt x="264" y="18"/>
                    </a:lnTo>
                    <a:lnTo>
                      <a:pt x="264" y="6"/>
                    </a:lnTo>
                    <a:lnTo>
                      <a:pt x="300" y="24"/>
                    </a:lnTo>
                    <a:lnTo>
                      <a:pt x="306" y="30"/>
                    </a:lnTo>
                    <a:lnTo>
                      <a:pt x="294" y="54"/>
                    </a:lnTo>
                    <a:lnTo>
                      <a:pt x="300" y="60"/>
                    </a:lnTo>
                    <a:lnTo>
                      <a:pt x="306" y="60"/>
                    </a:lnTo>
                    <a:lnTo>
                      <a:pt x="318" y="66"/>
                    </a:lnTo>
                    <a:lnTo>
                      <a:pt x="354" y="78"/>
                    </a:lnTo>
                    <a:lnTo>
                      <a:pt x="354" y="96"/>
                    </a:lnTo>
                    <a:lnTo>
                      <a:pt x="318" y="78"/>
                    </a:lnTo>
                    <a:lnTo>
                      <a:pt x="342" y="102"/>
                    </a:lnTo>
                    <a:lnTo>
                      <a:pt x="360" y="102"/>
                    </a:lnTo>
                    <a:lnTo>
                      <a:pt x="348" y="108"/>
                    </a:lnTo>
                    <a:lnTo>
                      <a:pt x="360" y="108"/>
                    </a:lnTo>
                    <a:lnTo>
                      <a:pt x="360" y="114"/>
                    </a:lnTo>
                    <a:lnTo>
                      <a:pt x="354" y="114"/>
                    </a:lnTo>
                    <a:lnTo>
                      <a:pt x="354" y="120"/>
                    </a:lnTo>
                    <a:lnTo>
                      <a:pt x="330" y="108"/>
                    </a:lnTo>
                    <a:lnTo>
                      <a:pt x="366" y="138"/>
                    </a:lnTo>
                    <a:lnTo>
                      <a:pt x="360" y="138"/>
                    </a:lnTo>
                    <a:lnTo>
                      <a:pt x="330" y="120"/>
                    </a:lnTo>
                    <a:lnTo>
                      <a:pt x="330" y="126"/>
                    </a:lnTo>
                    <a:lnTo>
                      <a:pt x="342" y="132"/>
                    </a:lnTo>
                    <a:lnTo>
                      <a:pt x="360" y="144"/>
                    </a:lnTo>
                    <a:lnTo>
                      <a:pt x="384" y="138"/>
                    </a:lnTo>
                    <a:lnTo>
                      <a:pt x="390" y="162"/>
                    </a:lnTo>
                    <a:close/>
                  </a:path>
                </a:pathLst>
              </a:custGeom>
              <a:solidFill>
                <a:srgbClr val="FF4500"/>
              </a:solidFill>
              <a:ln w="9525">
                <a:solidFill>
                  <a:srgbClr val="FF4500"/>
                </a:solidFill>
                <a:prstDash val="solid"/>
                <a:round/>
                <a:headEnd/>
                <a:tailEnd/>
              </a:ln>
            </p:spPr>
            <p:txBody>
              <a:bodyPr/>
              <a:lstStyle/>
              <a:p>
                <a:endParaRPr lang="en-US"/>
              </a:p>
            </p:txBody>
          </p:sp>
          <p:sp>
            <p:nvSpPr>
              <p:cNvPr id="364661" name="Freeform 117"/>
              <p:cNvSpPr>
                <a:spLocks/>
              </p:cNvSpPr>
              <p:nvPr/>
            </p:nvSpPr>
            <p:spPr bwMode="auto">
              <a:xfrm>
                <a:off x="3537" y="2028"/>
                <a:ext cx="390" cy="222"/>
              </a:xfrm>
              <a:custGeom>
                <a:avLst/>
                <a:gdLst/>
                <a:ahLst/>
                <a:cxnLst>
                  <a:cxn ang="0">
                    <a:pos x="390" y="162"/>
                  </a:cxn>
                  <a:cxn ang="0">
                    <a:pos x="384" y="156"/>
                  </a:cxn>
                  <a:cxn ang="0">
                    <a:pos x="390" y="162"/>
                  </a:cxn>
                  <a:cxn ang="0">
                    <a:pos x="384" y="162"/>
                  </a:cxn>
                  <a:cxn ang="0">
                    <a:pos x="102" y="210"/>
                  </a:cxn>
                  <a:cxn ang="0">
                    <a:pos x="0" y="222"/>
                  </a:cxn>
                  <a:cxn ang="0">
                    <a:pos x="24" y="210"/>
                  </a:cxn>
                  <a:cxn ang="0">
                    <a:pos x="78" y="150"/>
                  </a:cxn>
                  <a:cxn ang="0">
                    <a:pos x="84" y="168"/>
                  </a:cxn>
                  <a:cxn ang="0">
                    <a:pos x="96" y="174"/>
                  </a:cxn>
                  <a:cxn ang="0">
                    <a:pos x="156" y="150"/>
                  </a:cxn>
                  <a:cxn ang="0">
                    <a:pos x="162" y="132"/>
                  </a:cxn>
                  <a:cxn ang="0">
                    <a:pos x="156" y="132"/>
                  </a:cxn>
                  <a:cxn ang="0">
                    <a:pos x="180" y="66"/>
                  </a:cxn>
                  <a:cxn ang="0">
                    <a:pos x="198" y="72"/>
                  </a:cxn>
                  <a:cxn ang="0">
                    <a:pos x="204" y="48"/>
                  </a:cxn>
                  <a:cxn ang="0">
                    <a:pos x="216" y="48"/>
                  </a:cxn>
                  <a:cxn ang="0">
                    <a:pos x="234" y="18"/>
                  </a:cxn>
                  <a:cxn ang="0">
                    <a:pos x="234" y="0"/>
                  </a:cxn>
                  <a:cxn ang="0">
                    <a:pos x="264" y="18"/>
                  </a:cxn>
                  <a:cxn ang="0">
                    <a:pos x="264" y="6"/>
                  </a:cxn>
                  <a:cxn ang="0">
                    <a:pos x="300" y="24"/>
                  </a:cxn>
                  <a:cxn ang="0">
                    <a:pos x="306" y="30"/>
                  </a:cxn>
                  <a:cxn ang="0">
                    <a:pos x="294" y="54"/>
                  </a:cxn>
                  <a:cxn ang="0">
                    <a:pos x="300" y="60"/>
                  </a:cxn>
                  <a:cxn ang="0">
                    <a:pos x="306" y="60"/>
                  </a:cxn>
                  <a:cxn ang="0">
                    <a:pos x="318" y="66"/>
                  </a:cxn>
                  <a:cxn ang="0">
                    <a:pos x="354" y="78"/>
                  </a:cxn>
                  <a:cxn ang="0">
                    <a:pos x="354" y="96"/>
                  </a:cxn>
                  <a:cxn ang="0">
                    <a:pos x="318" y="78"/>
                  </a:cxn>
                  <a:cxn ang="0">
                    <a:pos x="342" y="102"/>
                  </a:cxn>
                  <a:cxn ang="0">
                    <a:pos x="360" y="102"/>
                  </a:cxn>
                  <a:cxn ang="0">
                    <a:pos x="348" y="108"/>
                  </a:cxn>
                  <a:cxn ang="0">
                    <a:pos x="360" y="108"/>
                  </a:cxn>
                  <a:cxn ang="0">
                    <a:pos x="360" y="114"/>
                  </a:cxn>
                  <a:cxn ang="0">
                    <a:pos x="354" y="114"/>
                  </a:cxn>
                  <a:cxn ang="0">
                    <a:pos x="354" y="120"/>
                  </a:cxn>
                  <a:cxn ang="0">
                    <a:pos x="330" y="108"/>
                  </a:cxn>
                  <a:cxn ang="0">
                    <a:pos x="366" y="138"/>
                  </a:cxn>
                  <a:cxn ang="0">
                    <a:pos x="360" y="138"/>
                  </a:cxn>
                  <a:cxn ang="0">
                    <a:pos x="330" y="120"/>
                  </a:cxn>
                  <a:cxn ang="0">
                    <a:pos x="330" y="126"/>
                  </a:cxn>
                  <a:cxn ang="0">
                    <a:pos x="342" y="132"/>
                  </a:cxn>
                  <a:cxn ang="0">
                    <a:pos x="360" y="144"/>
                  </a:cxn>
                  <a:cxn ang="0">
                    <a:pos x="384" y="138"/>
                  </a:cxn>
                  <a:cxn ang="0">
                    <a:pos x="390" y="162"/>
                  </a:cxn>
                  <a:cxn ang="0">
                    <a:pos x="390" y="168"/>
                  </a:cxn>
                </a:cxnLst>
                <a:rect l="0" t="0" r="r" b="b"/>
                <a:pathLst>
                  <a:path w="390" h="222">
                    <a:moveTo>
                      <a:pt x="390" y="162"/>
                    </a:moveTo>
                    <a:lnTo>
                      <a:pt x="384" y="156"/>
                    </a:lnTo>
                    <a:lnTo>
                      <a:pt x="390" y="162"/>
                    </a:lnTo>
                    <a:lnTo>
                      <a:pt x="384" y="162"/>
                    </a:lnTo>
                    <a:lnTo>
                      <a:pt x="102" y="210"/>
                    </a:lnTo>
                    <a:lnTo>
                      <a:pt x="0" y="222"/>
                    </a:lnTo>
                    <a:lnTo>
                      <a:pt x="24" y="210"/>
                    </a:lnTo>
                    <a:lnTo>
                      <a:pt x="78" y="150"/>
                    </a:lnTo>
                    <a:lnTo>
                      <a:pt x="84" y="168"/>
                    </a:lnTo>
                    <a:lnTo>
                      <a:pt x="96" y="174"/>
                    </a:lnTo>
                    <a:lnTo>
                      <a:pt x="156" y="150"/>
                    </a:lnTo>
                    <a:lnTo>
                      <a:pt x="162" y="132"/>
                    </a:lnTo>
                    <a:lnTo>
                      <a:pt x="156" y="132"/>
                    </a:lnTo>
                    <a:lnTo>
                      <a:pt x="180" y="66"/>
                    </a:lnTo>
                    <a:lnTo>
                      <a:pt x="198" y="72"/>
                    </a:lnTo>
                    <a:lnTo>
                      <a:pt x="204" y="48"/>
                    </a:lnTo>
                    <a:lnTo>
                      <a:pt x="216" y="48"/>
                    </a:lnTo>
                    <a:lnTo>
                      <a:pt x="234" y="18"/>
                    </a:lnTo>
                    <a:lnTo>
                      <a:pt x="234" y="0"/>
                    </a:lnTo>
                    <a:lnTo>
                      <a:pt x="264" y="18"/>
                    </a:lnTo>
                    <a:lnTo>
                      <a:pt x="264" y="6"/>
                    </a:lnTo>
                    <a:lnTo>
                      <a:pt x="300" y="24"/>
                    </a:lnTo>
                    <a:lnTo>
                      <a:pt x="306" y="30"/>
                    </a:lnTo>
                    <a:lnTo>
                      <a:pt x="294" y="54"/>
                    </a:lnTo>
                    <a:lnTo>
                      <a:pt x="300" y="60"/>
                    </a:lnTo>
                    <a:lnTo>
                      <a:pt x="306" y="60"/>
                    </a:lnTo>
                    <a:lnTo>
                      <a:pt x="318" y="66"/>
                    </a:lnTo>
                    <a:lnTo>
                      <a:pt x="354" y="78"/>
                    </a:lnTo>
                    <a:lnTo>
                      <a:pt x="354" y="96"/>
                    </a:lnTo>
                    <a:lnTo>
                      <a:pt x="318" y="78"/>
                    </a:lnTo>
                    <a:lnTo>
                      <a:pt x="342" y="102"/>
                    </a:lnTo>
                    <a:lnTo>
                      <a:pt x="360" y="102"/>
                    </a:lnTo>
                    <a:lnTo>
                      <a:pt x="348" y="108"/>
                    </a:lnTo>
                    <a:lnTo>
                      <a:pt x="360" y="108"/>
                    </a:lnTo>
                    <a:lnTo>
                      <a:pt x="360" y="114"/>
                    </a:lnTo>
                    <a:lnTo>
                      <a:pt x="354" y="114"/>
                    </a:lnTo>
                    <a:lnTo>
                      <a:pt x="354" y="120"/>
                    </a:lnTo>
                    <a:lnTo>
                      <a:pt x="330" y="108"/>
                    </a:lnTo>
                    <a:lnTo>
                      <a:pt x="366" y="138"/>
                    </a:lnTo>
                    <a:lnTo>
                      <a:pt x="360" y="138"/>
                    </a:lnTo>
                    <a:lnTo>
                      <a:pt x="330" y="120"/>
                    </a:lnTo>
                    <a:lnTo>
                      <a:pt x="330" y="126"/>
                    </a:lnTo>
                    <a:lnTo>
                      <a:pt x="342" y="132"/>
                    </a:lnTo>
                    <a:lnTo>
                      <a:pt x="360" y="144"/>
                    </a:lnTo>
                    <a:lnTo>
                      <a:pt x="384" y="138"/>
                    </a:lnTo>
                    <a:lnTo>
                      <a:pt x="390" y="162"/>
                    </a:lnTo>
                    <a:lnTo>
                      <a:pt x="390" y="168"/>
                    </a:lnTo>
                  </a:path>
                </a:pathLst>
              </a:custGeom>
              <a:noFill/>
              <a:ln w="9525">
                <a:solidFill>
                  <a:srgbClr val="000000"/>
                </a:solidFill>
                <a:prstDash val="solid"/>
                <a:round/>
                <a:headEnd/>
                <a:tailEnd/>
              </a:ln>
            </p:spPr>
            <p:txBody>
              <a:bodyPr/>
              <a:lstStyle/>
              <a:p>
                <a:endParaRPr lang="en-US"/>
              </a:p>
            </p:txBody>
          </p:sp>
          <p:sp>
            <p:nvSpPr>
              <p:cNvPr id="364662" name="Freeform 118"/>
              <p:cNvSpPr>
                <a:spLocks/>
              </p:cNvSpPr>
              <p:nvPr/>
            </p:nvSpPr>
            <p:spPr bwMode="auto">
              <a:xfrm>
                <a:off x="1677" y="1338"/>
                <a:ext cx="342" cy="246"/>
              </a:xfrm>
              <a:custGeom>
                <a:avLst/>
                <a:gdLst/>
                <a:ahLst/>
                <a:cxnLst>
                  <a:cxn ang="0">
                    <a:pos x="24" y="162"/>
                  </a:cxn>
                  <a:cxn ang="0">
                    <a:pos x="0" y="150"/>
                  </a:cxn>
                  <a:cxn ang="0">
                    <a:pos x="6" y="126"/>
                  </a:cxn>
                  <a:cxn ang="0">
                    <a:pos x="6" y="144"/>
                  </a:cxn>
                  <a:cxn ang="0">
                    <a:pos x="18" y="126"/>
                  </a:cxn>
                  <a:cxn ang="0">
                    <a:pos x="6" y="126"/>
                  </a:cxn>
                  <a:cxn ang="0">
                    <a:pos x="12" y="108"/>
                  </a:cxn>
                  <a:cxn ang="0">
                    <a:pos x="12" y="108"/>
                  </a:cxn>
                  <a:cxn ang="0">
                    <a:pos x="12" y="54"/>
                  </a:cxn>
                  <a:cxn ang="0">
                    <a:pos x="6" y="36"/>
                  </a:cxn>
                  <a:cxn ang="0">
                    <a:pos x="12" y="12"/>
                  </a:cxn>
                  <a:cxn ang="0">
                    <a:pos x="42" y="36"/>
                  </a:cxn>
                  <a:cxn ang="0">
                    <a:pos x="72" y="48"/>
                  </a:cxn>
                  <a:cxn ang="0">
                    <a:pos x="84" y="60"/>
                  </a:cxn>
                  <a:cxn ang="0">
                    <a:pos x="84" y="54"/>
                  </a:cxn>
                  <a:cxn ang="0">
                    <a:pos x="90" y="60"/>
                  </a:cxn>
                  <a:cxn ang="0">
                    <a:pos x="90" y="72"/>
                  </a:cxn>
                  <a:cxn ang="0">
                    <a:pos x="78" y="72"/>
                  </a:cxn>
                  <a:cxn ang="0">
                    <a:pos x="60" y="96"/>
                  </a:cxn>
                  <a:cxn ang="0">
                    <a:pos x="60" y="96"/>
                  </a:cxn>
                  <a:cxn ang="0">
                    <a:pos x="90" y="72"/>
                  </a:cxn>
                  <a:cxn ang="0">
                    <a:pos x="90" y="66"/>
                  </a:cxn>
                  <a:cxn ang="0">
                    <a:pos x="96" y="72"/>
                  </a:cxn>
                  <a:cxn ang="0">
                    <a:pos x="96" y="78"/>
                  </a:cxn>
                  <a:cxn ang="0">
                    <a:pos x="84" y="84"/>
                  </a:cxn>
                  <a:cxn ang="0">
                    <a:pos x="90" y="96"/>
                  </a:cxn>
                  <a:cxn ang="0">
                    <a:pos x="84" y="108"/>
                  </a:cxn>
                  <a:cxn ang="0">
                    <a:pos x="84" y="102"/>
                  </a:cxn>
                  <a:cxn ang="0">
                    <a:pos x="72" y="114"/>
                  </a:cxn>
                  <a:cxn ang="0">
                    <a:pos x="72" y="96"/>
                  </a:cxn>
                  <a:cxn ang="0">
                    <a:pos x="60" y="108"/>
                  </a:cxn>
                  <a:cxn ang="0">
                    <a:pos x="66" y="120"/>
                  </a:cxn>
                  <a:cxn ang="0">
                    <a:pos x="96" y="108"/>
                  </a:cxn>
                  <a:cxn ang="0">
                    <a:pos x="96" y="84"/>
                  </a:cxn>
                  <a:cxn ang="0">
                    <a:pos x="108" y="66"/>
                  </a:cxn>
                  <a:cxn ang="0">
                    <a:pos x="96" y="36"/>
                  </a:cxn>
                  <a:cxn ang="0">
                    <a:pos x="108" y="30"/>
                  </a:cxn>
                  <a:cxn ang="0">
                    <a:pos x="102" y="0"/>
                  </a:cxn>
                  <a:cxn ang="0">
                    <a:pos x="342" y="60"/>
                  </a:cxn>
                  <a:cxn ang="0">
                    <a:pos x="300" y="246"/>
                  </a:cxn>
                  <a:cxn ang="0">
                    <a:pos x="216" y="228"/>
                  </a:cxn>
                  <a:cxn ang="0">
                    <a:pos x="114" y="228"/>
                  </a:cxn>
                  <a:cxn ang="0">
                    <a:pos x="84" y="210"/>
                  </a:cxn>
                  <a:cxn ang="0">
                    <a:pos x="60" y="216"/>
                  </a:cxn>
                  <a:cxn ang="0">
                    <a:pos x="42" y="204"/>
                  </a:cxn>
                  <a:cxn ang="0">
                    <a:pos x="42" y="174"/>
                  </a:cxn>
                  <a:cxn ang="0">
                    <a:pos x="24" y="162"/>
                  </a:cxn>
                </a:cxnLst>
                <a:rect l="0" t="0" r="r" b="b"/>
                <a:pathLst>
                  <a:path w="342" h="246">
                    <a:moveTo>
                      <a:pt x="24" y="162"/>
                    </a:moveTo>
                    <a:lnTo>
                      <a:pt x="0" y="150"/>
                    </a:lnTo>
                    <a:lnTo>
                      <a:pt x="6" y="126"/>
                    </a:lnTo>
                    <a:lnTo>
                      <a:pt x="6" y="144"/>
                    </a:lnTo>
                    <a:lnTo>
                      <a:pt x="18" y="126"/>
                    </a:lnTo>
                    <a:lnTo>
                      <a:pt x="6" y="126"/>
                    </a:lnTo>
                    <a:lnTo>
                      <a:pt x="12" y="108"/>
                    </a:lnTo>
                    <a:lnTo>
                      <a:pt x="12" y="108"/>
                    </a:lnTo>
                    <a:lnTo>
                      <a:pt x="12" y="54"/>
                    </a:lnTo>
                    <a:lnTo>
                      <a:pt x="6" y="36"/>
                    </a:lnTo>
                    <a:lnTo>
                      <a:pt x="12" y="12"/>
                    </a:lnTo>
                    <a:lnTo>
                      <a:pt x="42" y="36"/>
                    </a:lnTo>
                    <a:lnTo>
                      <a:pt x="72" y="48"/>
                    </a:lnTo>
                    <a:lnTo>
                      <a:pt x="84" y="60"/>
                    </a:lnTo>
                    <a:lnTo>
                      <a:pt x="84" y="54"/>
                    </a:lnTo>
                    <a:lnTo>
                      <a:pt x="90" y="60"/>
                    </a:lnTo>
                    <a:lnTo>
                      <a:pt x="90" y="72"/>
                    </a:lnTo>
                    <a:lnTo>
                      <a:pt x="78" y="72"/>
                    </a:lnTo>
                    <a:lnTo>
                      <a:pt x="60" y="96"/>
                    </a:lnTo>
                    <a:lnTo>
                      <a:pt x="60" y="96"/>
                    </a:lnTo>
                    <a:lnTo>
                      <a:pt x="90" y="72"/>
                    </a:lnTo>
                    <a:lnTo>
                      <a:pt x="90" y="66"/>
                    </a:lnTo>
                    <a:lnTo>
                      <a:pt x="96" y="72"/>
                    </a:lnTo>
                    <a:lnTo>
                      <a:pt x="96" y="78"/>
                    </a:lnTo>
                    <a:lnTo>
                      <a:pt x="84" y="84"/>
                    </a:lnTo>
                    <a:lnTo>
                      <a:pt x="90" y="96"/>
                    </a:lnTo>
                    <a:lnTo>
                      <a:pt x="84" y="108"/>
                    </a:lnTo>
                    <a:lnTo>
                      <a:pt x="84" y="102"/>
                    </a:lnTo>
                    <a:lnTo>
                      <a:pt x="72" y="114"/>
                    </a:lnTo>
                    <a:lnTo>
                      <a:pt x="72" y="96"/>
                    </a:lnTo>
                    <a:lnTo>
                      <a:pt x="60" y="108"/>
                    </a:lnTo>
                    <a:lnTo>
                      <a:pt x="66" y="120"/>
                    </a:lnTo>
                    <a:lnTo>
                      <a:pt x="96" y="108"/>
                    </a:lnTo>
                    <a:lnTo>
                      <a:pt x="96" y="84"/>
                    </a:lnTo>
                    <a:lnTo>
                      <a:pt x="108" y="66"/>
                    </a:lnTo>
                    <a:lnTo>
                      <a:pt x="96" y="36"/>
                    </a:lnTo>
                    <a:lnTo>
                      <a:pt x="108" y="30"/>
                    </a:lnTo>
                    <a:lnTo>
                      <a:pt x="102" y="0"/>
                    </a:lnTo>
                    <a:lnTo>
                      <a:pt x="342" y="60"/>
                    </a:lnTo>
                    <a:lnTo>
                      <a:pt x="300" y="246"/>
                    </a:lnTo>
                    <a:lnTo>
                      <a:pt x="216" y="228"/>
                    </a:lnTo>
                    <a:lnTo>
                      <a:pt x="114" y="228"/>
                    </a:lnTo>
                    <a:lnTo>
                      <a:pt x="84" y="210"/>
                    </a:lnTo>
                    <a:lnTo>
                      <a:pt x="60" y="216"/>
                    </a:lnTo>
                    <a:lnTo>
                      <a:pt x="42" y="204"/>
                    </a:lnTo>
                    <a:lnTo>
                      <a:pt x="42" y="174"/>
                    </a:lnTo>
                    <a:lnTo>
                      <a:pt x="24" y="162"/>
                    </a:lnTo>
                    <a:close/>
                  </a:path>
                </a:pathLst>
              </a:custGeom>
              <a:solidFill>
                <a:srgbClr val="FF8C00"/>
              </a:solidFill>
              <a:ln w="9525">
                <a:solidFill>
                  <a:srgbClr val="FF8C00"/>
                </a:solidFill>
                <a:prstDash val="solid"/>
                <a:round/>
                <a:headEnd/>
                <a:tailEnd/>
              </a:ln>
            </p:spPr>
            <p:txBody>
              <a:bodyPr/>
              <a:lstStyle/>
              <a:p>
                <a:endParaRPr lang="en-US"/>
              </a:p>
            </p:txBody>
          </p:sp>
          <p:sp>
            <p:nvSpPr>
              <p:cNvPr id="364663" name="Freeform 119"/>
              <p:cNvSpPr>
                <a:spLocks/>
              </p:cNvSpPr>
              <p:nvPr/>
            </p:nvSpPr>
            <p:spPr bwMode="auto">
              <a:xfrm>
                <a:off x="1677" y="1338"/>
                <a:ext cx="342" cy="246"/>
              </a:xfrm>
              <a:custGeom>
                <a:avLst/>
                <a:gdLst/>
                <a:ahLst/>
                <a:cxnLst>
                  <a:cxn ang="0">
                    <a:pos x="24" y="162"/>
                  </a:cxn>
                  <a:cxn ang="0">
                    <a:pos x="0" y="150"/>
                  </a:cxn>
                  <a:cxn ang="0">
                    <a:pos x="6" y="126"/>
                  </a:cxn>
                  <a:cxn ang="0">
                    <a:pos x="6" y="144"/>
                  </a:cxn>
                  <a:cxn ang="0">
                    <a:pos x="18" y="126"/>
                  </a:cxn>
                  <a:cxn ang="0">
                    <a:pos x="6" y="126"/>
                  </a:cxn>
                  <a:cxn ang="0">
                    <a:pos x="12" y="108"/>
                  </a:cxn>
                  <a:cxn ang="0">
                    <a:pos x="24" y="108"/>
                  </a:cxn>
                  <a:cxn ang="0">
                    <a:pos x="12" y="108"/>
                  </a:cxn>
                  <a:cxn ang="0">
                    <a:pos x="12" y="54"/>
                  </a:cxn>
                  <a:cxn ang="0">
                    <a:pos x="6" y="36"/>
                  </a:cxn>
                  <a:cxn ang="0">
                    <a:pos x="12" y="12"/>
                  </a:cxn>
                  <a:cxn ang="0">
                    <a:pos x="42" y="36"/>
                  </a:cxn>
                  <a:cxn ang="0">
                    <a:pos x="72" y="48"/>
                  </a:cxn>
                  <a:cxn ang="0">
                    <a:pos x="84" y="60"/>
                  </a:cxn>
                  <a:cxn ang="0">
                    <a:pos x="84" y="54"/>
                  </a:cxn>
                  <a:cxn ang="0">
                    <a:pos x="90" y="60"/>
                  </a:cxn>
                  <a:cxn ang="0">
                    <a:pos x="90" y="72"/>
                  </a:cxn>
                  <a:cxn ang="0">
                    <a:pos x="78" y="72"/>
                  </a:cxn>
                  <a:cxn ang="0">
                    <a:pos x="60" y="96"/>
                  </a:cxn>
                  <a:cxn ang="0">
                    <a:pos x="72" y="96"/>
                  </a:cxn>
                  <a:cxn ang="0">
                    <a:pos x="60" y="96"/>
                  </a:cxn>
                  <a:cxn ang="0">
                    <a:pos x="90" y="72"/>
                  </a:cxn>
                  <a:cxn ang="0">
                    <a:pos x="90" y="66"/>
                  </a:cxn>
                  <a:cxn ang="0">
                    <a:pos x="96" y="72"/>
                  </a:cxn>
                  <a:cxn ang="0">
                    <a:pos x="96" y="78"/>
                  </a:cxn>
                  <a:cxn ang="0">
                    <a:pos x="84" y="84"/>
                  </a:cxn>
                  <a:cxn ang="0">
                    <a:pos x="90" y="96"/>
                  </a:cxn>
                  <a:cxn ang="0">
                    <a:pos x="84" y="108"/>
                  </a:cxn>
                  <a:cxn ang="0">
                    <a:pos x="84" y="102"/>
                  </a:cxn>
                  <a:cxn ang="0">
                    <a:pos x="72" y="114"/>
                  </a:cxn>
                  <a:cxn ang="0">
                    <a:pos x="72" y="96"/>
                  </a:cxn>
                  <a:cxn ang="0">
                    <a:pos x="60" y="108"/>
                  </a:cxn>
                  <a:cxn ang="0">
                    <a:pos x="66" y="120"/>
                  </a:cxn>
                  <a:cxn ang="0">
                    <a:pos x="96" y="108"/>
                  </a:cxn>
                  <a:cxn ang="0">
                    <a:pos x="96" y="84"/>
                  </a:cxn>
                  <a:cxn ang="0">
                    <a:pos x="108" y="66"/>
                  </a:cxn>
                  <a:cxn ang="0">
                    <a:pos x="96" y="36"/>
                  </a:cxn>
                  <a:cxn ang="0">
                    <a:pos x="108" y="30"/>
                  </a:cxn>
                  <a:cxn ang="0">
                    <a:pos x="102" y="0"/>
                  </a:cxn>
                  <a:cxn ang="0">
                    <a:pos x="342" y="60"/>
                  </a:cxn>
                  <a:cxn ang="0">
                    <a:pos x="300" y="246"/>
                  </a:cxn>
                  <a:cxn ang="0">
                    <a:pos x="216" y="228"/>
                  </a:cxn>
                  <a:cxn ang="0">
                    <a:pos x="114" y="228"/>
                  </a:cxn>
                  <a:cxn ang="0">
                    <a:pos x="84" y="210"/>
                  </a:cxn>
                  <a:cxn ang="0">
                    <a:pos x="60" y="216"/>
                  </a:cxn>
                  <a:cxn ang="0">
                    <a:pos x="42" y="204"/>
                  </a:cxn>
                  <a:cxn ang="0">
                    <a:pos x="42" y="174"/>
                  </a:cxn>
                  <a:cxn ang="0">
                    <a:pos x="24" y="162"/>
                  </a:cxn>
                  <a:cxn ang="0">
                    <a:pos x="24" y="168"/>
                  </a:cxn>
                </a:cxnLst>
                <a:rect l="0" t="0" r="r" b="b"/>
                <a:pathLst>
                  <a:path w="342" h="246">
                    <a:moveTo>
                      <a:pt x="24" y="162"/>
                    </a:moveTo>
                    <a:lnTo>
                      <a:pt x="0" y="150"/>
                    </a:lnTo>
                    <a:lnTo>
                      <a:pt x="6" y="126"/>
                    </a:lnTo>
                    <a:lnTo>
                      <a:pt x="6" y="144"/>
                    </a:lnTo>
                    <a:lnTo>
                      <a:pt x="18" y="126"/>
                    </a:lnTo>
                    <a:lnTo>
                      <a:pt x="6" y="126"/>
                    </a:lnTo>
                    <a:lnTo>
                      <a:pt x="12" y="108"/>
                    </a:lnTo>
                    <a:lnTo>
                      <a:pt x="24" y="108"/>
                    </a:lnTo>
                    <a:lnTo>
                      <a:pt x="12" y="108"/>
                    </a:lnTo>
                    <a:lnTo>
                      <a:pt x="12" y="54"/>
                    </a:lnTo>
                    <a:lnTo>
                      <a:pt x="6" y="36"/>
                    </a:lnTo>
                    <a:lnTo>
                      <a:pt x="12" y="12"/>
                    </a:lnTo>
                    <a:lnTo>
                      <a:pt x="42" y="36"/>
                    </a:lnTo>
                    <a:lnTo>
                      <a:pt x="72" y="48"/>
                    </a:lnTo>
                    <a:lnTo>
                      <a:pt x="84" y="60"/>
                    </a:lnTo>
                    <a:lnTo>
                      <a:pt x="84" y="54"/>
                    </a:lnTo>
                    <a:lnTo>
                      <a:pt x="90" y="60"/>
                    </a:lnTo>
                    <a:lnTo>
                      <a:pt x="90" y="72"/>
                    </a:lnTo>
                    <a:lnTo>
                      <a:pt x="78" y="72"/>
                    </a:lnTo>
                    <a:lnTo>
                      <a:pt x="60" y="96"/>
                    </a:lnTo>
                    <a:lnTo>
                      <a:pt x="72" y="96"/>
                    </a:lnTo>
                    <a:lnTo>
                      <a:pt x="60" y="96"/>
                    </a:lnTo>
                    <a:lnTo>
                      <a:pt x="90" y="72"/>
                    </a:lnTo>
                    <a:lnTo>
                      <a:pt x="90" y="66"/>
                    </a:lnTo>
                    <a:lnTo>
                      <a:pt x="96" y="72"/>
                    </a:lnTo>
                    <a:lnTo>
                      <a:pt x="96" y="78"/>
                    </a:lnTo>
                    <a:lnTo>
                      <a:pt x="84" y="84"/>
                    </a:lnTo>
                    <a:lnTo>
                      <a:pt x="90" y="96"/>
                    </a:lnTo>
                    <a:lnTo>
                      <a:pt x="84" y="108"/>
                    </a:lnTo>
                    <a:lnTo>
                      <a:pt x="84" y="102"/>
                    </a:lnTo>
                    <a:lnTo>
                      <a:pt x="72" y="114"/>
                    </a:lnTo>
                    <a:lnTo>
                      <a:pt x="72" y="96"/>
                    </a:lnTo>
                    <a:lnTo>
                      <a:pt x="60" y="108"/>
                    </a:lnTo>
                    <a:lnTo>
                      <a:pt x="66" y="120"/>
                    </a:lnTo>
                    <a:lnTo>
                      <a:pt x="96" y="108"/>
                    </a:lnTo>
                    <a:lnTo>
                      <a:pt x="96" y="84"/>
                    </a:lnTo>
                    <a:lnTo>
                      <a:pt x="108" y="66"/>
                    </a:lnTo>
                    <a:lnTo>
                      <a:pt x="96" y="36"/>
                    </a:lnTo>
                    <a:lnTo>
                      <a:pt x="108" y="30"/>
                    </a:lnTo>
                    <a:lnTo>
                      <a:pt x="102" y="0"/>
                    </a:lnTo>
                    <a:lnTo>
                      <a:pt x="342" y="60"/>
                    </a:lnTo>
                    <a:lnTo>
                      <a:pt x="300" y="246"/>
                    </a:lnTo>
                    <a:lnTo>
                      <a:pt x="216" y="228"/>
                    </a:lnTo>
                    <a:lnTo>
                      <a:pt x="114" y="228"/>
                    </a:lnTo>
                    <a:lnTo>
                      <a:pt x="84" y="210"/>
                    </a:lnTo>
                    <a:lnTo>
                      <a:pt x="60" y="216"/>
                    </a:lnTo>
                    <a:lnTo>
                      <a:pt x="42" y="204"/>
                    </a:lnTo>
                    <a:lnTo>
                      <a:pt x="42" y="174"/>
                    </a:lnTo>
                    <a:lnTo>
                      <a:pt x="24" y="162"/>
                    </a:lnTo>
                    <a:lnTo>
                      <a:pt x="24" y="168"/>
                    </a:lnTo>
                  </a:path>
                </a:pathLst>
              </a:custGeom>
              <a:noFill/>
              <a:ln w="9525">
                <a:solidFill>
                  <a:srgbClr val="000000"/>
                </a:solidFill>
                <a:prstDash val="solid"/>
                <a:round/>
                <a:headEnd/>
                <a:tailEnd/>
              </a:ln>
            </p:spPr>
            <p:txBody>
              <a:bodyPr/>
              <a:lstStyle/>
              <a:p>
                <a:endParaRPr lang="en-US"/>
              </a:p>
            </p:txBody>
          </p:sp>
          <p:sp>
            <p:nvSpPr>
              <p:cNvPr id="364664" name="Freeform 120"/>
              <p:cNvSpPr>
                <a:spLocks/>
              </p:cNvSpPr>
              <p:nvPr/>
            </p:nvSpPr>
            <p:spPr bwMode="auto">
              <a:xfrm>
                <a:off x="3573" y="1974"/>
                <a:ext cx="228" cy="228"/>
              </a:xfrm>
              <a:custGeom>
                <a:avLst/>
                <a:gdLst/>
                <a:ahLst/>
                <a:cxnLst>
                  <a:cxn ang="0">
                    <a:pos x="138" y="48"/>
                  </a:cxn>
                  <a:cxn ang="0">
                    <a:pos x="144" y="78"/>
                  </a:cxn>
                  <a:cxn ang="0">
                    <a:pos x="174" y="48"/>
                  </a:cxn>
                  <a:cxn ang="0">
                    <a:pos x="192" y="54"/>
                  </a:cxn>
                  <a:cxn ang="0">
                    <a:pos x="204" y="42"/>
                  </a:cxn>
                  <a:cxn ang="0">
                    <a:pos x="222" y="42"/>
                  </a:cxn>
                  <a:cxn ang="0">
                    <a:pos x="228" y="60"/>
                  </a:cxn>
                  <a:cxn ang="0">
                    <a:pos x="228" y="72"/>
                  </a:cxn>
                  <a:cxn ang="0">
                    <a:pos x="198" y="54"/>
                  </a:cxn>
                  <a:cxn ang="0">
                    <a:pos x="198" y="72"/>
                  </a:cxn>
                  <a:cxn ang="0">
                    <a:pos x="180" y="102"/>
                  </a:cxn>
                  <a:cxn ang="0">
                    <a:pos x="168" y="102"/>
                  </a:cxn>
                  <a:cxn ang="0">
                    <a:pos x="162" y="126"/>
                  </a:cxn>
                  <a:cxn ang="0">
                    <a:pos x="144" y="120"/>
                  </a:cxn>
                  <a:cxn ang="0">
                    <a:pos x="120" y="186"/>
                  </a:cxn>
                  <a:cxn ang="0">
                    <a:pos x="126" y="186"/>
                  </a:cxn>
                  <a:cxn ang="0">
                    <a:pos x="120" y="204"/>
                  </a:cxn>
                  <a:cxn ang="0">
                    <a:pos x="60" y="228"/>
                  </a:cxn>
                  <a:cxn ang="0">
                    <a:pos x="48" y="222"/>
                  </a:cxn>
                  <a:cxn ang="0">
                    <a:pos x="42" y="204"/>
                  </a:cxn>
                  <a:cxn ang="0">
                    <a:pos x="12" y="186"/>
                  </a:cxn>
                  <a:cxn ang="0">
                    <a:pos x="0" y="156"/>
                  </a:cxn>
                  <a:cxn ang="0">
                    <a:pos x="18" y="138"/>
                  </a:cxn>
                  <a:cxn ang="0">
                    <a:pos x="24" y="114"/>
                  </a:cxn>
                  <a:cxn ang="0">
                    <a:pos x="36" y="114"/>
                  </a:cxn>
                  <a:cxn ang="0">
                    <a:pos x="36" y="96"/>
                  </a:cxn>
                  <a:cxn ang="0">
                    <a:pos x="72" y="66"/>
                  </a:cxn>
                  <a:cxn ang="0">
                    <a:pos x="78" y="18"/>
                  </a:cxn>
                  <a:cxn ang="0">
                    <a:pos x="72" y="6"/>
                  </a:cxn>
                  <a:cxn ang="0">
                    <a:pos x="78" y="0"/>
                  </a:cxn>
                  <a:cxn ang="0">
                    <a:pos x="90" y="54"/>
                  </a:cxn>
                  <a:cxn ang="0">
                    <a:pos x="126" y="48"/>
                  </a:cxn>
                  <a:cxn ang="0">
                    <a:pos x="138" y="48"/>
                  </a:cxn>
                </a:cxnLst>
                <a:rect l="0" t="0" r="r" b="b"/>
                <a:pathLst>
                  <a:path w="228" h="228">
                    <a:moveTo>
                      <a:pt x="138" y="48"/>
                    </a:moveTo>
                    <a:lnTo>
                      <a:pt x="144" y="78"/>
                    </a:lnTo>
                    <a:lnTo>
                      <a:pt x="174" y="48"/>
                    </a:lnTo>
                    <a:lnTo>
                      <a:pt x="192" y="54"/>
                    </a:lnTo>
                    <a:lnTo>
                      <a:pt x="204" y="42"/>
                    </a:lnTo>
                    <a:lnTo>
                      <a:pt x="222" y="42"/>
                    </a:lnTo>
                    <a:lnTo>
                      <a:pt x="228" y="60"/>
                    </a:lnTo>
                    <a:lnTo>
                      <a:pt x="228" y="72"/>
                    </a:lnTo>
                    <a:lnTo>
                      <a:pt x="198" y="54"/>
                    </a:lnTo>
                    <a:lnTo>
                      <a:pt x="198" y="72"/>
                    </a:lnTo>
                    <a:lnTo>
                      <a:pt x="180" y="102"/>
                    </a:lnTo>
                    <a:lnTo>
                      <a:pt x="168" y="102"/>
                    </a:lnTo>
                    <a:lnTo>
                      <a:pt x="162" y="126"/>
                    </a:lnTo>
                    <a:lnTo>
                      <a:pt x="144" y="120"/>
                    </a:lnTo>
                    <a:lnTo>
                      <a:pt x="120" y="186"/>
                    </a:lnTo>
                    <a:lnTo>
                      <a:pt x="126" y="186"/>
                    </a:lnTo>
                    <a:lnTo>
                      <a:pt x="120" y="204"/>
                    </a:lnTo>
                    <a:lnTo>
                      <a:pt x="60" y="228"/>
                    </a:lnTo>
                    <a:lnTo>
                      <a:pt x="48" y="222"/>
                    </a:lnTo>
                    <a:lnTo>
                      <a:pt x="42" y="204"/>
                    </a:lnTo>
                    <a:lnTo>
                      <a:pt x="12" y="186"/>
                    </a:lnTo>
                    <a:lnTo>
                      <a:pt x="0" y="156"/>
                    </a:lnTo>
                    <a:lnTo>
                      <a:pt x="18" y="138"/>
                    </a:lnTo>
                    <a:lnTo>
                      <a:pt x="24" y="114"/>
                    </a:lnTo>
                    <a:lnTo>
                      <a:pt x="36" y="114"/>
                    </a:lnTo>
                    <a:lnTo>
                      <a:pt x="36" y="96"/>
                    </a:lnTo>
                    <a:lnTo>
                      <a:pt x="72" y="66"/>
                    </a:lnTo>
                    <a:lnTo>
                      <a:pt x="78" y="18"/>
                    </a:lnTo>
                    <a:lnTo>
                      <a:pt x="72" y="6"/>
                    </a:lnTo>
                    <a:lnTo>
                      <a:pt x="78" y="0"/>
                    </a:lnTo>
                    <a:lnTo>
                      <a:pt x="90" y="54"/>
                    </a:lnTo>
                    <a:lnTo>
                      <a:pt x="126" y="48"/>
                    </a:lnTo>
                    <a:lnTo>
                      <a:pt x="138" y="48"/>
                    </a:lnTo>
                    <a:close/>
                  </a:path>
                </a:pathLst>
              </a:custGeom>
              <a:solidFill>
                <a:srgbClr val="B22222"/>
              </a:solidFill>
              <a:ln w="9525">
                <a:solidFill>
                  <a:srgbClr val="B22222"/>
                </a:solidFill>
                <a:prstDash val="solid"/>
                <a:round/>
                <a:headEnd/>
                <a:tailEnd/>
              </a:ln>
            </p:spPr>
            <p:txBody>
              <a:bodyPr/>
              <a:lstStyle/>
              <a:p>
                <a:endParaRPr lang="en-US"/>
              </a:p>
            </p:txBody>
          </p:sp>
          <p:sp>
            <p:nvSpPr>
              <p:cNvPr id="364665" name="Freeform 121"/>
              <p:cNvSpPr>
                <a:spLocks/>
              </p:cNvSpPr>
              <p:nvPr/>
            </p:nvSpPr>
            <p:spPr bwMode="auto">
              <a:xfrm>
                <a:off x="3573" y="1974"/>
                <a:ext cx="228" cy="228"/>
              </a:xfrm>
              <a:custGeom>
                <a:avLst/>
                <a:gdLst/>
                <a:ahLst/>
                <a:cxnLst>
                  <a:cxn ang="0">
                    <a:pos x="138" y="48"/>
                  </a:cxn>
                  <a:cxn ang="0">
                    <a:pos x="144" y="78"/>
                  </a:cxn>
                  <a:cxn ang="0">
                    <a:pos x="174" y="48"/>
                  </a:cxn>
                  <a:cxn ang="0">
                    <a:pos x="192" y="54"/>
                  </a:cxn>
                  <a:cxn ang="0">
                    <a:pos x="204" y="42"/>
                  </a:cxn>
                  <a:cxn ang="0">
                    <a:pos x="222" y="42"/>
                  </a:cxn>
                  <a:cxn ang="0">
                    <a:pos x="228" y="60"/>
                  </a:cxn>
                  <a:cxn ang="0">
                    <a:pos x="228" y="72"/>
                  </a:cxn>
                  <a:cxn ang="0">
                    <a:pos x="198" y="54"/>
                  </a:cxn>
                  <a:cxn ang="0">
                    <a:pos x="198" y="72"/>
                  </a:cxn>
                  <a:cxn ang="0">
                    <a:pos x="180" y="102"/>
                  </a:cxn>
                  <a:cxn ang="0">
                    <a:pos x="168" y="102"/>
                  </a:cxn>
                  <a:cxn ang="0">
                    <a:pos x="162" y="126"/>
                  </a:cxn>
                  <a:cxn ang="0">
                    <a:pos x="144" y="120"/>
                  </a:cxn>
                  <a:cxn ang="0">
                    <a:pos x="120" y="186"/>
                  </a:cxn>
                  <a:cxn ang="0">
                    <a:pos x="126" y="186"/>
                  </a:cxn>
                  <a:cxn ang="0">
                    <a:pos x="120" y="204"/>
                  </a:cxn>
                  <a:cxn ang="0">
                    <a:pos x="60" y="228"/>
                  </a:cxn>
                  <a:cxn ang="0">
                    <a:pos x="48" y="222"/>
                  </a:cxn>
                  <a:cxn ang="0">
                    <a:pos x="42" y="204"/>
                  </a:cxn>
                  <a:cxn ang="0">
                    <a:pos x="12" y="186"/>
                  </a:cxn>
                  <a:cxn ang="0">
                    <a:pos x="0" y="156"/>
                  </a:cxn>
                  <a:cxn ang="0">
                    <a:pos x="18" y="138"/>
                  </a:cxn>
                  <a:cxn ang="0">
                    <a:pos x="24" y="114"/>
                  </a:cxn>
                  <a:cxn ang="0">
                    <a:pos x="36" y="114"/>
                  </a:cxn>
                  <a:cxn ang="0">
                    <a:pos x="36" y="96"/>
                  </a:cxn>
                  <a:cxn ang="0">
                    <a:pos x="72" y="66"/>
                  </a:cxn>
                  <a:cxn ang="0">
                    <a:pos x="78" y="18"/>
                  </a:cxn>
                  <a:cxn ang="0">
                    <a:pos x="72" y="6"/>
                  </a:cxn>
                  <a:cxn ang="0">
                    <a:pos x="78" y="0"/>
                  </a:cxn>
                  <a:cxn ang="0">
                    <a:pos x="90" y="54"/>
                  </a:cxn>
                  <a:cxn ang="0">
                    <a:pos x="126" y="48"/>
                  </a:cxn>
                  <a:cxn ang="0">
                    <a:pos x="138" y="48"/>
                  </a:cxn>
                  <a:cxn ang="0">
                    <a:pos x="138" y="54"/>
                  </a:cxn>
                </a:cxnLst>
                <a:rect l="0" t="0" r="r" b="b"/>
                <a:pathLst>
                  <a:path w="228" h="228">
                    <a:moveTo>
                      <a:pt x="138" y="48"/>
                    </a:moveTo>
                    <a:lnTo>
                      <a:pt x="144" y="78"/>
                    </a:lnTo>
                    <a:lnTo>
                      <a:pt x="174" y="48"/>
                    </a:lnTo>
                    <a:lnTo>
                      <a:pt x="192" y="54"/>
                    </a:lnTo>
                    <a:lnTo>
                      <a:pt x="204" y="42"/>
                    </a:lnTo>
                    <a:lnTo>
                      <a:pt x="222" y="42"/>
                    </a:lnTo>
                    <a:lnTo>
                      <a:pt x="228" y="60"/>
                    </a:lnTo>
                    <a:lnTo>
                      <a:pt x="228" y="72"/>
                    </a:lnTo>
                    <a:lnTo>
                      <a:pt x="198" y="54"/>
                    </a:lnTo>
                    <a:lnTo>
                      <a:pt x="198" y="72"/>
                    </a:lnTo>
                    <a:lnTo>
                      <a:pt x="180" y="102"/>
                    </a:lnTo>
                    <a:lnTo>
                      <a:pt x="168" y="102"/>
                    </a:lnTo>
                    <a:lnTo>
                      <a:pt x="162" y="126"/>
                    </a:lnTo>
                    <a:lnTo>
                      <a:pt x="144" y="120"/>
                    </a:lnTo>
                    <a:lnTo>
                      <a:pt x="120" y="186"/>
                    </a:lnTo>
                    <a:lnTo>
                      <a:pt x="126" y="186"/>
                    </a:lnTo>
                    <a:lnTo>
                      <a:pt x="120" y="204"/>
                    </a:lnTo>
                    <a:lnTo>
                      <a:pt x="60" y="228"/>
                    </a:lnTo>
                    <a:lnTo>
                      <a:pt x="48" y="222"/>
                    </a:lnTo>
                    <a:lnTo>
                      <a:pt x="42" y="204"/>
                    </a:lnTo>
                    <a:lnTo>
                      <a:pt x="12" y="186"/>
                    </a:lnTo>
                    <a:lnTo>
                      <a:pt x="0" y="156"/>
                    </a:lnTo>
                    <a:lnTo>
                      <a:pt x="18" y="138"/>
                    </a:lnTo>
                    <a:lnTo>
                      <a:pt x="24" y="114"/>
                    </a:lnTo>
                    <a:lnTo>
                      <a:pt x="36" y="114"/>
                    </a:lnTo>
                    <a:lnTo>
                      <a:pt x="36" y="96"/>
                    </a:lnTo>
                    <a:lnTo>
                      <a:pt x="72" y="66"/>
                    </a:lnTo>
                    <a:lnTo>
                      <a:pt x="78" y="18"/>
                    </a:lnTo>
                    <a:lnTo>
                      <a:pt x="72" y="6"/>
                    </a:lnTo>
                    <a:lnTo>
                      <a:pt x="78" y="0"/>
                    </a:lnTo>
                    <a:lnTo>
                      <a:pt x="90" y="54"/>
                    </a:lnTo>
                    <a:lnTo>
                      <a:pt x="126" y="48"/>
                    </a:lnTo>
                    <a:lnTo>
                      <a:pt x="138" y="48"/>
                    </a:lnTo>
                    <a:lnTo>
                      <a:pt x="138" y="54"/>
                    </a:lnTo>
                  </a:path>
                </a:pathLst>
              </a:custGeom>
              <a:noFill/>
              <a:ln w="9525">
                <a:solidFill>
                  <a:srgbClr val="000000"/>
                </a:solidFill>
                <a:prstDash val="solid"/>
                <a:round/>
                <a:headEnd/>
                <a:tailEnd/>
              </a:ln>
            </p:spPr>
            <p:txBody>
              <a:bodyPr/>
              <a:lstStyle/>
              <a:p>
                <a:endParaRPr lang="en-US"/>
              </a:p>
            </p:txBody>
          </p:sp>
          <p:sp>
            <p:nvSpPr>
              <p:cNvPr id="364666" name="Freeform 122"/>
              <p:cNvSpPr>
                <a:spLocks/>
              </p:cNvSpPr>
              <p:nvPr/>
            </p:nvSpPr>
            <p:spPr bwMode="auto">
              <a:xfrm>
                <a:off x="3045" y="1626"/>
                <a:ext cx="270" cy="282"/>
              </a:xfrm>
              <a:custGeom>
                <a:avLst/>
                <a:gdLst/>
                <a:ahLst/>
                <a:cxnLst>
                  <a:cxn ang="0">
                    <a:pos x="114" y="282"/>
                  </a:cxn>
                  <a:cxn ang="0">
                    <a:pos x="96" y="264"/>
                  </a:cxn>
                  <a:cxn ang="0">
                    <a:pos x="90" y="246"/>
                  </a:cxn>
                  <a:cxn ang="0">
                    <a:pos x="96" y="234"/>
                  </a:cxn>
                  <a:cxn ang="0">
                    <a:pos x="84" y="216"/>
                  </a:cxn>
                  <a:cxn ang="0">
                    <a:pos x="78" y="186"/>
                  </a:cxn>
                  <a:cxn ang="0">
                    <a:pos x="12" y="138"/>
                  </a:cxn>
                  <a:cxn ang="0">
                    <a:pos x="12" y="96"/>
                  </a:cxn>
                  <a:cxn ang="0">
                    <a:pos x="0" y="84"/>
                  </a:cxn>
                  <a:cxn ang="0">
                    <a:pos x="12" y="66"/>
                  </a:cxn>
                  <a:cxn ang="0">
                    <a:pos x="30" y="54"/>
                  </a:cxn>
                  <a:cxn ang="0">
                    <a:pos x="30" y="18"/>
                  </a:cxn>
                  <a:cxn ang="0">
                    <a:pos x="36" y="12"/>
                  </a:cxn>
                  <a:cxn ang="0">
                    <a:pos x="48" y="18"/>
                  </a:cxn>
                  <a:cxn ang="0">
                    <a:pos x="90" y="0"/>
                  </a:cxn>
                  <a:cxn ang="0">
                    <a:pos x="90" y="18"/>
                  </a:cxn>
                  <a:cxn ang="0">
                    <a:pos x="114" y="24"/>
                  </a:cxn>
                  <a:cxn ang="0">
                    <a:pos x="126" y="36"/>
                  </a:cxn>
                  <a:cxn ang="0">
                    <a:pos x="216" y="54"/>
                  </a:cxn>
                  <a:cxn ang="0">
                    <a:pos x="234" y="66"/>
                  </a:cxn>
                  <a:cxn ang="0">
                    <a:pos x="228" y="90"/>
                  </a:cxn>
                  <a:cxn ang="0">
                    <a:pos x="240" y="90"/>
                  </a:cxn>
                  <a:cxn ang="0">
                    <a:pos x="234" y="102"/>
                  </a:cxn>
                  <a:cxn ang="0">
                    <a:pos x="246" y="102"/>
                  </a:cxn>
                  <a:cxn ang="0">
                    <a:pos x="228" y="132"/>
                  </a:cxn>
                  <a:cxn ang="0">
                    <a:pos x="234" y="144"/>
                  </a:cxn>
                  <a:cxn ang="0">
                    <a:pos x="270" y="90"/>
                  </a:cxn>
                  <a:cxn ang="0">
                    <a:pos x="246" y="174"/>
                  </a:cxn>
                  <a:cxn ang="0">
                    <a:pos x="240" y="222"/>
                  </a:cxn>
                  <a:cxn ang="0">
                    <a:pos x="252" y="270"/>
                  </a:cxn>
                  <a:cxn ang="0">
                    <a:pos x="126" y="276"/>
                  </a:cxn>
                  <a:cxn ang="0">
                    <a:pos x="114" y="282"/>
                  </a:cxn>
                </a:cxnLst>
                <a:rect l="0" t="0" r="r" b="b"/>
                <a:pathLst>
                  <a:path w="270" h="282">
                    <a:moveTo>
                      <a:pt x="114" y="282"/>
                    </a:moveTo>
                    <a:lnTo>
                      <a:pt x="96" y="264"/>
                    </a:lnTo>
                    <a:lnTo>
                      <a:pt x="90" y="246"/>
                    </a:lnTo>
                    <a:lnTo>
                      <a:pt x="96" y="234"/>
                    </a:lnTo>
                    <a:lnTo>
                      <a:pt x="84" y="216"/>
                    </a:lnTo>
                    <a:lnTo>
                      <a:pt x="78" y="186"/>
                    </a:lnTo>
                    <a:lnTo>
                      <a:pt x="12" y="138"/>
                    </a:lnTo>
                    <a:lnTo>
                      <a:pt x="12" y="96"/>
                    </a:lnTo>
                    <a:lnTo>
                      <a:pt x="0" y="84"/>
                    </a:lnTo>
                    <a:lnTo>
                      <a:pt x="12" y="66"/>
                    </a:lnTo>
                    <a:lnTo>
                      <a:pt x="30" y="54"/>
                    </a:lnTo>
                    <a:lnTo>
                      <a:pt x="30" y="18"/>
                    </a:lnTo>
                    <a:lnTo>
                      <a:pt x="36" y="12"/>
                    </a:lnTo>
                    <a:lnTo>
                      <a:pt x="48" y="18"/>
                    </a:lnTo>
                    <a:lnTo>
                      <a:pt x="90" y="0"/>
                    </a:lnTo>
                    <a:lnTo>
                      <a:pt x="90" y="18"/>
                    </a:lnTo>
                    <a:lnTo>
                      <a:pt x="114" y="24"/>
                    </a:lnTo>
                    <a:lnTo>
                      <a:pt x="126" y="36"/>
                    </a:lnTo>
                    <a:lnTo>
                      <a:pt x="216" y="54"/>
                    </a:lnTo>
                    <a:lnTo>
                      <a:pt x="234" y="66"/>
                    </a:lnTo>
                    <a:lnTo>
                      <a:pt x="228" y="90"/>
                    </a:lnTo>
                    <a:lnTo>
                      <a:pt x="240" y="90"/>
                    </a:lnTo>
                    <a:lnTo>
                      <a:pt x="234" y="102"/>
                    </a:lnTo>
                    <a:lnTo>
                      <a:pt x="246" y="102"/>
                    </a:lnTo>
                    <a:lnTo>
                      <a:pt x="228" y="132"/>
                    </a:lnTo>
                    <a:lnTo>
                      <a:pt x="234" y="144"/>
                    </a:lnTo>
                    <a:lnTo>
                      <a:pt x="270" y="90"/>
                    </a:lnTo>
                    <a:lnTo>
                      <a:pt x="246" y="174"/>
                    </a:lnTo>
                    <a:lnTo>
                      <a:pt x="240" y="222"/>
                    </a:lnTo>
                    <a:lnTo>
                      <a:pt x="252" y="270"/>
                    </a:lnTo>
                    <a:lnTo>
                      <a:pt x="126" y="276"/>
                    </a:lnTo>
                    <a:lnTo>
                      <a:pt x="114" y="282"/>
                    </a:lnTo>
                    <a:close/>
                  </a:path>
                </a:pathLst>
              </a:custGeom>
              <a:solidFill>
                <a:srgbClr val="FF8C00"/>
              </a:solidFill>
              <a:ln w="9525">
                <a:solidFill>
                  <a:srgbClr val="FF8C00"/>
                </a:solidFill>
                <a:prstDash val="solid"/>
                <a:round/>
                <a:headEnd/>
                <a:tailEnd/>
              </a:ln>
            </p:spPr>
            <p:txBody>
              <a:bodyPr/>
              <a:lstStyle/>
              <a:p>
                <a:endParaRPr lang="en-US"/>
              </a:p>
            </p:txBody>
          </p:sp>
          <p:sp>
            <p:nvSpPr>
              <p:cNvPr id="364667" name="Freeform 123"/>
              <p:cNvSpPr>
                <a:spLocks/>
              </p:cNvSpPr>
              <p:nvPr/>
            </p:nvSpPr>
            <p:spPr bwMode="auto">
              <a:xfrm>
                <a:off x="3045" y="1626"/>
                <a:ext cx="270" cy="288"/>
              </a:xfrm>
              <a:custGeom>
                <a:avLst/>
                <a:gdLst/>
                <a:ahLst/>
                <a:cxnLst>
                  <a:cxn ang="0">
                    <a:pos x="114" y="282"/>
                  </a:cxn>
                  <a:cxn ang="0">
                    <a:pos x="96" y="264"/>
                  </a:cxn>
                  <a:cxn ang="0">
                    <a:pos x="90" y="246"/>
                  </a:cxn>
                  <a:cxn ang="0">
                    <a:pos x="96" y="234"/>
                  </a:cxn>
                  <a:cxn ang="0">
                    <a:pos x="84" y="216"/>
                  </a:cxn>
                  <a:cxn ang="0">
                    <a:pos x="78" y="186"/>
                  </a:cxn>
                  <a:cxn ang="0">
                    <a:pos x="12" y="138"/>
                  </a:cxn>
                  <a:cxn ang="0">
                    <a:pos x="12" y="96"/>
                  </a:cxn>
                  <a:cxn ang="0">
                    <a:pos x="0" y="84"/>
                  </a:cxn>
                  <a:cxn ang="0">
                    <a:pos x="12" y="66"/>
                  </a:cxn>
                  <a:cxn ang="0">
                    <a:pos x="30" y="54"/>
                  </a:cxn>
                  <a:cxn ang="0">
                    <a:pos x="30" y="18"/>
                  </a:cxn>
                  <a:cxn ang="0">
                    <a:pos x="36" y="12"/>
                  </a:cxn>
                  <a:cxn ang="0">
                    <a:pos x="48" y="18"/>
                  </a:cxn>
                  <a:cxn ang="0">
                    <a:pos x="90" y="0"/>
                  </a:cxn>
                  <a:cxn ang="0">
                    <a:pos x="90" y="18"/>
                  </a:cxn>
                  <a:cxn ang="0">
                    <a:pos x="114" y="24"/>
                  </a:cxn>
                  <a:cxn ang="0">
                    <a:pos x="126" y="36"/>
                  </a:cxn>
                  <a:cxn ang="0">
                    <a:pos x="216" y="54"/>
                  </a:cxn>
                  <a:cxn ang="0">
                    <a:pos x="234" y="66"/>
                  </a:cxn>
                  <a:cxn ang="0">
                    <a:pos x="228" y="90"/>
                  </a:cxn>
                  <a:cxn ang="0">
                    <a:pos x="240" y="90"/>
                  </a:cxn>
                  <a:cxn ang="0">
                    <a:pos x="234" y="102"/>
                  </a:cxn>
                  <a:cxn ang="0">
                    <a:pos x="246" y="102"/>
                  </a:cxn>
                  <a:cxn ang="0">
                    <a:pos x="228" y="132"/>
                  </a:cxn>
                  <a:cxn ang="0">
                    <a:pos x="234" y="144"/>
                  </a:cxn>
                  <a:cxn ang="0">
                    <a:pos x="270" y="90"/>
                  </a:cxn>
                  <a:cxn ang="0">
                    <a:pos x="246" y="174"/>
                  </a:cxn>
                  <a:cxn ang="0">
                    <a:pos x="240" y="222"/>
                  </a:cxn>
                  <a:cxn ang="0">
                    <a:pos x="252" y="270"/>
                  </a:cxn>
                  <a:cxn ang="0">
                    <a:pos x="126" y="276"/>
                  </a:cxn>
                  <a:cxn ang="0">
                    <a:pos x="114" y="282"/>
                  </a:cxn>
                  <a:cxn ang="0">
                    <a:pos x="114" y="288"/>
                  </a:cxn>
                </a:cxnLst>
                <a:rect l="0" t="0" r="r" b="b"/>
                <a:pathLst>
                  <a:path w="270" h="288">
                    <a:moveTo>
                      <a:pt x="114" y="282"/>
                    </a:moveTo>
                    <a:lnTo>
                      <a:pt x="96" y="264"/>
                    </a:lnTo>
                    <a:lnTo>
                      <a:pt x="90" y="246"/>
                    </a:lnTo>
                    <a:lnTo>
                      <a:pt x="96" y="234"/>
                    </a:lnTo>
                    <a:lnTo>
                      <a:pt x="84" y="216"/>
                    </a:lnTo>
                    <a:lnTo>
                      <a:pt x="78" y="186"/>
                    </a:lnTo>
                    <a:lnTo>
                      <a:pt x="12" y="138"/>
                    </a:lnTo>
                    <a:lnTo>
                      <a:pt x="12" y="96"/>
                    </a:lnTo>
                    <a:lnTo>
                      <a:pt x="0" y="84"/>
                    </a:lnTo>
                    <a:lnTo>
                      <a:pt x="12" y="66"/>
                    </a:lnTo>
                    <a:lnTo>
                      <a:pt x="30" y="54"/>
                    </a:lnTo>
                    <a:lnTo>
                      <a:pt x="30" y="18"/>
                    </a:lnTo>
                    <a:lnTo>
                      <a:pt x="36" y="12"/>
                    </a:lnTo>
                    <a:lnTo>
                      <a:pt x="48" y="18"/>
                    </a:lnTo>
                    <a:lnTo>
                      <a:pt x="90" y="0"/>
                    </a:lnTo>
                    <a:lnTo>
                      <a:pt x="90" y="18"/>
                    </a:lnTo>
                    <a:lnTo>
                      <a:pt x="114" y="24"/>
                    </a:lnTo>
                    <a:lnTo>
                      <a:pt x="126" y="36"/>
                    </a:lnTo>
                    <a:lnTo>
                      <a:pt x="216" y="54"/>
                    </a:lnTo>
                    <a:lnTo>
                      <a:pt x="234" y="66"/>
                    </a:lnTo>
                    <a:lnTo>
                      <a:pt x="228" y="90"/>
                    </a:lnTo>
                    <a:lnTo>
                      <a:pt x="240" y="90"/>
                    </a:lnTo>
                    <a:lnTo>
                      <a:pt x="234" y="102"/>
                    </a:lnTo>
                    <a:lnTo>
                      <a:pt x="246" y="102"/>
                    </a:lnTo>
                    <a:lnTo>
                      <a:pt x="228" y="132"/>
                    </a:lnTo>
                    <a:lnTo>
                      <a:pt x="234" y="144"/>
                    </a:lnTo>
                    <a:lnTo>
                      <a:pt x="270" y="90"/>
                    </a:lnTo>
                    <a:lnTo>
                      <a:pt x="246" y="174"/>
                    </a:lnTo>
                    <a:lnTo>
                      <a:pt x="240" y="222"/>
                    </a:lnTo>
                    <a:lnTo>
                      <a:pt x="252" y="270"/>
                    </a:lnTo>
                    <a:lnTo>
                      <a:pt x="126" y="276"/>
                    </a:lnTo>
                    <a:lnTo>
                      <a:pt x="114" y="282"/>
                    </a:lnTo>
                    <a:lnTo>
                      <a:pt x="114" y="288"/>
                    </a:lnTo>
                  </a:path>
                </a:pathLst>
              </a:custGeom>
              <a:noFill/>
              <a:ln w="9525">
                <a:solidFill>
                  <a:srgbClr val="000000"/>
                </a:solidFill>
                <a:prstDash val="solid"/>
                <a:round/>
                <a:headEnd/>
                <a:tailEnd/>
              </a:ln>
            </p:spPr>
            <p:txBody>
              <a:bodyPr/>
              <a:lstStyle/>
              <a:p>
                <a:endParaRPr lang="en-US"/>
              </a:p>
            </p:txBody>
          </p:sp>
          <p:sp>
            <p:nvSpPr>
              <p:cNvPr id="364668" name="Freeform 124"/>
              <p:cNvSpPr>
                <a:spLocks/>
              </p:cNvSpPr>
              <p:nvPr/>
            </p:nvSpPr>
            <p:spPr bwMode="auto">
              <a:xfrm>
                <a:off x="2187" y="1698"/>
                <a:ext cx="354" cy="294"/>
              </a:xfrm>
              <a:custGeom>
                <a:avLst/>
                <a:gdLst/>
                <a:ahLst/>
                <a:cxnLst>
                  <a:cxn ang="0">
                    <a:pos x="342" y="168"/>
                  </a:cxn>
                  <a:cxn ang="0">
                    <a:pos x="336" y="294"/>
                  </a:cxn>
                  <a:cxn ang="0">
                    <a:pos x="96" y="270"/>
                  </a:cxn>
                  <a:cxn ang="0">
                    <a:pos x="0" y="252"/>
                  </a:cxn>
                  <a:cxn ang="0">
                    <a:pos x="12" y="192"/>
                  </a:cxn>
                  <a:cxn ang="0">
                    <a:pos x="36" y="30"/>
                  </a:cxn>
                  <a:cxn ang="0">
                    <a:pos x="42" y="0"/>
                  </a:cxn>
                  <a:cxn ang="0">
                    <a:pos x="354" y="36"/>
                  </a:cxn>
                  <a:cxn ang="0">
                    <a:pos x="348" y="138"/>
                  </a:cxn>
                  <a:cxn ang="0">
                    <a:pos x="342" y="168"/>
                  </a:cxn>
                </a:cxnLst>
                <a:rect l="0" t="0" r="r" b="b"/>
                <a:pathLst>
                  <a:path w="354" h="294">
                    <a:moveTo>
                      <a:pt x="342" y="168"/>
                    </a:moveTo>
                    <a:lnTo>
                      <a:pt x="336" y="294"/>
                    </a:lnTo>
                    <a:lnTo>
                      <a:pt x="96" y="270"/>
                    </a:lnTo>
                    <a:lnTo>
                      <a:pt x="0" y="252"/>
                    </a:lnTo>
                    <a:lnTo>
                      <a:pt x="12" y="192"/>
                    </a:lnTo>
                    <a:lnTo>
                      <a:pt x="36" y="30"/>
                    </a:lnTo>
                    <a:lnTo>
                      <a:pt x="42" y="0"/>
                    </a:lnTo>
                    <a:lnTo>
                      <a:pt x="354" y="36"/>
                    </a:lnTo>
                    <a:lnTo>
                      <a:pt x="348" y="138"/>
                    </a:lnTo>
                    <a:lnTo>
                      <a:pt x="342" y="168"/>
                    </a:lnTo>
                    <a:close/>
                  </a:path>
                </a:pathLst>
              </a:custGeom>
              <a:solidFill>
                <a:srgbClr val="FF8C00"/>
              </a:solidFill>
              <a:ln w="9525">
                <a:solidFill>
                  <a:srgbClr val="FF8C00"/>
                </a:solidFill>
                <a:prstDash val="solid"/>
                <a:round/>
                <a:headEnd/>
                <a:tailEnd/>
              </a:ln>
            </p:spPr>
            <p:txBody>
              <a:bodyPr/>
              <a:lstStyle/>
              <a:p>
                <a:endParaRPr lang="en-US"/>
              </a:p>
            </p:txBody>
          </p:sp>
          <p:sp>
            <p:nvSpPr>
              <p:cNvPr id="364669" name="Freeform 125"/>
              <p:cNvSpPr>
                <a:spLocks/>
              </p:cNvSpPr>
              <p:nvPr/>
            </p:nvSpPr>
            <p:spPr bwMode="auto">
              <a:xfrm>
                <a:off x="2187" y="1698"/>
                <a:ext cx="354" cy="294"/>
              </a:xfrm>
              <a:custGeom>
                <a:avLst/>
                <a:gdLst/>
                <a:ahLst/>
                <a:cxnLst>
                  <a:cxn ang="0">
                    <a:pos x="342" y="168"/>
                  </a:cxn>
                  <a:cxn ang="0">
                    <a:pos x="336" y="294"/>
                  </a:cxn>
                  <a:cxn ang="0">
                    <a:pos x="96" y="270"/>
                  </a:cxn>
                  <a:cxn ang="0">
                    <a:pos x="0" y="252"/>
                  </a:cxn>
                  <a:cxn ang="0">
                    <a:pos x="12" y="192"/>
                  </a:cxn>
                  <a:cxn ang="0">
                    <a:pos x="36" y="30"/>
                  </a:cxn>
                  <a:cxn ang="0">
                    <a:pos x="42" y="0"/>
                  </a:cxn>
                  <a:cxn ang="0">
                    <a:pos x="354" y="36"/>
                  </a:cxn>
                  <a:cxn ang="0">
                    <a:pos x="348" y="138"/>
                  </a:cxn>
                  <a:cxn ang="0">
                    <a:pos x="342" y="168"/>
                  </a:cxn>
                  <a:cxn ang="0">
                    <a:pos x="342" y="174"/>
                  </a:cxn>
                </a:cxnLst>
                <a:rect l="0" t="0" r="r" b="b"/>
                <a:pathLst>
                  <a:path w="354" h="294">
                    <a:moveTo>
                      <a:pt x="342" y="168"/>
                    </a:moveTo>
                    <a:lnTo>
                      <a:pt x="336" y="294"/>
                    </a:lnTo>
                    <a:lnTo>
                      <a:pt x="96" y="270"/>
                    </a:lnTo>
                    <a:lnTo>
                      <a:pt x="0" y="252"/>
                    </a:lnTo>
                    <a:lnTo>
                      <a:pt x="12" y="192"/>
                    </a:lnTo>
                    <a:lnTo>
                      <a:pt x="36" y="30"/>
                    </a:lnTo>
                    <a:lnTo>
                      <a:pt x="42" y="0"/>
                    </a:lnTo>
                    <a:lnTo>
                      <a:pt x="354" y="36"/>
                    </a:lnTo>
                    <a:lnTo>
                      <a:pt x="348" y="138"/>
                    </a:lnTo>
                    <a:lnTo>
                      <a:pt x="342" y="168"/>
                    </a:lnTo>
                    <a:lnTo>
                      <a:pt x="342" y="174"/>
                    </a:lnTo>
                  </a:path>
                </a:pathLst>
              </a:custGeom>
              <a:noFill/>
              <a:ln w="9525">
                <a:solidFill>
                  <a:srgbClr val="000000"/>
                </a:solidFill>
                <a:prstDash val="solid"/>
                <a:round/>
                <a:headEnd/>
                <a:tailEnd/>
              </a:ln>
            </p:spPr>
            <p:txBody>
              <a:bodyPr/>
              <a:lstStyle/>
              <a:p>
                <a:endParaRPr lang="en-US"/>
              </a:p>
            </p:txBody>
          </p:sp>
        </p:grpSp>
        <p:sp>
          <p:nvSpPr>
            <p:cNvPr id="364670" name="Text Box 126"/>
            <p:cNvSpPr txBox="1">
              <a:spLocks noChangeArrowheads="1"/>
            </p:cNvSpPr>
            <p:nvPr/>
          </p:nvSpPr>
          <p:spPr bwMode="auto">
            <a:xfrm>
              <a:off x="4320" y="2496"/>
              <a:ext cx="400" cy="212"/>
            </a:xfrm>
            <a:prstGeom prst="rect">
              <a:avLst/>
            </a:prstGeom>
            <a:noFill/>
            <a:ln w="9525">
              <a:noFill/>
              <a:miter lim="800000"/>
              <a:headEnd/>
              <a:tailEnd/>
            </a:ln>
            <a:effectLst/>
          </p:spPr>
          <p:txBody>
            <a:bodyPr wrap="none">
              <a:spAutoFit/>
            </a:bodyPr>
            <a:lstStyle/>
            <a:p>
              <a:pPr eaLnBrk="0" hangingPunct="0"/>
              <a:r>
                <a:rPr lang="en-US" sz="1600">
                  <a:solidFill>
                    <a:srgbClr val="FFFF66"/>
                  </a:solidFill>
                  <a:latin typeface="Arial" pitchFamily="34" charset="0"/>
                </a:rPr>
                <a:t>2008</a:t>
              </a:r>
            </a:p>
          </p:txBody>
        </p:sp>
      </p:grpSp>
      <p:sp>
        <p:nvSpPr>
          <p:cNvPr id="364671" name="Rectangle 127"/>
          <p:cNvSpPr>
            <a:spLocks noGrp="1" noChangeArrowheads="1"/>
          </p:cNvSpPr>
          <p:nvPr/>
        </p:nvSpPr>
        <p:spPr bwMode="auto">
          <a:xfrm>
            <a:off x="1066800" y="228600"/>
            <a:ext cx="7239000" cy="555625"/>
          </a:xfrm>
          <a:prstGeom prst="rect">
            <a:avLst/>
          </a:prstGeom>
          <a:noFill/>
          <a:ln w="9525">
            <a:noFill/>
            <a:miter lim="800000"/>
            <a:headEnd/>
            <a:tailEnd/>
          </a:ln>
          <a:effectLst/>
        </p:spPr>
        <p:txBody>
          <a:bodyPr anchor="ctr"/>
          <a:lstStyle/>
          <a:p>
            <a:pPr algn="ctr" eaLnBrk="0" hangingPunct="0"/>
            <a:r>
              <a:rPr lang="en-US" sz="2000">
                <a:solidFill>
                  <a:schemeClr val="tx2"/>
                </a:solidFill>
                <a:latin typeface="Arial" pitchFamily="34" charset="0"/>
              </a:rPr>
              <a:t>Age-adjusted Percentage of U.S. Adults Who Were Obese or Who Had Diagnosed Diabetes</a:t>
            </a:r>
            <a:r>
              <a:rPr lang="en-US" sz="2200">
                <a:solidFill>
                  <a:schemeClr val="tx2"/>
                </a:solidFill>
                <a:latin typeface="Arial" pitchFamily="34" charset="0"/>
              </a:rPr>
              <a:t> </a:t>
            </a:r>
          </a:p>
        </p:txBody>
      </p:sp>
      <p:sp>
        <p:nvSpPr>
          <p:cNvPr id="364672" name="Text Box 128"/>
          <p:cNvSpPr txBox="1">
            <a:spLocks noChangeArrowheads="1"/>
          </p:cNvSpPr>
          <p:nvPr/>
        </p:nvSpPr>
        <p:spPr bwMode="auto">
          <a:xfrm>
            <a:off x="271463" y="1090613"/>
            <a:ext cx="2500312" cy="336550"/>
          </a:xfrm>
          <a:prstGeom prst="rect">
            <a:avLst/>
          </a:prstGeom>
          <a:noFill/>
          <a:ln w="9525">
            <a:noFill/>
            <a:miter lim="800000"/>
            <a:headEnd/>
            <a:tailEnd/>
          </a:ln>
          <a:effectLst/>
        </p:spPr>
        <p:txBody>
          <a:bodyPr wrap="none">
            <a:spAutoFit/>
          </a:bodyPr>
          <a:lstStyle/>
          <a:p>
            <a:pPr eaLnBrk="0" hangingPunct="0"/>
            <a:r>
              <a:rPr lang="en-US" sz="1600" u="sng">
                <a:solidFill>
                  <a:schemeClr val="tx2"/>
                </a:solidFill>
                <a:latin typeface="Arial" pitchFamily="34" charset="0"/>
              </a:rPr>
              <a:t>Obesity (BMI ≥30 kg/m</a:t>
            </a:r>
            <a:r>
              <a:rPr lang="en-US" sz="1600" u="sng" baseline="30000">
                <a:solidFill>
                  <a:schemeClr val="tx2"/>
                </a:solidFill>
                <a:latin typeface="Arial" pitchFamily="34" charset="0"/>
              </a:rPr>
              <a:t>2</a:t>
            </a:r>
            <a:r>
              <a:rPr lang="en-US" sz="1600" u="sng">
                <a:solidFill>
                  <a:schemeClr val="bg1"/>
                </a:solidFill>
                <a:latin typeface="Arial" pitchFamily="34" charset="0"/>
              </a:rPr>
              <a:t>)</a:t>
            </a:r>
          </a:p>
        </p:txBody>
      </p:sp>
      <p:sp>
        <p:nvSpPr>
          <p:cNvPr id="364673" name="Text Box 129"/>
          <p:cNvSpPr txBox="1">
            <a:spLocks noChangeArrowheads="1"/>
          </p:cNvSpPr>
          <p:nvPr/>
        </p:nvSpPr>
        <p:spPr bwMode="auto">
          <a:xfrm>
            <a:off x="228600" y="3657600"/>
            <a:ext cx="1030288" cy="336550"/>
          </a:xfrm>
          <a:prstGeom prst="rect">
            <a:avLst/>
          </a:prstGeom>
          <a:noFill/>
          <a:ln w="9525">
            <a:noFill/>
            <a:miter lim="800000"/>
            <a:headEnd/>
            <a:tailEnd/>
          </a:ln>
          <a:effectLst/>
        </p:spPr>
        <p:txBody>
          <a:bodyPr wrap="none">
            <a:spAutoFit/>
          </a:bodyPr>
          <a:lstStyle/>
          <a:p>
            <a:pPr eaLnBrk="0" hangingPunct="0"/>
            <a:r>
              <a:rPr lang="en-US" sz="1600" u="sng">
                <a:solidFill>
                  <a:schemeClr val="tx2"/>
                </a:solidFill>
                <a:latin typeface="Arial" pitchFamily="34" charset="0"/>
              </a:rPr>
              <a:t>Diabetes</a:t>
            </a:r>
          </a:p>
        </p:txBody>
      </p:sp>
      <p:grpSp>
        <p:nvGrpSpPr>
          <p:cNvPr id="364674" name="Group 130"/>
          <p:cNvGrpSpPr>
            <a:grpSpLocks/>
          </p:cNvGrpSpPr>
          <p:nvPr/>
        </p:nvGrpSpPr>
        <p:grpSpPr bwMode="auto">
          <a:xfrm>
            <a:off x="819150" y="1371600"/>
            <a:ext cx="2209800" cy="1981200"/>
            <a:chOff x="516" y="912"/>
            <a:chExt cx="1392" cy="1248"/>
          </a:xfrm>
        </p:grpSpPr>
        <p:grpSp>
          <p:nvGrpSpPr>
            <p:cNvPr id="364675" name="Group 131"/>
            <p:cNvGrpSpPr>
              <a:grpSpLocks noChangeAspect="1"/>
            </p:cNvGrpSpPr>
            <p:nvPr/>
          </p:nvGrpSpPr>
          <p:grpSpPr bwMode="auto">
            <a:xfrm>
              <a:off x="516" y="980"/>
              <a:ext cx="1392" cy="1180"/>
              <a:chOff x="432" y="720"/>
              <a:chExt cx="2160" cy="1632"/>
            </a:xfrm>
          </p:grpSpPr>
          <p:sp>
            <p:nvSpPr>
              <p:cNvPr id="364676" name="AutoShape 132"/>
              <p:cNvSpPr>
                <a:spLocks noChangeAspect="1" noChangeArrowheads="1"/>
              </p:cNvSpPr>
              <p:nvPr/>
            </p:nvSpPr>
            <p:spPr bwMode="auto">
              <a:xfrm>
                <a:off x="432" y="720"/>
                <a:ext cx="2155" cy="1628"/>
              </a:xfrm>
              <a:prstGeom prst="rect">
                <a:avLst/>
              </a:prstGeom>
              <a:noFill/>
              <a:ln w="9525">
                <a:noFill/>
                <a:miter lim="800000"/>
                <a:headEnd/>
                <a:tailEnd/>
              </a:ln>
            </p:spPr>
            <p:txBody>
              <a:bodyPr/>
              <a:lstStyle/>
              <a:p>
                <a:endParaRPr lang="en-US"/>
              </a:p>
            </p:txBody>
          </p:sp>
          <p:sp>
            <p:nvSpPr>
              <p:cNvPr id="364677" name="Rectangle 133"/>
              <p:cNvSpPr>
                <a:spLocks noChangeAspect="1" noChangeArrowheads="1"/>
              </p:cNvSpPr>
              <p:nvPr/>
            </p:nvSpPr>
            <p:spPr bwMode="auto">
              <a:xfrm>
                <a:off x="432" y="720"/>
                <a:ext cx="2160" cy="1632"/>
              </a:xfrm>
              <a:prstGeom prst="rect">
                <a:avLst/>
              </a:prstGeom>
              <a:solidFill>
                <a:srgbClr val="FFFFFF">
                  <a:alpha val="0"/>
                </a:srgbClr>
              </a:solidFill>
              <a:ln w="9525">
                <a:noFill/>
                <a:miter lim="800000"/>
                <a:headEnd/>
                <a:tailEnd/>
              </a:ln>
            </p:spPr>
            <p:txBody>
              <a:bodyPr/>
              <a:lstStyle/>
              <a:p>
                <a:endParaRPr lang="en-US"/>
              </a:p>
            </p:txBody>
          </p:sp>
          <p:sp>
            <p:nvSpPr>
              <p:cNvPr id="364678" name="Rectangle 134"/>
              <p:cNvSpPr>
                <a:spLocks noChangeAspect="1" noChangeArrowheads="1"/>
              </p:cNvSpPr>
              <p:nvPr/>
            </p:nvSpPr>
            <p:spPr bwMode="auto">
              <a:xfrm>
                <a:off x="459" y="746"/>
                <a:ext cx="2106" cy="1576"/>
              </a:xfrm>
              <a:prstGeom prst="rect">
                <a:avLst/>
              </a:prstGeom>
              <a:solidFill>
                <a:srgbClr val="FFFFFF">
                  <a:alpha val="0"/>
                </a:srgbClr>
              </a:solidFill>
              <a:ln w="9525">
                <a:noFill/>
                <a:miter lim="800000"/>
                <a:headEnd/>
                <a:tailEnd/>
              </a:ln>
            </p:spPr>
            <p:txBody>
              <a:bodyPr/>
              <a:lstStyle/>
              <a:p>
                <a:endParaRPr lang="en-US"/>
              </a:p>
            </p:txBody>
          </p:sp>
          <p:sp>
            <p:nvSpPr>
              <p:cNvPr id="364679" name="Freeform 135"/>
              <p:cNvSpPr>
                <a:spLocks noChangeAspect="1"/>
              </p:cNvSpPr>
              <p:nvPr/>
            </p:nvSpPr>
            <p:spPr bwMode="auto">
              <a:xfrm>
                <a:off x="1841" y="1685"/>
                <a:ext cx="147" cy="225"/>
              </a:xfrm>
              <a:custGeom>
                <a:avLst/>
                <a:gdLst/>
                <a:ahLst/>
                <a:cxnLst>
                  <a:cxn ang="0">
                    <a:pos x="192" y="246"/>
                  </a:cxn>
                  <a:cxn ang="0">
                    <a:pos x="54" y="258"/>
                  </a:cxn>
                  <a:cxn ang="0">
                    <a:pos x="54" y="270"/>
                  </a:cxn>
                  <a:cxn ang="0">
                    <a:pos x="66" y="282"/>
                  </a:cxn>
                  <a:cxn ang="0">
                    <a:pos x="66" y="300"/>
                  </a:cxn>
                  <a:cxn ang="0">
                    <a:pos x="36" y="312"/>
                  </a:cxn>
                  <a:cxn ang="0">
                    <a:pos x="48" y="306"/>
                  </a:cxn>
                  <a:cxn ang="0">
                    <a:pos x="30" y="276"/>
                  </a:cxn>
                  <a:cxn ang="0">
                    <a:pos x="24" y="306"/>
                  </a:cxn>
                  <a:cxn ang="0">
                    <a:pos x="12" y="300"/>
                  </a:cxn>
                  <a:cxn ang="0">
                    <a:pos x="12" y="282"/>
                  </a:cxn>
                  <a:cxn ang="0">
                    <a:pos x="0" y="210"/>
                  </a:cxn>
                  <a:cxn ang="0">
                    <a:pos x="0" y="6"/>
                  </a:cxn>
                  <a:cxn ang="0">
                    <a:pos x="132" y="0"/>
                  </a:cxn>
                  <a:cxn ang="0">
                    <a:pos x="168" y="132"/>
                  </a:cxn>
                  <a:cxn ang="0">
                    <a:pos x="192" y="168"/>
                  </a:cxn>
                  <a:cxn ang="0">
                    <a:pos x="180" y="192"/>
                  </a:cxn>
                  <a:cxn ang="0">
                    <a:pos x="192" y="246"/>
                  </a:cxn>
                </a:cxnLst>
                <a:rect l="0" t="0" r="r" b="b"/>
                <a:pathLst>
                  <a:path w="192" h="312">
                    <a:moveTo>
                      <a:pt x="192" y="246"/>
                    </a:moveTo>
                    <a:lnTo>
                      <a:pt x="54" y="258"/>
                    </a:lnTo>
                    <a:lnTo>
                      <a:pt x="54" y="270"/>
                    </a:lnTo>
                    <a:lnTo>
                      <a:pt x="66" y="282"/>
                    </a:lnTo>
                    <a:lnTo>
                      <a:pt x="66" y="300"/>
                    </a:lnTo>
                    <a:lnTo>
                      <a:pt x="36" y="312"/>
                    </a:lnTo>
                    <a:lnTo>
                      <a:pt x="48" y="306"/>
                    </a:lnTo>
                    <a:lnTo>
                      <a:pt x="30" y="276"/>
                    </a:lnTo>
                    <a:lnTo>
                      <a:pt x="24" y="306"/>
                    </a:lnTo>
                    <a:lnTo>
                      <a:pt x="12" y="300"/>
                    </a:lnTo>
                    <a:lnTo>
                      <a:pt x="12" y="282"/>
                    </a:lnTo>
                    <a:lnTo>
                      <a:pt x="0" y="210"/>
                    </a:lnTo>
                    <a:lnTo>
                      <a:pt x="0" y="6"/>
                    </a:lnTo>
                    <a:lnTo>
                      <a:pt x="132" y="0"/>
                    </a:lnTo>
                    <a:lnTo>
                      <a:pt x="168" y="132"/>
                    </a:lnTo>
                    <a:lnTo>
                      <a:pt x="192" y="168"/>
                    </a:lnTo>
                    <a:lnTo>
                      <a:pt x="180" y="192"/>
                    </a:lnTo>
                    <a:lnTo>
                      <a:pt x="192" y="246"/>
                    </a:lnTo>
                    <a:close/>
                  </a:path>
                </a:pathLst>
              </a:custGeom>
              <a:solidFill>
                <a:srgbClr val="FFAA00"/>
              </a:solidFill>
              <a:ln w="9525">
                <a:solidFill>
                  <a:srgbClr val="FFAA00"/>
                </a:solidFill>
                <a:prstDash val="solid"/>
                <a:round/>
                <a:headEnd/>
                <a:tailEnd/>
              </a:ln>
            </p:spPr>
            <p:txBody>
              <a:bodyPr/>
              <a:lstStyle/>
              <a:p>
                <a:endParaRPr lang="en-US"/>
              </a:p>
            </p:txBody>
          </p:sp>
          <p:sp>
            <p:nvSpPr>
              <p:cNvPr id="364680" name="Freeform 136"/>
              <p:cNvSpPr>
                <a:spLocks noChangeAspect="1"/>
              </p:cNvSpPr>
              <p:nvPr/>
            </p:nvSpPr>
            <p:spPr bwMode="auto">
              <a:xfrm>
                <a:off x="1841" y="1685"/>
                <a:ext cx="147" cy="225"/>
              </a:xfrm>
              <a:custGeom>
                <a:avLst/>
                <a:gdLst/>
                <a:ahLst/>
                <a:cxnLst>
                  <a:cxn ang="0">
                    <a:pos x="192" y="246"/>
                  </a:cxn>
                  <a:cxn ang="0">
                    <a:pos x="54" y="258"/>
                  </a:cxn>
                  <a:cxn ang="0">
                    <a:pos x="54" y="270"/>
                  </a:cxn>
                  <a:cxn ang="0">
                    <a:pos x="66" y="282"/>
                  </a:cxn>
                  <a:cxn ang="0">
                    <a:pos x="66" y="300"/>
                  </a:cxn>
                  <a:cxn ang="0">
                    <a:pos x="36" y="312"/>
                  </a:cxn>
                  <a:cxn ang="0">
                    <a:pos x="48" y="306"/>
                  </a:cxn>
                  <a:cxn ang="0">
                    <a:pos x="30" y="276"/>
                  </a:cxn>
                  <a:cxn ang="0">
                    <a:pos x="24" y="306"/>
                  </a:cxn>
                  <a:cxn ang="0">
                    <a:pos x="12" y="300"/>
                  </a:cxn>
                  <a:cxn ang="0">
                    <a:pos x="12" y="282"/>
                  </a:cxn>
                  <a:cxn ang="0">
                    <a:pos x="0" y="210"/>
                  </a:cxn>
                  <a:cxn ang="0">
                    <a:pos x="0" y="6"/>
                  </a:cxn>
                  <a:cxn ang="0">
                    <a:pos x="132" y="0"/>
                  </a:cxn>
                  <a:cxn ang="0">
                    <a:pos x="168" y="132"/>
                  </a:cxn>
                  <a:cxn ang="0">
                    <a:pos x="192" y="168"/>
                  </a:cxn>
                  <a:cxn ang="0">
                    <a:pos x="180" y="192"/>
                  </a:cxn>
                  <a:cxn ang="0">
                    <a:pos x="192" y="246"/>
                  </a:cxn>
                  <a:cxn ang="0">
                    <a:pos x="192" y="252"/>
                  </a:cxn>
                </a:cxnLst>
                <a:rect l="0" t="0" r="r" b="b"/>
                <a:pathLst>
                  <a:path w="192" h="312">
                    <a:moveTo>
                      <a:pt x="192" y="246"/>
                    </a:moveTo>
                    <a:lnTo>
                      <a:pt x="54" y="258"/>
                    </a:lnTo>
                    <a:lnTo>
                      <a:pt x="54" y="270"/>
                    </a:lnTo>
                    <a:lnTo>
                      <a:pt x="66" y="282"/>
                    </a:lnTo>
                    <a:lnTo>
                      <a:pt x="66" y="300"/>
                    </a:lnTo>
                    <a:lnTo>
                      <a:pt x="36" y="312"/>
                    </a:lnTo>
                    <a:lnTo>
                      <a:pt x="48" y="306"/>
                    </a:lnTo>
                    <a:lnTo>
                      <a:pt x="30" y="276"/>
                    </a:lnTo>
                    <a:lnTo>
                      <a:pt x="24" y="306"/>
                    </a:lnTo>
                    <a:lnTo>
                      <a:pt x="12" y="300"/>
                    </a:lnTo>
                    <a:lnTo>
                      <a:pt x="12" y="282"/>
                    </a:lnTo>
                    <a:lnTo>
                      <a:pt x="0" y="210"/>
                    </a:lnTo>
                    <a:lnTo>
                      <a:pt x="0" y="6"/>
                    </a:lnTo>
                    <a:lnTo>
                      <a:pt x="132" y="0"/>
                    </a:lnTo>
                    <a:lnTo>
                      <a:pt x="168" y="132"/>
                    </a:lnTo>
                    <a:lnTo>
                      <a:pt x="192" y="168"/>
                    </a:lnTo>
                    <a:lnTo>
                      <a:pt x="180" y="192"/>
                    </a:lnTo>
                    <a:lnTo>
                      <a:pt x="192" y="246"/>
                    </a:lnTo>
                    <a:lnTo>
                      <a:pt x="192" y="252"/>
                    </a:lnTo>
                  </a:path>
                </a:pathLst>
              </a:custGeom>
              <a:noFill/>
              <a:ln w="9525">
                <a:solidFill>
                  <a:srgbClr val="000000"/>
                </a:solidFill>
                <a:prstDash val="solid"/>
                <a:round/>
                <a:headEnd/>
                <a:tailEnd/>
              </a:ln>
            </p:spPr>
            <p:txBody>
              <a:bodyPr/>
              <a:lstStyle/>
              <a:p>
                <a:endParaRPr lang="en-US"/>
              </a:p>
            </p:txBody>
          </p:sp>
          <p:sp>
            <p:nvSpPr>
              <p:cNvPr id="364681" name="Freeform 137"/>
              <p:cNvSpPr>
                <a:spLocks noChangeAspect="1"/>
              </p:cNvSpPr>
              <p:nvPr/>
            </p:nvSpPr>
            <p:spPr bwMode="auto">
              <a:xfrm>
                <a:off x="496" y="1785"/>
                <a:ext cx="407" cy="338"/>
              </a:xfrm>
              <a:custGeom>
                <a:avLst/>
                <a:gdLst/>
                <a:ahLst/>
                <a:cxnLst>
                  <a:cxn ang="0">
                    <a:pos x="6" y="264"/>
                  </a:cxn>
                  <a:cxn ang="0">
                    <a:pos x="6" y="270"/>
                  </a:cxn>
                  <a:cxn ang="0">
                    <a:pos x="30" y="294"/>
                  </a:cxn>
                  <a:cxn ang="0">
                    <a:pos x="24" y="324"/>
                  </a:cxn>
                  <a:cxn ang="0">
                    <a:pos x="60" y="300"/>
                  </a:cxn>
                  <a:cxn ang="0">
                    <a:pos x="42" y="360"/>
                  </a:cxn>
                  <a:cxn ang="0">
                    <a:pos x="84" y="378"/>
                  </a:cxn>
                  <a:cxn ang="0">
                    <a:pos x="96" y="372"/>
                  </a:cxn>
                  <a:cxn ang="0">
                    <a:pos x="96" y="408"/>
                  </a:cxn>
                  <a:cxn ang="0">
                    <a:pos x="54" y="450"/>
                  </a:cxn>
                  <a:cxn ang="0">
                    <a:pos x="0" y="468"/>
                  </a:cxn>
                  <a:cxn ang="0">
                    <a:pos x="60" y="450"/>
                  </a:cxn>
                  <a:cxn ang="0">
                    <a:pos x="78" y="444"/>
                  </a:cxn>
                  <a:cxn ang="0">
                    <a:pos x="90" y="438"/>
                  </a:cxn>
                  <a:cxn ang="0">
                    <a:pos x="168" y="372"/>
                  </a:cxn>
                  <a:cxn ang="0">
                    <a:pos x="204" y="306"/>
                  </a:cxn>
                  <a:cxn ang="0">
                    <a:pos x="210" y="300"/>
                  </a:cxn>
                  <a:cxn ang="0">
                    <a:pos x="216" y="306"/>
                  </a:cxn>
                  <a:cxn ang="0">
                    <a:pos x="198" y="318"/>
                  </a:cxn>
                  <a:cxn ang="0">
                    <a:pos x="204" y="348"/>
                  </a:cxn>
                  <a:cxn ang="0">
                    <a:pos x="210" y="360"/>
                  </a:cxn>
                  <a:cxn ang="0">
                    <a:pos x="234" y="342"/>
                  </a:cxn>
                  <a:cxn ang="0">
                    <a:pos x="246" y="318"/>
                  </a:cxn>
                  <a:cxn ang="0">
                    <a:pos x="258" y="318"/>
                  </a:cxn>
                  <a:cxn ang="0">
                    <a:pos x="354" y="342"/>
                  </a:cxn>
                  <a:cxn ang="0">
                    <a:pos x="372" y="336"/>
                  </a:cxn>
                  <a:cxn ang="0">
                    <a:pos x="378" y="354"/>
                  </a:cxn>
                  <a:cxn ang="0">
                    <a:pos x="384" y="360"/>
                  </a:cxn>
                  <a:cxn ang="0">
                    <a:pos x="420" y="366"/>
                  </a:cxn>
                  <a:cxn ang="0">
                    <a:pos x="432" y="372"/>
                  </a:cxn>
                  <a:cxn ang="0">
                    <a:pos x="438" y="366"/>
                  </a:cxn>
                  <a:cxn ang="0">
                    <a:pos x="498" y="414"/>
                  </a:cxn>
                  <a:cxn ang="0">
                    <a:pos x="510" y="414"/>
                  </a:cxn>
                  <a:cxn ang="0">
                    <a:pos x="534" y="444"/>
                  </a:cxn>
                  <a:cxn ang="0">
                    <a:pos x="492" y="408"/>
                  </a:cxn>
                  <a:cxn ang="0">
                    <a:pos x="396" y="360"/>
                  </a:cxn>
                  <a:cxn ang="0">
                    <a:pos x="378" y="336"/>
                  </a:cxn>
                  <a:cxn ang="0">
                    <a:pos x="342" y="324"/>
                  </a:cxn>
                  <a:cxn ang="0">
                    <a:pos x="204" y="30"/>
                  </a:cxn>
                  <a:cxn ang="0">
                    <a:pos x="174" y="18"/>
                  </a:cxn>
                  <a:cxn ang="0">
                    <a:pos x="48" y="66"/>
                  </a:cxn>
                  <a:cxn ang="0">
                    <a:pos x="96" y="120"/>
                  </a:cxn>
                  <a:cxn ang="0">
                    <a:pos x="90" y="126"/>
                  </a:cxn>
                  <a:cxn ang="0">
                    <a:pos x="84" y="150"/>
                  </a:cxn>
                  <a:cxn ang="0">
                    <a:pos x="72" y="126"/>
                  </a:cxn>
                  <a:cxn ang="0">
                    <a:pos x="12" y="138"/>
                  </a:cxn>
                  <a:cxn ang="0">
                    <a:pos x="24" y="156"/>
                  </a:cxn>
                  <a:cxn ang="0">
                    <a:pos x="66" y="186"/>
                  </a:cxn>
                  <a:cxn ang="0">
                    <a:pos x="90" y="186"/>
                  </a:cxn>
                  <a:cxn ang="0">
                    <a:pos x="84" y="222"/>
                  </a:cxn>
                </a:cxnLst>
                <a:rect l="0" t="0" r="r" b="b"/>
                <a:pathLst>
                  <a:path w="534" h="468">
                    <a:moveTo>
                      <a:pt x="48" y="228"/>
                    </a:moveTo>
                    <a:lnTo>
                      <a:pt x="6" y="264"/>
                    </a:lnTo>
                    <a:lnTo>
                      <a:pt x="18" y="264"/>
                    </a:lnTo>
                    <a:lnTo>
                      <a:pt x="6" y="270"/>
                    </a:lnTo>
                    <a:lnTo>
                      <a:pt x="12" y="282"/>
                    </a:lnTo>
                    <a:lnTo>
                      <a:pt x="30" y="294"/>
                    </a:lnTo>
                    <a:lnTo>
                      <a:pt x="18" y="306"/>
                    </a:lnTo>
                    <a:lnTo>
                      <a:pt x="24" y="324"/>
                    </a:lnTo>
                    <a:lnTo>
                      <a:pt x="36" y="330"/>
                    </a:lnTo>
                    <a:lnTo>
                      <a:pt x="60" y="300"/>
                    </a:lnTo>
                    <a:lnTo>
                      <a:pt x="54" y="348"/>
                    </a:lnTo>
                    <a:lnTo>
                      <a:pt x="42" y="360"/>
                    </a:lnTo>
                    <a:lnTo>
                      <a:pt x="72" y="348"/>
                    </a:lnTo>
                    <a:lnTo>
                      <a:pt x="84" y="378"/>
                    </a:lnTo>
                    <a:lnTo>
                      <a:pt x="96" y="360"/>
                    </a:lnTo>
                    <a:lnTo>
                      <a:pt x="96" y="372"/>
                    </a:lnTo>
                    <a:lnTo>
                      <a:pt x="120" y="360"/>
                    </a:lnTo>
                    <a:lnTo>
                      <a:pt x="96" y="408"/>
                    </a:lnTo>
                    <a:lnTo>
                      <a:pt x="60" y="432"/>
                    </a:lnTo>
                    <a:lnTo>
                      <a:pt x="54" y="450"/>
                    </a:lnTo>
                    <a:lnTo>
                      <a:pt x="30" y="444"/>
                    </a:lnTo>
                    <a:lnTo>
                      <a:pt x="0" y="468"/>
                    </a:lnTo>
                    <a:lnTo>
                      <a:pt x="30" y="450"/>
                    </a:lnTo>
                    <a:lnTo>
                      <a:pt x="60" y="450"/>
                    </a:lnTo>
                    <a:lnTo>
                      <a:pt x="60" y="456"/>
                    </a:lnTo>
                    <a:lnTo>
                      <a:pt x="78" y="444"/>
                    </a:lnTo>
                    <a:lnTo>
                      <a:pt x="72" y="432"/>
                    </a:lnTo>
                    <a:lnTo>
                      <a:pt x="90" y="438"/>
                    </a:lnTo>
                    <a:lnTo>
                      <a:pt x="156" y="390"/>
                    </a:lnTo>
                    <a:lnTo>
                      <a:pt x="168" y="372"/>
                    </a:lnTo>
                    <a:lnTo>
                      <a:pt x="156" y="354"/>
                    </a:lnTo>
                    <a:lnTo>
                      <a:pt x="204" y="306"/>
                    </a:lnTo>
                    <a:lnTo>
                      <a:pt x="216" y="276"/>
                    </a:lnTo>
                    <a:lnTo>
                      <a:pt x="210" y="300"/>
                    </a:lnTo>
                    <a:lnTo>
                      <a:pt x="228" y="294"/>
                    </a:lnTo>
                    <a:lnTo>
                      <a:pt x="216" y="306"/>
                    </a:lnTo>
                    <a:lnTo>
                      <a:pt x="228" y="318"/>
                    </a:lnTo>
                    <a:lnTo>
                      <a:pt x="198" y="318"/>
                    </a:lnTo>
                    <a:lnTo>
                      <a:pt x="192" y="348"/>
                    </a:lnTo>
                    <a:lnTo>
                      <a:pt x="204" y="348"/>
                    </a:lnTo>
                    <a:lnTo>
                      <a:pt x="192" y="366"/>
                    </a:lnTo>
                    <a:lnTo>
                      <a:pt x="210" y="360"/>
                    </a:lnTo>
                    <a:lnTo>
                      <a:pt x="222" y="336"/>
                    </a:lnTo>
                    <a:lnTo>
                      <a:pt x="234" y="342"/>
                    </a:lnTo>
                    <a:lnTo>
                      <a:pt x="246" y="306"/>
                    </a:lnTo>
                    <a:lnTo>
                      <a:pt x="246" y="318"/>
                    </a:lnTo>
                    <a:lnTo>
                      <a:pt x="264" y="306"/>
                    </a:lnTo>
                    <a:lnTo>
                      <a:pt x="258" y="318"/>
                    </a:lnTo>
                    <a:lnTo>
                      <a:pt x="300" y="342"/>
                    </a:lnTo>
                    <a:lnTo>
                      <a:pt x="354" y="342"/>
                    </a:lnTo>
                    <a:lnTo>
                      <a:pt x="360" y="330"/>
                    </a:lnTo>
                    <a:lnTo>
                      <a:pt x="372" y="336"/>
                    </a:lnTo>
                    <a:lnTo>
                      <a:pt x="360" y="348"/>
                    </a:lnTo>
                    <a:lnTo>
                      <a:pt x="378" y="354"/>
                    </a:lnTo>
                    <a:lnTo>
                      <a:pt x="384" y="336"/>
                    </a:lnTo>
                    <a:lnTo>
                      <a:pt x="384" y="360"/>
                    </a:lnTo>
                    <a:lnTo>
                      <a:pt x="408" y="378"/>
                    </a:lnTo>
                    <a:lnTo>
                      <a:pt x="420" y="366"/>
                    </a:lnTo>
                    <a:lnTo>
                      <a:pt x="402" y="354"/>
                    </a:lnTo>
                    <a:lnTo>
                      <a:pt x="432" y="372"/>
                    </a:lnTo>
                    <a:lnTo>
                      <a:pt x="420" y="336"/>
                    </a:lnTo>
                    <a:lnTo>
                      <a:pt x="438" y="366"/>
                    </a:lnTo>
                    <a:lnTo>
                      <a:pt x="462" y="396"/>
                    </a:lnTo>
                    <a:lnTo>
                      <a:pt x="498" y="414"/>
                    </a:lnTo>
                    <a:lnTo>
                      <a:pt x="498" y="438"/>
                    </a:lnTo>
                    <a:lnTo>
                      <a:pt x="510" y="414"/>
                    </a:lnTo>
                    <a:lnTo>
                      <a:pt x="522" y="450"/>
                    </a:lnTo>
                    <a:lnTo>
                      <a:pt x="534" y="444"/>
                    </a:lnTo>
                    <a:lnTo>
                      <a:pt x="528" y="414"/>
                    </a:lnTo>
                    <a:lnTo>
                      <a:pt x="492" y="408"/>
                    </a:lnTo>
                    <a:lnTo>
                      <a:pt x="420" y="330"/>
                    </a:lnTo>
                    <a:lnTo>
                      <a:pt x="396" y="360"/>
                    </a:lnTo>
                    <a:lnTo>
                      <a:pt x="390" y="336"/>
                    </a:lnTo>
                    <a:lnTo>
                      <a:pt x="378" y="336"/>
                    </a:lnTo>
                    <a:lnTo>
                      <a:pt x="366" y="324"/>
                    </a:lnTo>
                    <a:lnTo>
                      <a:pt x="342" y="324"/>
                    </a:lnTo>
                    <a:lnTo>
                      <a:pt x="306" y="48"/>
                    </a:lnTo>
                    <a:lnTo>
                      <a:pt x="204" y="30"/>
                    </a:lnTo>
                    <a:lnTo>
                      <a:pt x="174" y="6"/>
                    </a:lnTo>
                    <a:lnTo>
                      <a:pt x="174" y="18"/>
                    </a:lnTo>
                    <a:lnTo>
                      <a:pt x="162" y="0"/>
                    </a:lnTo>
                    <a:lnTo>
                      <a:pt x="48" y="66"/>
                    </a:lnTo>
                    <a:lnTo>
                      <a:pt x="72" y="114"/>
                    </a:lnTo>
                    <a:lnTo>
                      <a:pt x="96" y="120"/>
                    </a:lnTo>
                    <a:lnTo>
                      <a:pt x="114" y="138"/>
                    </a:lnTo>
                    <a:lnTo>
                      <a:pt x="90" y="126"/>
                    </a:lnTo>
                    <a:lnTo>
                      <a:pt x="96" y="144"/>
                    </a:lnTo>
                    <a:lnTo>
                      <a:pt x="84" y="150"/>
                    </a:lnTo>
                    <a:lnTo>
                      <a:pt x="66" y="144"/>
                    </a:lnTo>
                    <a:lnTo>
                      <a:pt x="72" y="126"/>
                    </a:lnTo>
                    <a:lnTo>
                      <a:pt x="60" y="126"/>
                    </a:lnTo>
                    <a:lnTo>
                      <a:pt x="12" y="138"/>
                    </a:lnTo>
                    <a:lnTo>
                      <a:pt x="36" y="156"/>
                    </a:lnTo>
                    <a:lnTo>
                      <a:pt x="24" y="156"/>
                    </a:lnTo>
                    <a:lnTo>
                      <a:pt x="30" y="174"/>
                    </a:lnTo>
                    <a:lnTo>
                      <a:pt x="66" y="186"/>
                    </a:lnTo>
                    <a:lnTo>
                      <a:pt x="66" y="198"/>
                    </a:lnTo>
                    <a:lnTo>
                      <a:pt x="90" y="186"/>
                    </a:lnTo>
                    <a:lnTo>
                      <a:pt x="84" y="192"/>
                    </a:lnTo>
                    <a:lnTo>
                      <a:pt x="84" y="222"/>
                    </a:lnTo>
                    <a:lnTo>
                      <a:pt x="48" y="228"/>
                    </a:lnTo>
                    <a:close/>
                  </a:path>
                </a:pathLst>
              </a:custGeom>
              <a:solidFill>
                <a:srgbClr val="FFAA00"/>
              </a:solidFill>
              <a:ln w="9525">
                <a:solidFill>
                  <a:srgbClr val="FFAA00"/>
                </a:solidFill>
                <a:prstDash val="solid"/>
                <a:round/>
                <a:headEnd/>
                <a:tailEnd/>
              </a:ln>
            </p:spPr>
            <p:txBody>
              <a:bodyPr/>
              <a:lstStyle/>
              <a:p>
                <a:endParaRPr lang="en-US"/>
              </a:p>
            </p:txBody>
          </p:sp>
          <p:sp>
            <p:nvSpPr>
              <p:cNvPr id="364682" name="Freeform 138"/>
              <p:cNvSpPr>
                <a:spLocks noChangeAspect="1"/>
              </p:cNvSpPr>
              <p:nvPr/>
            </p:nvSpPr>
            <p:spPr bwMode="auto">
              <a:xfrm>
                <a:off x="496" y="1785"/>
                <a:ext cx="407" cy="338"/>
              </a:xfrm>
              <a:custGeom>
                <a:avLst/>
                <a:gdLst/>
                <a:ahLst/>
                <a:cxnLst>
                  <a:cxn ang="0">
                    <a:pos x="6" y="264"/>
                  </a:cxn>
                  <a:cxn ang="0">
                    <a:pos x="6" y="270"/>
                  </a:cxn>
                  <a:cxn ang="0">
                    <a:pos x="30" y="294"/>
                  </a:cxn>
                  <a:cxn ang="0">
                    <a:pos x="24" y="324"/>
                  </a:cxn>
                  <a:cxn ang="0">
                    <a:pos x="60" y="300"/>
                  </a:cxn>
                  <a:cxn ang="0">
                    <a:pos x="42" y="360"/>
                  </a:cxn>
                  <a:cxn ang="0">
                    <a:pos x="84" y="378"/>
                  </a:cxn>
                  <a:cxn ang="0">
                    <a:pos x="96" y="372"/>
                  </a:cxn>
                  <a:cxn ang="0">
                    <a:pos x="96" y="408"/>
                  </a:cxn>
                  <a:cxn ang="0">
                    <a:pos x="54" y="450"/>
                  </a:cxn>
                  <a:cxn ang="0">
                    <a:pos x="0" y="468"/>
                  </a:cxn>
                  <a:cxn ang="0">
                    <a:pos x="60" y="450"/>
                  </a:cxn>
                  <a:cxn ang="0">
                    <a:pos x="78" y="444"/>
                  </a:cxn>
                  <a:cxn ang="0">
                    <a:pos x="90" y="438"/>
                  </a:cxn>
                  <a:cxn ang="0">
                    <a:pos x="168" y="372"/>
                  </a:cxn>
                  <a:cxn ang="0">
                    <a:pos x="204" y="306"/>
                  </a:cxn>
                  <a:cxn ang="0">
                    <a:pos x="210" y="300"/>
                  </a:cxn>
                  <a:cxn ang="0">
                    <a:pos x="216" y="306"/>
                  </a:cxn>
                  <a:cxn ang="0">
                    <a:pos x="198" y="318"/>
                  </a:cxn>
                  <a:cxn ang="0">
                    <a:pos x="204" y="348"/>
                  </a:cxn>
                  <a:cxn ang="0">
                    <a:pos x="210" y="360"/>
                  </a:cxn>
                  <a:cxn ang="0">
                    <a:pos x="234" y="342"/>
                  </a:cxn>
                  <a:cxn ang="0">
                    <a:pos x="246" y="318"/>
                  </a:cxn>
                  <a:cxn ang="0">
                    <a:pos x="258" y="318"/>
                  </a:cxn>
                  <a:cxn ang="0">
                    <a:pos x="354" y="342"/>
                  </a:cxn>
                  <a:cxn ang="0">
                    <a:pos x="372" y="336"/>
                  </a:cxn>
                  <a:cxn ang="0">
                    <a:pos x="378" y="354"/>
                  </a:cxn>
                  <a:cxn ang="0">
                    <a:pos x="384" y="360"/>
                  </a:cxn>
                  <a:cxn ang="0">
                    <a:pos x="420" y="366"/>
                  </a:cxn>
                  <a:cxn ang="0">
                    <a:pos x="432" y="372"/>
                  </a:cxn>
                  <a:cxn ang="0">
                    <a:pos x="438" y="366"/>
                  </a:cxn>
                  <a:cxn ang="0">
                    <a:pos x="498" y="414"/>
                  </a:cxn>
                  <a:cxn ang="0">
                    <a:pos x="510" y="414"/>
                  </a:cxn>
                  <a:cxn ang="0">
                    <a:pos x="534" y="444"/>
                  </a:cxn>
                  <a:cxn ang="0">
                    <a:pos x="492" y="408"/>
                  </a:cxn>
                  <a:cxn ang="0">
                    <a:pos x="396" y="360"/>
                  </a:cxn>
                  <a:cxn ang="0">
                    <a:pos x="378" y="336"/>
                  </a:cxn>
                  <a:cxn ang="0">
                    <a:pos x="342" y="324"/>
                  </a:cxn>
                  <a:cxn ang="0">
                    <a:pos x="204" y="30"/>
                  </a:cxn>
                  <a:cxn ang="0">
                    <a:pos x="174" y="18"/>
                  </a:cxn>
                  <a:cxn ang="0">
                    <a:pos x="48" y="66"/>
                  </a:cxn>
                  <a:cxn ang="0">
                    <a:pos x="96" y="120"/>
                  </a:cxn>
                  <a:cxn ang="0">
                    <a:pos x="90" y="126"/>
                  </a:cxn>
                  <a:cxn ang="0">
                    <a:pos x="84" y="150"/>
                  </a:cxn>
                  <a:cxn ang="0">
                    <a:pos x="72" y="126"/>
                  </a:cxn>
                  <a:cxn ang="0">
                    <a:pos x="12" y="138"/>
                  </a:cxn>
                  <a:cxn ang="0">
                    <a:pos x="24" y="156"/>
                  </a:cxn>
                  <a:cxn ang="0">
                    <a:pos x="66" y="186"/>
                  </a:cxn>
                  <a:cxn ang="0">
                    <a:pos x="90" y="186"/>
                  </a:cxn>
                  <a:cxn ang="0">
                    <a:pos x="84" y="222"/>
                  </a:cxn>
                  <a:cxn ang="0">
                    <a:pos x="48" y="234"/>
                  </a:cxn>
                </a:cxnLst>
                <a:rect l="0" t="0" r="r" b="b"/>
                <a:pathLst>
                  <a:path w="534" h="468">
                    <a:moveTo>
                      <a:pt x="48" y="228"/>
                    </a:moveTo>
                    <a:lnTo>
                      <a:pt x="6" y="264"/>
                    </a:lnTo>
                    <a:lnTo>
                      <a:pt x="18" y="264"/>
                    </a:lnTo>
                    <a:lnTo>
                      <a:pt x="6" y="270"/>
                    </a:lnTo>
                    <a:lnTo>
                      <a:pt x="12" y="282"/>
                    </a:lnTo>
                    <a:lnTo>
                      <a:pt x="30" y="294"/>
                    </a:lnTo>
                    <a:lnTo>
                      <a:pt x="18" y="306"/>
                    </a:lnTo>
                    <a:lnTo>
                      <a:pt x="24" y="324"/>
                    </a:lnTo>
                    <a:lnTo>
                      <a:pt x="36" y="330"/>
                    </a:lnTo>
                    <a:lnTo>
                      <a:pt x="60" y="300"/>
                    </a:lnTo>
                    <a:lnTo>
                      <a:pt x="54" y="348"/>
                    </a:lnTo>
                    <a:lnTo>
                      <a:pt x="42" y="360"/>
                    </a:lnTo>
                    <a:lnTo>
                      <a:pt x="72" y="348"/>
                    </a:lnTo>
                    <a:lnTo>
                      <a:pt x="84" y="378"/>
                    </a:lnTo>
                    <a:lnTo>
                      <a:pt x="96" y="360"/>
                    </a:lnTo>
                    <a:lnTo>
                      <a:pt x="96" y="372"/>
                    </a:lnTo>
                    <a:lnTo>
                      <a:pt x="120" y="360"/>
                    </a:lnTo>
                    <a:lnTo>
                      <a:pt x="96" y="408"/>
                    </a:lnTo>
                    <a:lnTo>
                      <a:pt x="60" y="432"/>
                    </a:lnTo>
                    <a:lnTo>
                      <a:pt x="54" y="450"/>
                    </a:lnTo>
                    <a:lnTo>
                      <a:pt x="30" y="444"/>
                    </a:lnTo>
                    <a:lnTo>
                      <a:pt x="0" y="468"/>
                    </a:lnTo>
                    <a:lnTo>
                      <a:pt x="30" y="450"/>
                    </a:lnTo>
                    <a:lnTo>
                      <a:pt x="60" y="450"/>
                    </a:lnTo>
                    <a:lnTo>
                      <a:pt x="60" y="456"/>
                    </a:lnTo>
                    <a:lnTo>
                      <a:pt x="78" y="444"/>
                    </a:lnTo>
                    <a:lnTo>
                      <a:pt x="72" y="432"/>
                    </a:lnTo>
                    <a:lnTo>
                      <a:pt x="90" y="438"/>
                    </a:lnTo>
                    <a:lnTo>
                      <a:pt x="156" y="390"/>
                    </a:lnTo>
                    <a:lnTo>
                      <a:pt x="168" y="372"/>
                    </a:lnTo>
                    <a:lnTo>
                      <a:pt x="156" y="354"/>
                    </a:lnTo>
                    <a:lnTo>
                      <a:pt x="204" y="306"/>
                    </a:lnTo>
                    <a:lnTo>
                      <a:pt x="216" y="276"/>
                    </a:lnTo>
                    <a:lnTo>
                      <a:pt x="210" y="300"/>
                    </a:lnTo>
                    <a:lnTo>
                      <a:pt x="228" y="294"/>
                    </a:lnTo>
                    <a:lnTo>
                      <a:pt x="216" y="306"/>
                    </a:lnTo>
                    <a:lnTo>
                      <a:pt x="228" y="318"/>
                    </a:lnTo>
                    <a:lnTo>
                      <a:pt x="198" y="318"/>
                    </a:lnTo>
                    <a:lnTo>
                      <a:pt x="192" y="348"/>
                    </a:lnTo>
                    <a:lnTo>
                      <a:pt x="204" y="348"/>
                    </a:lnTo>
                    <a:lnTo>
                      <a:pt x="192" y="366"/>
                    </a:lnTo>
                    <a:lnTo>
                      <a:pt x="210" y="360"/>
                    </a:lnTo>
                    <a:lnTo>
                      <a:pt x="222" y="336"/>
                    </a:lnTo>
                    <a:lnTo>
                      <a:pt x="234" y="342"/>
                    </a:lnTo>
                    <a:lnTo>
                      <a:pt x="246" y="306"/>
                    </a:lnTo>
                    <a:lnTo>
                      <a:pt x="246" y="318"/>
                    </a:lnTo>
                    <a:lnTo>
                      <a:pt x="264" y="306"/>
                    </a:lnTo>
                    <a:lnTo>
                      <a:pt x="258" y="318"/>
                    </a:lnTo>
                    <a:lnTo>
                      <a:pt x="300" y="342"/>
                    </a:lnTo>
                    <a:lnTo>
                      <a:pt x="354" y="342"/>
                    </a:lnTo>
                    <a:lnTo>
                      <a:pt x="360" y="330"/>
                    </a:lnTo>
                    <a:lnTo>
                      <a:pt x="372" y="336"/>
                    </a:lnTo>
                    <a:lnTo>
                      <a:pt x="360" y="348"/>
                    </a:lnTo>
                    <a:lnTo>
                      <a:pt x="378" y="354"/>
                    </a:lnTo>
                    <a:lnTo>
                      <a:pt x="384" y="336"/>
                    </a:lnTo>
                    <a:lnTo>
                      <a:pt x="384" y="360"/>
                    </a:lnTo>
                    <a:lnTo>
                      <a:pt x="408" y="378"/>
                    </a:lnTo>
                    <a:lnTo>
                      <a:pt x="420" y="366"/>
                    </a:lnTo>
                    <a:lnTo>
                      <a:pt x="402" y="354"/>
                    </a:lnTo>
                    <a:lnTo>
                      <a:pt x="432" y="372"/>
                    </a:lnTo>
                    <a:lnTo>
                      <a:pt x="420" y="336"/>
                    </a:lnTo>
                    <a:lnTo>
                      <a:pt x="438" y="366"/>
                    </a:lnTo>
                    <a:lnTo>
                      <a:pt x="462" y="396"/>
                    </a:lnTo>
                    <a:lnTo>
                      <a:pt x="498" y="414"/>
                    </a:lnTo>
                    <a:lnTo>
                      <a:pt x="498" y="438"/>
                    </a:lnTo>
                    <a:lnTo>
                      <a:pt x="510" y="414"/>
                    </a:lnTo>
                    <a:lnTo>
                      <a:pt x="522" y="450"/>
                    </a:lnTo>
                    <a:lnTo>
                      <a:pt x="534" y="444"/>
                    </a:lnTo>
                    <a:lnTo>
                      <a:pt x="528" y="414"/>
                    </a:lnTo>
                    <a:lnTo>
                      <a:pt x="492" y="408"/>
                    </a:lnTo>
                    <a:lnTo>
                      <a:pt x="420" y="330"/>
                    </a:lnTo>
                    <a:lnTo>
                      <a:pt x="396" y="360"/>
                    </a:lnTo>
                    <a:lnTo>
                      <a:pt x="390" y="336"/>
                    </a:lnTo>
                    <a:lnTo>
                      <a:pt x="378" y="336"/>
                    </a:lnTo>
                    <a:lnTo>
                      <a:pt x="366" y="324"/>
                    </a:lnTo>
                    <a:lnTo>
                      <a:pt x="342" y="324"/>
                    </a:lnTo>
                    <a:lnTo>
                      <a:pt x="306" y="48"/>
                    </a:lnTo>
                    <a:lnTo>
                      <a:pt x="204" y="30"/>
                    </a:lnTo>
                    <a:lnTo>
                      <a:pt x="174" y="6"/>
                    </a:lnTo>
                    <a:lnTo>
                      <a:pt x="174" y="18"/>
                    </a:lnTo>
                    <a:lnTo>
                      <a:pt x="162" y="0"/>
                    </a:lnTo>
                    <a:lnTo>
                      <a:pt x="48" y="66"/>
                    </a:lnTo>
                    <a:lnTo>
                      <a:pt x="72" y="114"/>
                    </a:lnTo>
                    <a:lnTo>
                      <a:pt x="96" y="120"/>
                    </a:lnTo>
                    <a:lnTo>
                      <a:pt x="114" y="138"/>
                    </a:lnTo>
                    <a:lnTo>
                      <a:pt x="90" y="126"/>
                    </a:lnTo>
                    <a:lnTo>
                      <a:pt x="96" y="144"/>
                    </a:lnTo>
                    <a:lnTo>
                      <a:pt x="84" y="150"/>
                    </a:lnTo>
                    <a:lnTo>
                      <a:pt x="66" y="144"/>
                    </a:lnTo>
                    <a:lnTo>
                      <a:pt x="72" y="126"/>
                    </a:lnTo>
                    <a:lnTo>
                      <a:pt x="60" y="126"/>
                    </a:lnTo>
                    <a:lnTo>
                      <a:pt x="12" y="138"/>
                    </a:lnTo>
                    <a:lnTo>
                      <a:pt x="36" y="156"/>
                    </a:lnTo>
                    <a:lnTo>
                      <a:pt x="24" y="156"/>
                    </a:lnTo>
                    <a:lnTo>
                      <a:pt x="30" y="174"/>
                    </a:lnTo>
                    <a:lnTo>
                      <a:pt x="66" y="186"/>
                    </a:lnTo>
                    <a:lnTo>
                      <a:pt x="66" y="198"/>
                    </a:lnTo>
                    <a:lnTo>
                      <a:pt x="90" y="186"/>
                    </a:lnTo>
                    <a:lnTo>
                      <a:pt x="84" y="192"/>
                    </a:lnTo>
                    <a:lnTo>
                      <a:pt x="84" y="222"/>
                    </a:lnTo>
                    <a:lnTo>
                      <a:pt x="48" y="228"/>
                    </a:lnTo>
                    <a:lnTo>
                      <a:pt x="48" y="234"/>
                    </a:lnTo>
                  </a:path>
                </a:pathLst>
              </a:custGeom>
              <a:noFill/>
              <a:ln w="9525">
                <a:solidFill>
                  <a:srgbClr val="000000"/>
                </a:solidFill>
                <a:prstDash val="solid"/>
                <a:round/>
                <a:headEnd/>
                <a:tailEnd/>
              </a:ln>
            </p:spPr>
            <p:txBody>
              <a:bodyPr/>
              <a:lstStyle/>
              <a:p>
                <a:endParaRPr lang="en-US"/>
              </a:p>
            </p:txBody>
          </p:sp>
          <p:sp>
            <p:nvSpPr>
              <p:cNvPr id="364683" name="Freeform 139"/>
              <p:cNvSpPr>
                <a:spLocks noChangeAspect="1"/>
              </p:cNvSpPr>
              <p:nvPr/>
            </p:nvSpPr>
            <p:spPr bwMode="auto">
              <a:xfrm>
                <a:off x="761" y="1547"/>
                <a:ext cx="266" cy="290"/>
              </a:xfrm>
              <a:custGeom>
                <a:avLst/>
                <a:gdLst/>
                <a:ahLst/>
                <a:cxnLst>
                  <a:cxn ang="0">
                    <a:pos x="294" y="402"/>
                  </a:cxn>
                  <a:cxn ang="0">
                    <a:pos x="186" y="384"/>
                  </a:cxn>
                  <a:cxn ang="0">
                    <a:pos x="0" y="276"/>
                  </a:cxn>
                  <a:cxn ang="0">
                    <a:pos x="6" y="264"/>
                  </a:cxn>
                  <a:cxn ang="0">
                    <a:pos x="12" y="264"/>
                  </a:cxn>
                  <a:cxn ang="0">
                    <a:pos x="24" y="258"/>
                  </a:cxn>
                  <a:cxn ang="0">
                    <a:pos x="18" y="228"/>
                  </a:cxn>
                  <a:cxn ang="0">
                    <a:pos x="30" y="210"/>
                  </a:cxn>
                  <a:cxn ang="0">
                    <a:pos x="36" y="186"/>
                  </a:cxn>
                  <a:cxn ang="0">
                    <a:pos x="60" y="174"/>
                  </a:cxn>
                  <a:cxn ang="0">
                    <a:pos x="42" y="120"/>
                  </a:cxn>
                  <a:cxn ang="0">
                    <a:pos x="42" y="114"/>
                  </a:cxn>
                  <a:cxn ang="0">
                    <a:pos x="48" y="54"/>
                  </a:cxn>
                  <a:cxn ang="0">
                    <a:pos x="60" y="48"/>
                  </a:cxn>
                  <a:cxn ang="0">
                    <a:pos x="78" y="60"/>
                  </a:cxn>
                  <a:cxn ang="0">
                    <a:pos x="96" y="0"/>
                  </a:cxn>
                  <a:cxn ang="0">
                    <a:pos x="348" y="42"/>
                  </a:cxn>
                  <a:cxn ang="0">
                    <a:pos x="306" y="330"/>
                  </a:cxn>
                  <a:cxn ang="0">
                    <a:pos x="294" y="402"/>
                  </a:cxn>
                </a:cxnLst>
                <a:rect l="0" t="0" r="r" b="b"/>
                <a:pathLst>
                  <a:path w="348" h="402">
                    <a:moveTo>
                      <a:pt x="294" y="402"/>
                    </a:moveTo>
                    <a:lnTo>
                      <a:pt x="186" y="384"/>
                    </a:lnTo>
                    <a:lnTo>
                      <a:pt x="0" y="276"/>
                    </a:lnTo>
                    <a:lnTo>
                      <a:pt x="6" y="264"/>
                    </a:lnTo>
                    <a:lnTo>
                      <a:pt x="12" y="264"/>
                    </a:lnTo>
                    <a:lnTo>
                      <a:pt x="24" y="258"/>
                    </a:lnTo>
                    <a:lnTo>
                      <a:pt x="18" y="228"/>
                    </a:lnTo>
                    <a:lnTo>
                      <a:pt x="30" y="210"/>
                    </a:lnTo>
                    <a:lnTo>
                      <a:pt x="36" y="186"/>
                    </a:lnTo>
                    <a:lnTo>
                      <a:pt x="60" y="174"/>
                    </a:lnTo>
                    <a:lnTo>
                      <a:pt x="42" y="120"/>
                    </a:lnTo>
                    <a:lnTo>
                      <a:pt x="42" y="114"/>
                    </a:lnTo>
                    <a:lnTo>
                      <a:pt x="48" y="54"/>
                    </a:lnTo>
                    <a:lnTo>
                      <a:pt x="60" y="48"/>
                    </a:lnTo>
                    <a:lnTo>
                      <a:pt x="78" y="60"/>
                    </a:lnTo>
                    <a:lnTo>
                      <a:pt x="96" y="0"/>
                    </a:lnTo>
                    <a:lnTo>
                      <a:pt x="348" y="42"/>
                    </a:lnTo>
                    <a:lnTo>
                      <a:pt x="306" y="330"/>
                    </a:lnTo>
                    <a:lnTo>
                      <a:pt x="294" y="402"/>
                    </a:lnTo>
                    <a:close/>
                  </a:path>
                </a:pathLst>
              </a:custGeom>
              <a:solidFill>
                <a:srgbClr val="E8D898"/>
              </a:solidFill>
              <a:ln w="9525">
                <a:solidFill>
                  <a:srgbClr val="E8D898"/>
                </a:solidFill>
                <a:prstDash val="solid"/>
                <a:round/>
                <a:headEnd/>
                <a:tailEnd/>
              </a:ln>
            </p:spPr>
            <p:txBody>
              <a:bodyPr/>
              <a:lstStyle/>
              <a:p>
                <a:endParaRPr lang="en-US"/>
              </a:p>
            </p:txBody>
          </p:sp>
          <p:sp>
            <p:nvSpPr>
              <p:cNvPr id="364684" name="Freeform 140"/>
              <p:cNvSpPr>
                <a:spLocks noChangeAspect="1"/>
              </p:cNvSpPr>
              <p:nvPr/>
            </p:nvSpPr>
            <p:spPr bwMode="auto">
              <a:xfrm>
                <a:off x="761" y="1547"/>
                <a:ext cx="266" cy="294"/>
              </a:xfrm>
              <a:custGeom>
                <a:avLst/>
                <a:gdLst/>
                <a:ahLst/>
                <a:cxnLst>
                  <a:cxn ang="0">
                    <a:pos x="294" y="402"/>
                  </a:cxn>
                  <a:cxn ang="0">
                    <a:pos x="186" y="384"/>
                  </a:cxn>
                  <a:cxn ang="0">
                    <a:pos x="0" y="276"/>
                  </a:cxn>
                  <a:cxn ang="0">
                    <a:pos x="6" y="264"/>
                  </a:cxn>
                  <a:cxn ang="0">
                    <a:pos x="12" y="264"/>
                  </a:cxn>
                  <a:cxn ang="0">
                    <a:pos x="24" y="258"/>
                  </a:cxn>
                  <a:cxn ang="0">
                    <a:pos x="18" y="228"/>
                  </a:cxn>
                  <a:cxn ang="0">
                    <a:pos x="30" y="210"/>
                  </a:cxn>
                  <a:cxn ang="0">
                    <a:pos x="36" y="186"/>
                  </a:cxn>
                  <a:cxn ang="0">
                    <a:pos x="60" y="174"/>
                  </a:cxn>
                  <a:cxn ang="0">
                    <a:pos x="42" y="120"/>
                  </a:cxn>
                  <a:cxn ang="0">
                    <a:pos x="42" y="114"/>
                  </a:cxn>
                  <a:cxn ang="0">
                    <a:pos x="48" y="54"/>
                  </a:cxn>
                  <a:cxn ang="0">
                    <a:pos x="60" y="48"/>
                  </a:cxn>
                  <a:cxn ang="0">
                    <a:pos x="78" y="60"/>
                  </a:cxn>
                  <a:cxn ang="0">
                    <a:pos x="96" y="0"/>
                  </a:cxn>
                  <a:cxn ang="0">
                    <a:pos x="348" y="42"/>
                  </a:cxn>
                  <a:cxn ang="0">
                    <a:pos x="306" y="330"/>
                  </a:cxn>
                  <a:cxn ang="0">
                    <a:pos x="294" y="402"/>
                  </a:cxn>
                  <a:cxn ang="0">
                    <a:pos x="294" y="408"/>
                  </a:cxn>
                </a:cxnLst>
                <a:rect l="0" t="0" r="r" b="b"/>
                <a:pathLst>
                  <a:path w="348" h="408">
                    <a:moveTo>
                      <a:pt x="294" y="402"/>
                    </a:moveTo>
                    <a:lnTo>
                      <a:pt x="186" y="384"/>
                    </a:lnTo>
                    <a:lnTo>
                      <a:pt x="0" y="276"/>
                    </a:lnTo>
                    <a:lnTo>
                      <a:pt x="6" y="264"/>
                    </a:lnTo>
                    <a:lnTo>
                      <a:pt x="12" y="264"/>
                    </a:lnTo>
                    <a:lnTo>
                      <a:pt x="24" y="258"/>
                    </a:lnTo>
                    <a:lnTo>
                      <a:pt x="18" y="228"/>
                    </a:lnTo>
                    <a:lnTo>
                      <a:pt x="30" y="210"/>
                    </a:lnTo>
                    <a:lnTo>
                      <a:pt x="36" y="186"/>
                    </a:lnTo>
                    <a:lnTo>
                      <a:pt x="60" y="174"/>
                    </a:lnTo>
                    <a:lnTo>
                      <a:pt x="42" y="120"/>
                    </a:lnTo>
                    <a:lnTo>
                      <a:pt x="42" y="114"/>
                    </a:lnTo>
                    <a:lnTo>
                      <a:pt x="48" y="54"/>
                    </a:lnTo>
                    <a:lnTo>
                      <a:pt x="60" y="48"/>
                    </a:lnTo>
                    <a:lnTo>
                      <a:pt x="78" y="60"/>
                    </a:lnTo>
                    <a:lnTo>
                      <a:pt x="96" y="0"/>
                    </a:lnTo>
                    <a:lnTo>
                      <a:pt x="348" y="42"/>
                    </a:lnTo>
                    <a:lnTo>
                      <a:pt x="306" y="330"/>
                    </a:lnTo>
                    <a:lnTo>
                      <a:pt x="294" y="402"/>
                    </a:lnTo>
                    <a:lnTo>
                      <a:pt x="294" y="408"/>
                    </a:lnTo>
                  </a:path>
                </a:pathLst>
              </a:custGeom>
              <a:noFill/>
              <a:ln w="9525">
                <a:solidFill>
                  <a:srgbClr val="000000"/>
                </a:solidFill>
                <a:prstDash val="solid"/>
                <a:round/>
                <a:headEnd/>
                <a:tailEnd/>
              </a:ln>
            </p:spPr>
            <p:txBody>
              <a:bodyPr/>
              <a:lstStyle/>
              <a:p>
                <a:endParaRPr lang="en-US"/>
              </a:p>
            </p:txBody>
          </p:sp>
          <p:sp>
            <p:nvSpPr>
              <p:cNvPr id="364685" name="Freeform 141"/>
              <p:cNvSpPr>
                <a:spLocks noChangeAspect="1"/>
              </p:cNvSpPr>
              <p:nvPr/>
            </p:nvSpPr>
            <p:spPr bwMode="auto">
              <a:xfrm>
                <a:off x="1585" y="1629"/>
                <a:ext cx="197" cy="165"/>
              </a:xfrm>
              <a:custGeom>
                <a:avLst/>
                <a:gdLst/>
                <a:ahLst/>
                <a:cxnLst>
                  <a:cxn ang="0">
                    <a:pos x="186" y="228"/>
                  </a:cxn>
                  <a:cxn ang="0">
                    <a:pos x="30" y="228"/>
                  </a:cxn>
                  <a:cxn ang="0">
                    <a:pos x="30" y="192"/>
                  </a:cxn>
                  <a:cxn ang="0">
                    <a:pos x="6" y="186"/>
                  </a:cxn>
                  <a:cxn ang="0">
                    <a:pos x="12" y="78"/>
                  </a:cxn>
                  <a:cxn ang="0">
                    <a:pos x="0" y="6"/>
                  </a:cxn>
                  <a:cxn ang="0">
                    <a:pos x="228" y="0"/>
                  </a:cxn>
                  <a:cxn ang="0">
                    <a:pos x="234" y="12"/>
                  </a:cxn>
                  <a:cxn ang="0">
                    <a:pos x="216" y="30"/>
                  </a:cxn>
                  <a:cxn ang="0">
                    <a:pos x="258" y="30"/>
                  </a:cxn>
                  <a:cxn ang="0">
                    <a:pos x="240" y="48"/>
                  </a:cxn>
                  <a:cxn ang="0">
                    <a:pos x="246" y="60"/>
                  </a:cxn>
                  <a:cxn ang="0">
                    <a:pos x="228" y="66"/>
                  </a:cxn>
                  <a:cxn ang="0">
                    <a:pos x="240" y="84"/>
                  </a:cxn>
                  <a:cxn ang="0">
                    <a:pos x="228" y="96"/>
                  </a:cxn>
                  <a:cxn ang="0">
                    <a:pos x="216" y="108"/>
                  </a:cxn>
                  <a:cxn ang="0">
                    <a:pos x="216" y="132"/>
                  </a:cxn>
                  <a:cxn ang="0">
                    <a:pos x="186" y="162"/>
                  </a:cxn>
                  <a:cxn ang="0">
                    <a:pos x="192" y="180"/>
                  </a:cxn>
                  <a:cxn ang="0">
                    <a:pos x="180" y="180"/>
                  </a:cxn>
                  <a:cxn ang="0">
                    <a:pos x="180" y="198"/>
                  </a:cxn>
                  <a:cxn ang="0">
                    <a:pos x="192" y="198"/>
                  </a:cxn>
                  <a:cxn ang="0">
                    <a:pos x="186" y="204"/>
                  </a:cxn>
                  <a:cxn ang="0">
                    <a:pos x="192" y="210"/>
                  </a:cxn>
                  <a:cxn ang="0">
                    <a:pos x="186" y="222"/>
                  </a:cxn>
                  <a:cxn ang="0">
                    <a:pos x="186" y="228"/>
                  </a:cxn>
                </a:cxnLst>
                <a:rect l="0" t="0" r="r" b="b"/>
                <a:pathLst>
                  <a:path w="258" h="228">
                    <a:moveTo>
                      <a:pt x="186" y="228"/>
                    </a:moveTo>
                    <a:lnTo>
                      <a:pt x="30" y="228"/>
                    </a:lnTo>
                    <a:lnTo>
                      <a:pt x="30" y="192"/>
                    </a:lnTo>
                    <a:lnTo>
                      <a:pt x="6" y="186"/>
                    </a:lnTo>
                    <a:lnTo>
                      <a:pt x="12" y="78"/>
                    </a:lnTo>
                    <a:lnTo>
                      <a:pt x="0" y="6"/>
                    </a:lnTo>
                    <a:lnTo>
                      <a:pt x="228" y="0"/>
                    </a:lnTo>
                    <a:lnTo>
                      <a:pt x="234" y="12"/>
                    </a:lnTo>
                    <a:lnTo>
                      <a:pt x="216" y="30"/>
                    </a:lnTo>
                    <a:lnTo>
                      <a:pt x="258" y="30"/>
                    </a:lnTo>
                    <a:lnTo>
                      <a:pt x="240" y="48"/>
                    </a:lnTo>
                    <a:lnTo>
                      <a:pt x="246" y="60"/>
                    </a:lnTo>
                    <a:lnTo>
                      <a:pt x="228" y="66"/>
                    </a:lnTo>
                    <a:lnTo>
                      <a:pt x="240" y="84"/>
                    </a:lnTo>
                    <a:lnTo>
                      <a:pt x="228" y="96"/>
                    </a:lnTo>
                    <a:lnTo>
                      <a:pt x="216" y="108"/>
                    </a:lnTo>
                    <a:lnTo>
                      <a:pt x="216" y="132"/>
                    </a:lnTo>
                    <a:lnTo>
                      <a:pt x="186" y="162"/>
                    </a:lnTo>
                    <a:lnTo>
                      <a:pt x="192" y="180"/>
                    </a:lnTo>
                    <a:lnTo>
                      <a:pt x="180" y="180"/>
                    </a:lnTo>
                    <a:lnTo>
                      <a:pt x="180" y="198"/>
                    </a:lnTo>
                    <a:lnTo>
                      <a:pt x="192" y="198"/>
                    </a:lnTo>
                    <a:lnTo>
                      <a:pt x="186" y="204"/>
                    </a:lnTo>
                    <a:lnTo>
                      <a:pt x="192" y="210"/>
                    </a:lnTo>
                    <a:lnTo>
                      <a:pt x="186" y="222"/>
                    </a:lnTo>
                    <a:lnTo>
                      <a:pt x="186" y="228"/>
                    </a:lnTo>
                    <a:close/>
                  </a:path>
                </a:pathLst>
              </a:custGeom>
              <a:solidFill>
                <a:srgbClr val="FFAA00"/>
              </a:solidFill>
              <a:ln w="9525">
                <a:solidFill>
                  <a:srgbClr val="FFAA00"/>
                </a:solidFill>
                <a:prstDash val="solid"/>
                <a:round/>
                <a:headEnd/>
                <a:tailEnd/>
              </a:ln>
            </p:spPr>
            <p:txBody>
              <a:bodyPr/>
              <a:lstStyle/>
              <a:p>
                <a:endParaRPr lang="en-US"/>
              </a:p>
            </p:txBody>
          </p:sp>
          <p:sp>
            <p:nvSpPr>
              <p:cNvPr id="364686" name="Freeform 142"/>
              <p:cNvSpPr>
                <a:spLocks noChangeAspect="1"/>
              </p:cNvSpPr>
              <p:nvPr/>
            </p:nvSpPr>
            <p:spPr bwMode="auto">
              <a:xfrm>
                <a:off x="1585" y="1629"/>
                <a:ext cx="197" cy="169"/>
              </a:xfrm>
              <a:custGeom>
                <a:avLst/>
                <a:gdLst/>
                <a:ahLst/>
                <a:cxnLst>
                  <a:cxn ang="0">
                    <a:pos x="186" y="228"/>
                  </a:cxn>
                  <a:cxn ang="0">
                    <a:pos x="30" y="228"/>
                  </a:cxn>
                  <a:cxn ang="0">
                    <a:pos x="30" y="192"/>
                  </a:cxn>
                  <a:cxn ang="0">
                    <a:pos x="6" y="186"/>
                  </a:cxn>
                  <a:cxn ang="0">
                    <a:pos x="12" y="78"/>
                  </a:cxn>
                  <a:cxn ang="0">
                    <a:pos x="0" y="6"/>
                  </a:cxn>
                  <a:cxn ang="0">
                    <a:pos x="228" y="0"/>
                  </a:cxn>
                  <a:cxn ang="0">
                    <a:pos x="234" y="12"/>
                  </a:cxn>
                  <a:cxn ang="0">
                    <a:pos x="216" y="30"/>
                  </a:cxn>
                  <a:cxn ang="0">
                    <a:pos x="258" y="30"/>
                  </a:cxn>
                  <a:cxn ang="0">
                    <a:pos x="240" y="48"/>
                  </a:cxn>
                  <a:cxn ang="0">
                    <a:pos x="246" y="60"/>
                  </a:cxn>
                  <a:cxn ang="0">
                    <a:pos x="228" y="66"/>
                  </a:cxn>
                  <a:cxn ang="0">
                    <a:pos x="240" y="84"/>
                  </a:cxn>
                  <a:cxn ang="0">
                    <a:pos x="228" y="96"/>
                  </a:cxn>
                  <a:cxn ang="0">
                    <a:pos x="216" y="108"/>
                  </a:cxn>
                  <a:cxn ang="0">
                    <a:pos x="216" y="132"/>
                  </a:cxn>
                  <a:cxn ang="0">
                    <a:pos x="186" y="162"/>
                  </a:cxn>
                  <a:cxn ang="0">
                    <a:pos x="192" y="180"/>
                  </a:cxn>
                  <a:cxn ang="0">
                    <a:pos x="180" y="180"/>
                  </a:cxn>
                  <a:cxn ang="0">
                    <a:pos x="180" y="198"/>
                  </a:cxn>
                  <a:cxn ang="0">
                    <a:pos x="192" y="198"/>
                  </a:cxn>
                  <a:cxn ang="0">
                    <a:pos x="186" y="204"/>
                  </a:cxn>
                  <a:cxn ang="0">
                    <a:pos x="192" y="210"/>
                  </a:cxn>
                  <a:cxn ang="0">
                    <a:pos x="186" y="222"/>
                  </a:cxn>
                  <a:cxn ang="0">
                    <a:pos x="186" y="228"/>
                  </a:cxn>
                  <a:cxn ang="0">
                    <a:pos x="186" y="234"/>
                  </a:cxn>
                </a:cxnLst>
                <a:rect l="0" t="0" r="r" b="b"/>
                <a:pathLst>
                  <a:path w="258" h="234">
                    <a:moveTo>
                      <a:pt x="186" y="228"/>
                    </a:moveTo>
                    <a:lnTo>
                      <a:pt x="30" y="228"/>
                    </a:lnTo>
                    <a:lnTo>
                      <a:pt x="30" y="192"/>
                    </a:lnTo>
                    <a:lnTo>
                      <a:pt x="6" y="186"/>
                    </a:lnTo>
                    <a:lnTo>
                      <a:pt x="12" y="78"/>
                    </a:lnTo>
                    <a:lnTo>
                      <a:pt x="0" y="6"/>
                    </a:lnTo>
                    <a:lnTo>
                      <a:pt x="228" y="0"/>
                    </a:lnTo>
                    <a:lnTo>
                      <a:pt x="234" y="12"/>
                    </a:lnTo>
                    <a:lnTo>
                      <a:pt x="216" y="30"/>
                    </a:lnTo>
                    <a:lnTo>
                      <a:pt x="258" y="30"/>
                    </a:lnTo>
                    <a:lnTo>
                      <a:pt x="240" y="48"/>
                    </a:lnTo>
                    <a:lnTo>
                      <a:pt x="246" y="60"/>
                    </a:lnTo>
                    <a:lnTo>
                      <a:pt x="228" y="66"/>
                    </a:lnTo>
                    <a:lnTo>
                      <a:pt x="240" y="84"/>
                    </a:lnTo>
                    <a:lnTo>
                      <a:pt x="228" y="96"/>
                    </a:lnTo>
                    <a:lnTo>
                      <a:pt x="216" y="108"/>
                    </a:lnTo>
                    <a:lnTo>
                      <a:pt x="216" y="132"/>
                    </a:lnTo>
                    <a:lnTo>
                      <a:pt x="186" y="162"/>
                    </a:lnTo>
                    <a:lnTo>
                      <a:pt x="192" y="180"/>
                    </a:lnTo>
                    <a:lnTo>
                      <a:pt x="180" y="180"/>
                    </a:lnTo>
                    <a:lnTo>
                      <a:pt x="180" y="198"/>
                    </a:lnTo>
                    <a:lnTo>
                      <a:pt x="192" y="198"/>
                    </a:lnTo>
                    <a:lnTo>
                      <a:pt x="186" y="204"/>
                    </a:lnTo>
                    <a:lnTo>
                      <a:pt x="192" y="210"/>
                    </a:lnTo>
                    <a:lnTo>
                      <a:pt x="186" y="222"/>
                    </a:lnTo>
                    <a:lnTo>
                      <a:pt x="186" y="228"/>
                    </a:lnTo>
                    <a:lnTo>
                      <a:pt x="186" y="234"/>
                    </a:lnTo>
                  </a:path>
                </a:pathLst>
              </a:custGeom>
              <a:noFill/>
              <a:ln w="9525">
                <a:solidFill>
                  <a:srgbClr val="000000"/>
                </a:solidFill>
                <a:prstDash val="solid"/>
                <a:round/>
                <a:headEnd/>
                <a:tailEnd/>
              </a:ln>
            </p:spPr>
            <p:txBody>
              <a:bodyPr/>
              <a:lstStyle/>
              <a:p>
                <a:endParaRPr lang="en-US"/>
              </a:p>
            </p:txBody>
          </p:sp>
          <p:sp>
            <p:nvSpPr>
              <p:cNvPr id="364687" name="Freeform 143"/>
              <p:cNvSpPr>
                <a:spLocks noChangeAspect="1"/>
              </p:cNvSpPr>
              <p:nvPr/>
            </p:nvSpPr>
            <p:spPr bwMode="auto">
              <a:xfrm>
                <a:off x="496" y="1235"/>
                <a:ext cx="311" cy="502"/>
              </a:xfrm>
              <a:custGeom>
                <a:avLst/>
                <a:gdLst/>
                <a:ahLst/>
                <a:cxnLst>
                  <a:cxn ang="0">
                    <a:pos x="354" y="696"/>
                  </a:cxn>
                  <a:cxn ang="0">
                    <a:pos x="228" y="678"/>
                  </a:cxn>
                  <a:cxn ang="0">
                    <a:pos x="222" y="630"/>
                  </a:cxn>
                  <a:cxn ang="0">
                    <a:pos x="198" y="588"/>
                  </a:cxn>
                  <a:cxn ang="0">
                    <a:pos x="180" y="588"/>
                  </a:cxn>
                  <a:cxn ang="0">
                    <a:pos x="180" y="570"/>
                  </a:cxn>
                  <a:cxn ang="0">
                    <a:pos x="150" y="558"/>
                  </a:cxn>
                  <a:cxn ang="0">
                    <a:pos x="132" y="528"/>
                  </a:cxn>
                  <a:cxn ang="0">
                    <a:pos x="90" y="516"/>
                  </a:cxn>
                  <a:cxn ang="0">
                    <a:pos x="78" y="510"/>
                  </a:cxn>
                  <a:cxn ang="0">
                    <a:pos x="90" y="468"/>
                  </a:cxn>
                  <a:cxn ang="0">
                    <a:pos x="78" y="462"/>
                  </a:cxn>
                  <a:cxn ang="0">
                    <a:pos x="84" y="450"/>
                  </a:cxn>
                  <a:cxn ang="0">
                    <a:pos x="48" y="384"/>
                  </a:cxn>
                  <a:cxn ang="0">
                    <a:pos x="48" y="366"/>
                  </a:cxn>
                  <a:cxn ang="0">
                    <a:pos x="60" y="348"/>
                  </a:cxn>
                  <a:cxn ang="0">
                    <a:pos x="36" y="318"/>
                  </a:cxn>
                  <a:cxn ang="0">
                    <a:pos x="42" y="282"/>
                  </a:cxn>
                  <a:cxn ang="0">
                    <a:pos x="60" y="312"/>
                  </a:cxn>
                  <a:cxn ang="0">
                    <a:pos x="48" y="276"/>
                  </a:cxn>
                  <a:cxn ang="0">
                    <a:pos x="66" y="270"/>
                  </a:cxn>
                  <a:cxn ang="0">
                    <a:pos x="48" y="258"/>
                  </a:cxn>
                  <a:cxn ang="0">
                    <a:pos x="42" y="282"/>
                  </a:cxn>
                  <a:cxn ang="0">
                    <a:pos x="30" y="258"/>
                  </a:cxn>
                  <a:cxn ang="0">
                    <a:pos x="24" y="264"/>
                  </a:cxn>
                  <a:cxn ang="0">
                    <a:pos x="30" y="252"/>
                  </a:cxn>
                  <a:cxn ang="0">
                    <a:pos x="6" y="192"/>
                  </a:cxn>
                  <a:cxn ang="0">
                    <a:pos x="18" y="138"/>
                  </a:cxn>
                  <a:cxn ang="0">
                    <a:pos x="0" y="90"/>
                  </a:cxn>
                  <a:cxn ang="0">
                    <a:pos x="24" y="60"/>
                  </a:cxn>
                  <a:cxn ang="0">
                    <a:pos x="42" y="0"/>
                  </a:cxn>
                  <a:cxn ang="0">
                    <a:pos x="228" y="54"/>
                  </a:cxn>
                  <a:cxn ang="0">
                    <a:pos x="180" y="240"/>
                  </a:cxn>
                  <a:cxn ang="0">
                    <a:pos x="390" y="552"/>
                  </a:cxn>
                  <a:cxn ang="0">
                    <a:pos x="408" y="606"/>
                  </a:cxn>
                  <a:cxn ang="0">
                    <a:pos x="384" y="618"/>
                  </a:cxn>
                  <a:cxn ang="0">
                    <a:pos x="378" y="642"/>
                  </a:cxn>
                  <a:cxn ang="0">
                    <a:pos x="366" y="660"/>
                  </a:cxn>
                  <a:cxn ang="0">
                    <a:pos x="372" y="690"/>
                  </a:cxn>
                  <a:cxn ang="0">
                    <a:pos x="360" y="696"/>
                  </a:cxn>
                  <a:cxn ang="0">
                    <a:pos x="354" y="696"/>
                  </a:cxn>
                </a:cxnLst>
                <a:rect l="0" t="0" r="r" b="b"/>
                <a:pathLst>
                  <a:path w="408" h="696">
                    <a:moveTo>
                      <a:pt x="354" y="696"/>
                    </a:moveTo>
                    <a:lnTo>
                      <a:pt x="228" y="678"/>
                    </a:lnTo>
                    <a:lnTo>
                      <a:pt x="222" y="630"/>
                    </a:lnTo>
                    <a:lnTo>
                      <a:pt x="198" y="588"/>
                    </a:lnTo>
                    <a:lnTo>
                      <a:pt x="180" y="588"/>
                    </a:lnTo>
                    <a:lnTo>
                      <a:pt x="180" y="570"/>
                    </a:lnTo>
                    <a:lnTo>
                      <a:pt x="150" y="558"/>
                    </a:lnTo>
                    <a:lnTo>
                      <a:pt x="132" y="528"/>
                    </a:lnTo>
                    <a:lnTo>
                      <a:pt x="90" y="516"/>
                    </a:lnTo>
                    <a:lnTo>
                      <a:pt x="78" y="510"/>
                    </a:lnTo>
                    <a:lnTo>
                      <a:pt x="90" y="468"/>
                    </a:lnTo>
                    <a:lnTo>
                      <a:pt x="78" y="462"/>
                    </a:lnTo>
                    <a:lnTo>
                      <a:pt x="84" y="450"/>
                    </a:lnTo>
                    <a:lnTo>
                      <a:pt x="48" y="384"/>
                    </a:lnTo>
                    <a:lnTo>
                      <a:pt x="48" y="366"/>
                    </a:lnTo>
                    <a:lnTo>
                      <a:pt x="60" y="348"/>
                    </a:lnTo>
                    <a:lnTo>
                      <a:pt x="36" y="318"/>
                    </a:lnTo>
                    <a:lnTo>
                      <a:pt x="42" y="282"/>
                    </a:lnTo>
                    <a:lnTo>
                      <a:pt x="60" y="312"/>
                    </a:lnTo>
                    <a:lnTo>
                      <a:pt x="48" y="276"/>
                    </a:lnTo>
                    <a:lnTo>
                      <a:pt x="66" y="270"/>
                    </a:lnTo>
                    <a:lnTo>
                      <a:pt x="48" y="258"/>
                    </a:lnTo>
                    <a:lnTo>
                      <a:pt x="42" y="282"/>
                    </a:lnTo>
                    <a:lnTo>
                      <a:pt x="30" y="258"/>
                    </a:lnTo>
                    <a:lnTo>
                      <a:pt x="24" y="264"/>
                    </a:lnTo>
                    <a:lnTo>
                      <a:pt x="30" y="252"/>
                    </a:lnTo>
                    <a:lnTo>
                      <a:pt x="6" y="192"/>
                    </a:lnTo>
                    <a:lnTo>
                      <a:pt x="18" y="138"/>
                    </a:lnTo>
                    <a:lnTo>
                      <a:pt x="0" y="90"/>
                    </a:lnTo>
                    <a:lnTo>
                      <a:pt x="24" y="60"/>
                    </a:lnTo>
                    <a:lnTo>
                      <a:pt x="42" y="0"/>
                    </a:lnTo>
                    <a:lnTo>
                      <a:pt x="228" y="54"/>
                    </a:lnTo>
                    <a:lnTo>
                      <a:pt x="180" y="240"/>
                    </a:lnTo>
                    <a:lnTo>
                      <a:pt x="390" y="552"/>
                    </a:lnTo>
                    <a:lnTo>
                      <a:pt x="408" y="606"/>
                    </a:lnTo>
                    <a:lnTo>
                      <a:pt x="384" y="618"/>
                    </a:lnTo>
                    <a:lnTo>
                      <a:pt x="378" y="642"/>
                    </a:lnTo>
                    <a:lnTo>
                      <a:pt x="366" y="660"/>
                    </a:lnTo>
                    <a:lnTo>
                      <a:pt x="372" y="690"/>
                    </a:lnTo>
                    <a:lnTo>
                      <a:pt x="360" y="696"/>
                    </a:lnTo>
                    <a:lnTo>
                      <a:pt x="354" y="696"/>
                    </a:lnTo>
                    <a:close/>
                  </a:path>
                </a:pathLst>
              </a:custGeom>
              <a:solidFill>
                <a:srgbClr val="E8D898"/>
              </a:solidFill>
              <a:ln w="9525">
                <a:solidFill>
                  <a:srgbClr val="E8D898"/>
                </a:solidFill>
                <a:prstDash val="solid"/>
                <a:round/>
                <a:headEnd/>
                <a:tailEnd/>
              </a:ln>
            </p:spPr>
            <p:txBody>
              <a:bodyPr/>
              <a:lstStyle/>
              <a:p>
                <a:endParaRPr lang="en-US"/>
              </a:p>
            </p:txBody>
          </p:sp>
          <p:sp>
            <p:nvSpPr>
              <p:cNvPr id="364688" name="Freeform 144"/>
              <p:cNvSpPr>
                <a:spLocks noChangeAspect="1"/>
              </p:cNvSpPr>
              <p:nvPr/>
            </p:nvSpPr>
            <p:spPr bwMode="auto">
              <a:xfrm>
                <a:off x="496" y="1235"/>
                <a:ext cx="311" cy="507"/>
              </a:xfrm>
              <a:custGeom>
                <a:avLst/>
                <a:gdLst/>
                <a:ahLst/>
                <a:cxnLst>
                  <a:cxn ang="0">
                    <a:pos x="354" y="696"/>
                  </a:cxn>
                  <a:cxn ang="0">
                    <a:pos x="228" y="678"/>
                  </a:cxn>
                  <a:cxn ang="0">
                    <a:pos x="222" y="630"/>
                  </a:cxn>
                  <a:cxn ang="0">
                    <a:pos x="198" y="588"/>
                  </a:cxn>
                  <a:cxn ang="0">
                    <a:pos x="180" y="588"/>
                  </a:cxn>
                  <a:cxn ang="0">
                    <a:pos x="180" y="570"/>
                  </a:cxn>
                  <a:cxn ang="0">
                    <a:pos x="150" y="558"/>
                  </a:cxn>
                  <a:cxn ang="0">
                    <a:pos x="132" y="528"/>
                  </a:cxn>
                  <a:cxn ang="0">
                    <a:pos x="90" y="516"/>
                  </a:cxn>
                  <a:cxn ang="0">
                    <a:pos x="78" y="510"/>
                  </a:cxn>
                  <a:cxn ang="0">
                    <a:pos x="90" y="468"/>
                  </a:cxn>
                  <a:cxn ang="0">
                    <a:pos x="78" y="462"/>
                  </a:cxn>
                  <a:cxn ang="0">
                    <a:pos x="84" y="450"/>
                  </a:cxn>
                  <a:cxn ang="0">
                    <a:pos x="48" y="384"/>
                  </a:cxn>
                  <a:cxn ang="0">
                    <a:pos x="48" y="366"/>
                  </a:cxn>
                  <a:cxn ang="0">
                    <a:pos x="60" y="348"/>
                  </a:cxn>
                  <a:cxn ang="0">
                    <a:pos x="36" y="318"/>
                  </a:cxn>
                  <a:cxn ang="0">
                    <a:pos x="42" y="282"/>
                  </a:cxn>
                  <a:cxn ang="0">
                    <a:pos x="60" y="312"/>
                  </a:cxn>
                  <a:cxn ang="0">
                    <a:pos x="48" y="276"/>
                  </a:cxn>
                  <a:cxn ang="0">
                    <a:pos x="66" y="270"/>
                  </a:cxn>
                  <a:cxn ang="0">
                    <a:pos x="48" y="258"/>
                  </a:cxn>
                  <a:cxn ang="0">
                    <a:pos x="42" y="282"/>
                  </a:cxn>
                  <a:cxn ang="0">
                    <a:pos x="30" y="258"/>
                  </a:cxn>
                  <a:cxn ang="0">
                    <a:pos x="24" y="264"/>
                  </a:cxn>
                  <a:cxn ang="0">
                    <a:pos x="30" y="252"/>
                  </a:cxn>
                  <a:cxn ang="0">
                    <a:pos x="6" y="192"/>
                  </a:cxn>
                  <a:cxn ang="0">
                    <a:pos x="18" y="138"/>
                  </a:cxn>
                  <a:cxn ang="0">
                    <a:pos x="0" y="90"/>
                  </a:cxn>
                  <a:cxn ang="0">
                    <a:pos x="24" y="60"/>
                  </a:cxn>
                  <a:cxn ang="0">
                    <a:pos x="42" y="0"/>
                  </a:cxn>
                  <a:cxn ang="0">
                    <a:pos x="228" y="54"/>
                  </a:cxn>
                  <a:cxn ang="0">
                    <a:pos x="180" y="240"/>
                  </a:cxn>
                  <a:cxn ang="0">
                    <a:pos x="390" y="552"/>
                  </a:cxn>
                  <a:cxn ang="0">
                    <a:pos x="408" y="606"/>
                  </a:cxn>
                  <a:cxn ang="0">
                    <a:pos x="384" y="618"/>
                  </a:cxn>
                  <a:cxn ang="0">
                    <a:pos x="378" y="642"/>
                  </a:cxn>
                  <a:cxn ang="0">
                    <a:pos x="366" y="660"/>
                  </a:cxn>
                  <a:cxn ang="0">
                    <a:pos x="372" y="690"/>
                  </a:cxn>
                  <a:cxn ang="0">
                    <a:pos x="360" y="696"/>
                  </a:cxn>
                  <a:cxn ang="0">
                    <a:pos x="354" y="696"/>
                  </a:cxn>
                  <a:cxn ang="0">
                    <a:pos x="354" y="702"/>
                  </a:cxn>
                </a:cxnLst>
                <a:rect l="0" t="0" r="r" b="b"/>
                <a:pathLst>
                  <a:path w="408" h="702">
                    <a:moveTo>
                      <a:pt x="354" y="696"/>
                    </a:moveTo>
                    <a:lnTo>
                      <a:pt x="228" y="678"/>
                    </a:lnTo>
                    <a:lnTo>
                      <a:pt x="222" y="630"/>
                    </a:lnTo>
                    <a:lnTo>
                      <a:pt x="198" y="588"/>
                    </a:lnTo>
                    <a:lnTo>
                      <a:pt x="180" y="588"/>
                    </a:lnTo>
                    <a:lnTo>
                      <a:pt x="180" y="570"/>
                    </a:lnTo>
                    <a:lnTo>
                      <a:pt x="150" y="558"/>
                    </a:lnTo>
                    <a:lnTo>
                      <a:pt x="132" y="528"/>
                    </a:lnTo>
                    <a:lnTo>
                      <a:pt x="90" y="516"/>
                    </a:lnTo>
                    <a:lnTo>
                      <a:pt x="78" y="510"/>
                    </a:lnTo>
                    <a:lnTo>
                      <a:pt x="90" y="468"/>
                    </a:lnTo>
                    <a:lnTo>
                      <a:pt x="78" y="462"/>
                    </a:lnTo>
                    <a:lnTo>
                      <a:pt x="84" y="450"/>
                    </a:lnTo>
                    <a:lnTo>
                      <a:pt x="48" y="384"/>
                    </a:lnTo>
                    <a:lnTo>
                      <a:pt x="48" y="366"/>
                    </a:lnTo>
                    <a:lnTo>
                      <a:pt x="60" y="348"/>
                    </a:lnTo>
                    <a:lnTo>
                      <a:pt x="36" y="318"/>
                    </a:lnTo>
                    <a:lnTo>
                      <a:pt x="42" y="282"/>
                    </a:lnTo>
                    <a:lnTo>
                      <a:pt x="60" y="312"/>
                    </a:lnTo>
                    <a:lnTo>
                      <a:pt x="48" y="276"/>
                    </a:lnTo>
                    <a:lnTo>
                      <a:pt x="66" y="270"/>
                    </a:lnTo>
                    <a:lnTo>
                      <a:pt x="48" y="258"/>
                    </a:lnTo>
                    <a:lnTo>
                      <a:pt x="42" y="282"/>
                    </a:lnTo>
                    <a:lnTo>
                      <a:pt x="30" y="258"/>
                    </a:lnTo>
                    <a:lnTo>
                      <a:pt x="24" y="264"/>
                    </a:lnTo>
                    <a:lnTo>
                      <a:pt x="30" y="252"/>
                    </a:lnTo>
                    <a:lnTo>
                      <a:pt x="6" y="192"/>
                    </a:lnTo>
                    <a:lnTo>
                      <a:pt x="18" y="138"/>
                    </a:lnTo>
                    <a:lnTo>
                      <a:pt x="0" y="90"/>
                    </a:lnTo>
                    <a:lnTo>
                      <a:pt x="24" y="60"/>
                    </a:lnTo>
                    <a:lnTo>
                      <a:pt x="42" y="0"/>
                    </a:lnTo>
                    <a:lnTo>
                      <a:pt x="228" y="54"/>
                    </a:lnTo>
                    <a:lnTo>
                      <a:pt x="180" y="240"/>
                    </a:lnTo>
                    <a:lnTo>
                      <a:pt x="390" y="552"/>
                    </a:lnTo>
                    <a:lnTo>
                      <a:pt x="408" y="606"/>
                    </a:lnTo>
                    <a:lnTo>
                      <a:pt x="384" y="618"/>
                    </a:lnTo>
                    <a:lnTo>
                      <a:pt x="378" y="642"/>
                    </a:lnTo>
                    <a:lnTo>
                      <a:pt x="366" y="660"/>
                    </a:lnTo>
                    <a:lnTo>
                      <a:pt x="372" y="690"/>
                    </a:lnTo>
                    <a:lnTo>
                      <a:pt x="360" y="696"/>
                    </a:lnTo>
                    <a:lnTo>
                      <a:pt x="354" y="696"/>
                    </a:lnTo>
                    <a:lnTo>
                      <a:pt x="354" y="702"/>
                    </a:lnTo>
                  </a:path>
                </a:pathLst>
              </a:custGeom>
              <a:noFill/>
              <a:ln w="9525">
                <a:solidFill>
                  <a:srgbClr val="000000"/>
                </a:solidFill>
                <a:prstDash val="solid"/>
                <a:round/>
                <a:headEnd/>
                <a:tailEnd/>
              </a:ln>
            </p:spPr>
            <p:txBody>
              <a:bodyPr/>
              <a:lstStyle/>
              <a:p>
                <a:endParaRPr lang="en-US"/>
              </a:p>
            </p:txBody>
          </p:sp>
          <p:sp>
            <p:nvSpPr>
              <p:cNvPr id="364689" name="Freeform 145"/>
              <p:cNvSpPr>
                <a:spLocks noChangeAspect="1"/>
              </p:cNvSpPr>
              <p:nvPr/>
            </p:nvSpPr>
            <p:spPr bwMode="auto">
              <a:xfrm>
                <a:off x="1027" y="1395"/>
                <a:ext cx="284" cy="208"/>
              </a:xfrm>
              <a:custGeom>
                <a:avLst/>
                <a:gdLst/>
                <a:ahLst/>
                <a:cxnLst>
                  <a:cxn ang="0">
                    <a:pos x="366" y="96"/>
                  </a:cxn>
                  <a:cxn ang="0">
                    <a:pos x="354" y="288"/>
                  </a:cxn>
                  <a:cxn ang="0">
                    <a:pos x="306" y="282"/>
                  </a:cxn>
                  <a:cxn ang="0">
                    <a:pos x="0" y="252"/>
                  </a:cxn>
                  <a:cxn ang="0">
                    <a:pos x="6" y="210"/>
                  </a:cxn>
                  <a:cxn ang="0">
                    <a:pos x="36" y="0"/>
                  </a:cxn>
                  <a:cxn ang="0">
                    <a:pos x="276" y="24"/>
                  </a:cxn>
                  <a:cxn ang="0">
                    <a:pos x="372" y="30"/>
                  </a:cxn>
                  <a:cxn ang="0">
                    <a:pos x="366" y="72"/>
                  </a:cxn>
                  <a:cxn ang="0">
                    <a:pos x="366" y="96"/>
                  </a:cxn>
                </a:cxnLst>
                <a:rect l="0" t="0" r="r" b="b"/>
                <a:pathLst>
                  <a:path w="372" h="288">
                    <a:moveTo>
                      <a:pt x="366" y="96"/>
                    </a:moveTo>
                    <a:lnTo>
                      <a:pt x="354" y="288"/>
                    </a:lnTo>
                    <a:lnTo>
                      <a:pt x="306" y="282"/>
                    </a:lnTo>
                    <a:lnTo>
                      <a:pt x="0" y="252"/>
                    </a:lnTo>
                    <a:lnTo>
                      <a:pt x="6" y="210"/>
                    </a:lnTo>
                    <a:lnTo>
                      <a:pt x="36" y="0"/>
                    </a:lnTo>
                    <a:lnTo>
                      <a:pt x="276" y="24"/>
                    </a:lnTo>
                    <a:lnTo>
                      <a:pt x="372" y="30"/>
                    </a:lnTo>
                    <a:lnTo>
                      <a:pt x="366" y="72"/>
                    </a:lnTo>
                    <a:lnTo>
                      <a:pt x="366" y="96"/>
                    </a:lnTo>
                    <a:close/>
                  </a:path>
                </a:pathLst>
              </a:custGeom>
              <a:solidFill>
                <a:srgbClr val="E8D898"/>
              </a:solidFill>
              <a:ln w="9525">
                <a:solidFill>
                  <a:srgbClr val="E8D898"/>
                </a:solidFill>
                <a:prstDash val="solid"/>
                <a:round/>
                <a:headEnd/>
                <a:tailEnd/>
              </a:ln>
            </p:spPr>
            <p:txBody>
              <a:bodyPr/>
              <a:lstStyle/>
              <a:p>
                <a:endParaRPr lang="en-US"/>
              </a:p>
            </p:txBody>
          </p:sp>
          <p:sp>
            <p:nvSpPr>
              <p:cNvPr id="364690" name="Freeform 146"/>
              <p:cNvSpPr>
                <a:spLocks noChangeAspect="1"/>
              </p:cNvSpPr>
              <p:nvPr/>
            </p:nvSpPr>
            <p:spPr bwMode="auto">
              <a:xfrm>
                <a:off x="1027" y="1395"/>
                <a:ext cx="284" cy="208"/>
              </a:xfrm>
              <a:custGeom>
                <a:avLst/>
                <a:gdLst/>
                <a:ahLst/>
                <a:cxnLst>
                  <a:cxn ang="0">
                    <a:pos x="366" y="96"/>
                  </a:cxn>
                  <a:cxn ang="0">
                    <a:pos x="354" y="288"/>
                  </a:cxn>
                  <a:cxn ang="0">
                    <a:pos x="306" y="282"/>
                  </a:cxn>
                  <a:cxn ang="0">
                    <a:pos x="0" y="252"/>
                  </a:cxn>
                  <a:cxn ang="0">
                    <a:pos x="6" y="210"/>
                  </a:cxn>
                  <a:cxn ang="0">
                    <a:pos x="36" y="0"/>
                  </a:cxn>
                  <a:cxn ang="0">
                    <a:pos x="276" y="24"/>
                  </a:cxn>
                  <a:cxn ang="0">
                    <a:pos x="372" y="30"/>
                  </a:cxn>
                  <a:cxn ang="0">
                    <a:pos x="366" y="72"/>
                  </a:cxn>
                  <a:cxn ang="0">
                    <a:pos x="366" y="96"/>
                  </a:cxn>
                  <a:cxn ang="0">
                    <a:pos x="366" y="102"/>
                  </a:cxn>
                </a:cxnLst>
                <a:rect l="0" t="0" r="r" b="b"/>
                <a:pathLst>
                  <a:path w="372" h="288">
                    <a:moveTo>
                      <a:pt x="366" y="96"/>
                    </a:moveTo>
                    <a:lnTo>
                      <a:pt x="354" y="288"/>
                    </a:lnTo>
                    <a:lnTo>
                      <a:pt x="306" y="282"/>
                    </a:lnTo>
                    <a:lnTo>
                      <a:pt x="0" y="252"/>
                    </a:lnTo>
                    <a:lnTo>
                      <a:pt x="6" y="210"/>
                    </a:lnTo>
                    <a:lnTo>
                      <a:pt x="36" y="0"/>
                    </a:lnTo>
                    <a:lnTo>
                      <a:pt x="276" y="24"/>
                    </a:lnTo>
                    <a:lnTo>
                      <a:pt x="372" y="30"/>
                    </a:lnTo>
                    <a:lnTo>
                      <a:pt x="366" y="72"/>
                    </a:lnTo>
                    <a:lnTo>
                      <a:pt x="366" y="96"/>
                    </a:lnTo>
                    <a:lnTo>
                      <a:pt x="366" y="102"/>
                    </a:lnTo>
                  </a:path>
                </a:pathLst>
              </a:custGeom>
              <a:noFill/>
              <a:ln w="9525">
                <a:solidFill>
                  <a:srgbClr val="000000"/>
                </a:solidFill>
                <a:prstDash val="solid"/>
                <a:round/>
                <a:headEnd/>
                <a:tailEnd/>
              </a:ln>
            </p:spPr>
            <p:txBody>
              <a:bodyPr/>
              <a:lstStyle/>
              <a:p>
                <a:endParaRPr lang="en-US"/>
              </a:p>
            </p:txBody>
          </p:sp>
          <p:sp>
            <p:nvSpPr>
              <p:cNvPr id="364691" name="Freeform 147"/>
              <p:cNvSpPr>
                <a:spLocks noChangeAspect="1"/>
              </p:cNvSpPr>
              <p:nvPr/>
            </p:nvSpPr>
            <p:spPr bwMode="auto">
              <a:xfrm>
                <a:off x="2336" y="1274"/>
                <a:ext cx="68" cy="61"/>
              </a:xfrm>
              <a:custGeom>
                <a:avLst/>
                <a:gdLst/>
                <a:ahLst/>
                <a:cxnLst>
                  <a:cxn ang="0">
                    <a:pos x="84" y="0"/>
                  </a:cxn>
                  <a:cxn ang="0">
                    <a:pos x="90" y="42"/>
                  </a:cxn>
                  <a:cxn ang="0">
                    <a:pos x="42" y="60"/>
                  </a:cxn>
                  <a:cxn ang="0">
                    <a:pos x="12" y="84"/>
                  </a:cxn>
                  <a:cxn ang="0">
                    <a:pos x="12" y="72"/>
                  </a:cxn>
                  <a:cxn ang="0">
                    <a:pos x="0" y="18"/>
                  </a:cxn>
                  <a:cxn ang="0">
                    <a:pos x="78" y="0"/>
                  </a:cxn>
                  <a:cxn ang="0">
                    <a:pos x="84" y="0"/>
                  </a:cxn>
                </a:cxnLst>
                <a:rect l="0" t="0" r="r" b="b"/>
                <a:pathLst>
                  <a:path w="90" h="84">
                    <a:moveTo>
                      <a:pt x="84" y="0"/>
                    </a:moveTo>
                    <a:lnTo>
                      <a:pt x="90" y="42"/>
                    </a:lnTo>
                    <a:lnTo>
                      <a:pt x="42" y="60"/>
                    </a:lnTo>
                    <a:lnTo>
                      <a:pt x="12" y="84"/>
                    </a:lnTo>
                    <a:lnTo>
                      <a:pt x="12" y="72"/>
                    </a:lnTo>
                    <a:lnTo>
                      <a:pt x="0" y="18"/>
                    </a:lnTo>
                    <a:lnTo>
                      <a:pt x="78" y="0"/>
                    </a:lnTo>
                    <a:lnTo>
                      <a:pt x="84" y="0"/>
                    </a:lnTo>
                    <a:close/>
                  </a:path>
                </a:pathLst>
              </a:custGeom>
              <a:solidFill>
                <a:srgbClr val="E8D898"/>
              </a:solidFill>
              <a:ln w="9525">
                <a:solidFill>
                  <a:srgbClr val="E8D898"/>
                </a:solidFill>
                <a:prstDash val="solid"/>
                <a:round/>
                <a:headEnd/>
                <a:tailEnd/>
              </a:ln>
            </p:spPr>
            <p:txBody>
              <a:bodyPr/>
              <a:lstStyle/>
              <a:p>
                <a:endParaRPr lang="en-US"/>
              </a:p>
            </p:txBody>
          </p:sp>
          <p:sp>
            <p:nvSpPr>
              <p:cNvPr id="364692" name="Freeform 148"/>
              <p:cNvSpPr>
                <a:spLocks noChangeAspect="1"/>
              </p:cNvSpPr>
              <p:nvPr/>
            </p:nvSpPr>
            <p:spPr bwMode="auto">
              <a:xfrm>
                <a:off x="2336" y="1274"/>
                <a:ext cx="68" cy="61"/>
              </a:xfrm>
              <a:custGeom>
                <a:avLst/>
                <a:gdLst/>
                <a:ahLst/>
                <a:cxnLst>
                  <a:cxn ang="0">
                    <a:pos x="84" y="0"/>
                  </a:cxn>
                  <a:cxn ang="0">
                    <a:pos x="90" y="42"/>
                  </a:cxn>
                  <a:cxn ang="0">
                    <a:pos x="42" y="60"/>
                  </a:cxn>
                  <a:cxn ang="0">
                    <a:pos x="12" y="84"/>
                  </a:cxn>
                  <a:cxn ang="0">
                    <a:pos x="12" y="72"/>
                  </a:cxn>
                  <a:cxn ang="0">
                    <a:pos x="0" y="18"/>
                  </a:cxn>
                  <a:cxn ang="0">
                    <a:pos x="78" y="0"/>
                  </a:cxn>
                  <a:cxn ang="0">
                    <a:pos x="84" y="0"/>
                  </a:cxn>
                  <a:cxn ang="0">
                    <a:pos x="84" y="6"/>
                  </a:cxn>
                </a:cxnLst>
                <a:rect l="0" t="0" r="r" b="b"/>
                <a:pathLst>
                  <a:path w="90" h="84">
                    <a:moveTo>
                      <a:pt x="84" y="0"/>
                    </a:moveTo>
                    <a:lnTo>
                      <a:pt x="90" y="42"/>
                    </a:lnTo>
                    <a:lnTo>
                      <a:pt x="42" y="60"/>
                    </a:lnTo>
                    <a:lnTo>
                      <a:pt x="12" y="84"/>
                    </a:lnTo>
                    <a:lnTo>
                      <a:pt x="12" y="72"/>
                    </a:lnTo>
                    <a:lnTo>
                      <a:pt x="0" y="18"/>
                    </a:lnTo>
                    <a:lnTo>
                      <a:pt x="78" y="0"/>
                    </a:lnTo>
                    <a:lnTo>
                      <a:pt x="84" y="0"/>
                    </a:lnTo>
                    <a:lnTo>
                      <a:pt x="84" y="6"/>
                    </a:lnTo>
                  </a:path>
                </a:pathLst>
              </a:custGeom>
              <a:noFill/>
              <a:ln w="9525">
                <a:solidFill>
                  <a:srgbClr val="000000"/>
                </a:solidFill>
                <a:prstDash val="solid"/>
                <a:round/>
                <a:headEnd/>
                <a:tailEnd/>
              </a:ln>
            </p:spPr>
            <p:txBody>
              <a:bodyPr/>
              <a:lstStyle/>
              <a:p>
                <a:endParaRPr lang="en-US"/>
              </a:p>
            </p:txBody>
          </p:sp>
          <p:sp>
            <p:nvSpPr>
              <p:cNvPr id="364693" name="Freeform 149"/>
              <p:cNvSpPr>
                <a:spLocks noChangeAspect="1"/>
              </p:cNvSpPr>
              <p:nvPr/>
            </p:nvSpPr>
            <p:spPr bwMode="auto">
              <a:xfrm>
                <a:off x="2281" y="1404"/>
                <a:ext cx="41" cy="61"/>
              </a:xfrm>
              <a:custGeom>
                <a:avLst/>
                <a:gdLst/>
                <a:ahLst/>
                <a:cxnLst>
                  <a:cxn ang="0">
                    <a:pos x="18" y="0"/>
                  </a:cxn>
                  <a:cxn ang="0">
                    <a:pos x="12" y="6"/>
                  </a:cxn>
                  <a:cxn ang="0">
                    <a:pos x="12" y="24"/>
                  </a:cxn>
                  <a:cxn ang="0">
                    <a:pos x="36" y="54"/>
                  </a:cxn>
                  <a:cxn ang="0">
                    <a:pos x="48" y="60"/>
                  </a:cxn>
                  <a:cxn ang="0">
                    <a:pos x="42" y="72"/>
                  </a:cxn>
                  <a:cxn ang="0">
                    <a:pos x="54" y="78"/>
                  </a:cxn>
                  <a:cxn ang="0">
                    <a:pos x="24" y="84"/>
                  </a:cxn>
                  <a:cxn ang="0">
                    <a:pos x="0" y="6"/>
                  </a:cxn>
                  <a:cxn ang="0">
                    <a:pos x="12" y="0"/>
                  </a:cxn>
                  <a:cxn ang="0">
                    <a:pos x="18" y="0"/>
                  </a:cxn>
                </a:cxnLst>
                <a:rect l="0" t="0" r="r" b="b"/>
                <a:pathLst>
                  <a:path w="54" h="84">
                    <a:moveTo>
                      <a:pt x="18" y="0"/>
                    </a:moveTo>
                    <a:lnTo>
                      <a:pt x="12" y="6"/>
                    </a:lnTo>
                    <a:lnTo>
                      <a:pt x="12" y="24"/>
                    </a:lnTo>
                    <a:lnTo>
                      <a:pt x="36" y="54"/>
                    </a:lnTo>
                    <a:lnTo>
                      <a:pt x="48" y="60"/>
                    </a:lnTo>
                    <a:lnTo>
                      <a:pt x="42" y="72"/>
                    </a:lnTo>
                    <a:lnTo>
                      <a:pt x="54" y="78"/>
                    </a:lnTo>
                    <a:lnTo>
                      <a:pt x="24" y="84"/>
                    </a:lnTo>
                    <a:lnTo>
                      <a:pt x="0" y="6"/>
                    </a:lnTo>
                    <a:lnTo>
                      <a:pt x="12" y="0"/>
                    </a:lnTo>
                    <a:lnTo>
                      <a:pt x="18" y="0"/>
                    </a:lnTo>
                    <a:close/>
                  </a:path>
                </a:pathLst>
              </a:custGeom>
              <a:solidFill>
                <a:srgbClr val="FFAA00"/>
              </a:solidFill>
              <a:ln w="9525">
                <a:solidFill>
                  <a:srgbClr val="FFAA00"/>
                </a:solidFill>
                <a:prstDash val="solid"/>
                <a:round/>
                <a:headEnd/>
                <a:tailEnd/>
              </a:ln>
            </p:spPr>
            <p:txBody>
              <a:bodyPr/>
              <a:lstStyle/>
              <a:p>
                <a:endParaRPr lang="en-US"/>
              </a:p>
            </p:txBody>
          </p:sp>
          <p:sp>
            <p:nvSpPr>
              <p:cNvPr id="364694" name="Freeform 150"/>
              <p:cNvSpPr>
                <a:spLocks noChangeAspect="1"/>
              </p:cNvSpPr>
              <p:nvPr/>
            </p:nvSpPr>
            <p:spPr bwMode="auto">
              <a:xfrm>
                <a:off x="2281" y="1404"/>
                <a:ext cx="41" cy="61"/>
              </a:xfrm>
              <a:custGeom>
                <a:avLst/>
                <a:gdLst/>
                <a:ahLst/>
                <a:cxnLst>
                  <a:cxn ang="0">
                    <a:pos x="18" y="0"/>
                  </a:cxn>
                  <a:cxn ang="0">
                    <a:pos x="12" y="6"/>
                  </a:cxn>
                  <a:cxn ang="0">
                    <a:pos x="12" y="24"/>
                  </a:cxn>
                  <a:cxn ang="0">
                    <a:pos x="36" y="54"/>
                  </a:cxn>
                  <a:cxn ang="0">
                    <a:pos x="48" y="60"/>
                  </a:cxn>
                  <a:cxn ang="0">
                    <a:pos x="42" y="72"/>
                  </a:cxn>
                  <a:cxn ang="0">
                    <a:pos x="54" y="78"/>
                  </a:cxn>
                  <a:cxn ang="0">
                    <a:pos x="24" y="84"/>
                  </a:cxn>
                  <a:cxn ang="0">
                    <a:pos x="0" y="6"/>
                  </a:cxn>
                  <a:cxn ang="0">
                    <a:pos x="12" y="0"/>
                  </a:cxn>
                  <a:cxn ang="0">
                    <a:pos x="18" y="0"/>
                  </a:cxn>
                  <a:cxn ang="0">
                    <a:pos x="18" y="6"/>
                  </a:cxn>
                </a:cxnLst>
                <a:rect l="0" t="0" r="r" b="b"/>
                <a:pathLst>
                  <a:path w="54" h="84">
                    <a:moveTo>
                      <a:pt x="18" y="0"/>
                    </a:moveTo>
                    <a:lnTo>
                      <a:pt x="12" y="6"/>
                    </a:lnTo>
                    <a:lnTo>
                      <a:pt x="12" y="24"/>
                    </a:lnTo>
                    <a:lnTo>
                      <a:pt x="36" y="54"/>
                    </a:lnTo>
                    <a:lnTo>
                      <a:pt x="48" y="60"/>
                    </a:lnTo>
                    <a:lnTo>
                      <a:pt x="42" y="72"/>
                    </a:lnTo>
                    <a:lnTo>
                      <a:pt x="54" y="78"/>
                    </a:lnTo>
                    <a:lnTo>
                      <a:pt x="24" y="84"/>
                    </a:lnTo>
                    <a:lnTo>
                      <a:pt x="0" y="6"/>
                    </a:lnTo>
                    <a:lnTo>
                      <a:pt x="12" y="0"/>
                    </a:lnTo>
                    <a:lnTo>
                      <a:pt x="18" y="0"/>
                    </a:lnTo>
                    <a:lnTo>
                      <a:pt x="18" y="6"/>
                    </a:lnTo>
                  </a:path>
                </a:pathLst>
              </a:custGeom>
              <a:noFill/>
              <a:ln w="9525">
                <a:solidFill>
                  <a:srgbClr val="000000"/>
                </a:solidFill>
                <a:prstDash val="solid"/>
                <a:round/>
                <a:headEnd/>
                <a:tailEnd/>
              </a:ln>
            </p:spPr>
            <p:txBody>
              <a:bodyPr/>
              <a:lstStyle/>
              <a:p>
                <a:endParaRPr lang="en-US"/>
              </a:p>
            </p:txBody>
          </p:sp>
          <p:sp>
            <p:nvSpPr>
              <p:cNvPr id="364695" name="Freeform 151"/>
              <p:cNvSpPr>
                <a:spLocks noChangeAspect="1"/>
              </p:cNvSpPr>
              <p:nvPr/>
            </p:nvSpPr>
            <p:spPr bwMode="auto">
              <a:xfrm>
                <a:off x="2240" y="1456"/>
                <a:ext cx="9" cy="4"/>
              </a:xfrm>
              <a:custGeom>
                <a:avLst/>
                <a:gdLst/>
                <a:ahLst/>
                <a:cxnLst>
                  <a:cxn ang="0">
                    <a:pos x="6" y="6"/>
                  </a:cxn>
                  <a:cxn ang="0">
                    <a:pos x="0" y="0"/>
                  </a:cxn>
                  <a:cxn ang="0">
                    <a:pos x="12" y="0"/>
                  </a:cxn>
                  <a:cxn ang="0">
                    <a:pos x="6" y="6"/>
                  </a:cxn>
                </a:cxnLst>
                <a:rect l="0" t="0" r="r" b="b"/>
                <a:pathLst>
                  <a:path w="12" h="6">
                    <a:moveTo>
                      <a:pt x="6" y="6"/>
                    </a:moveTo>
                    <a:lnTo>
                      <a:pt x="0" y="0"/>
                    </a:lnTo>
                    <a:lnTo>
                      <a:pt x="12" y="0"/>
                    </a:lnTo>
                    <a:lnTo>
                      <a:pt x="6" y="6"/>
                    </a:lnTo>
                    <a:close/>
                  </a:path>
                </a:pathLst>
              </a:custGeom>
              <a:solidFill>
                <a:srgbClr val="FFAA00"/>
              </a:solidFill>
              <a:ln w="9525">
                <a:solidFill>
                  <a:srgbClr val="FFAA00"/>
                </a:solidFill>
                <a:prstDash val="solid"/>
                <a:round/>
                <a:headEnd/>
                <a:tailEnd/>
              </a:ln>
            </p:spPr>
            <p:txBody>
              <a:bodyPr/>
              <a:lstStyle/>
              <a:p>
                <a:endParaRPr lang="en-US"/>
              </a:p>
            </p:txBody>
          </p:sp>
          <p:sp>
            <p:nvSpPr>
              <p:cNvPr id="364696" name="Freeform 152"/>
              <p:cNvSpPr>
                <a:spLocks noChangeAspect="1"/>
              </p:cNvSpPr>
              <p:nvPr/>
            </p:nvSpPr>
            <p:spPr bwMode="auto">
              <a:xfrm>
                <a:off x="2240" y="1456"/>
                <a:ext cx="9" cy="9"/>
              </a:xfrm>
              <a:custGeom>
                <a:avLst/>
                <a:gdLst/>
                <a:ahLst/>
                <a:cxnLst>
                  <a:cxn ang="0">
                    <a:pos x="6" y="6"/>
                  </a:cxn>
                  <a:cxn ang="0">
                    <a:pos x="0" y="0"/>
                  </a:cxn>
                  <a:cxn ang="0">
                    <a:pos x="12" y="0"/>
                  </a:cxn>
                  <a:cxn ang="0">
                    <a:pos x="6" y="6"/>
                  </a:cxn>
                  <a:cxn ang="0">
                    <a:pos x="6" y="12"/>
                  </a:cxn>
                </a:cxnLst>
                <a:rect l="0" t="0" r="r" b="b"/>
                <a:pathLst>
                  <a:path w="12" h="12">
                    <a:moveTo>
                      <a:pt x="6" y="6"/>
                    </a:moveTo>
                    <a:lnTo>
                      <a:pt x="0" y="0"/>
                    </a:lnTo>
                    <a:lnTo>
                      <a:pt x="12" y="0"/>
                    </a:lnTo>
                    <a:lnTo>
                      <a:pt x="6" y="6"/>
                    </a:lnTo>
                    <a:lnTo>
                      <a:pt x="6" y="12"/>
                    </a:lnTo>
                  </a:path>
                </a:pathLst>
              </a:custGeom>
              <a:noFill/>
              <a:ln w="9525">
                <a:solidFill>
                  <a:srgbClr val="000000"/>
                </a:solidFill>
                <a:prstDash val="solid"/>
                <a:round/>
                <a:headEnd/>
                <a:tailEnd/>
              </a:ln>
            </p:spPr>
            <p:txBody>
              <a:bodyPr/>
              <a:lstStyle/>
              <a:p>
                <a:endParaRPr lang="en-US"/>
              </a:p>
            </p:txBody>
          </p:sp>
          <p:sp>
            <p:nvSpPr>
              <p:cNvPr id="364697" name="Freeform 153"/>
              <p:cNvSpPr>
                <a:spLocks noChangeAspect="1"/>
              </p:cNvSpPr>
              <p:nvPr/>
            </p:nvSpPr>
            <p:spPr bwMode="auto">
              <a:xfrm>
                <a:off x="1883" y="1859"/>
                <a:ext cx="352" cy="251"/>
              </a:xfrm>
              <a:custGeom>
                <a:avLst/>
                <a:gdLst/>
                <a:ahLst/>
                <a:cxnLst>
                  <a:cxn ang="0">
                    <a:pos x="330" y="0"/>
                  </a:cxn>
                  <a:cxn ang="0">
                    <a:pos x="456" y="234"/>
                  </a:cxn>
                  <a:cxn ang="0">
                    <a:pos x="462" y="294"/>
                  </a:cxn>
                  <a:cxn ang="0">
                    <a:pos x="450" y="312"/>
                  </a:cxn>
                  <a:cxn ang="0">
                    <a:pos x="450" y="324"/>
                  </a:cxn>
                  <a:cxn ang="0">
                    <a:pos x="444" y="336"/>
                  </a:cxn>
                  <a:cxn ang="0">
                    <a:pos x="408" y="348"/>
                  </a:cxn>
                  <a:cxn ang="0">
                    <a:pos x="402" y="336"/>
                  </a:cxn>
                  <a:cxn ang="0">
                    <a:pos x="414" y="342"/>
                  </a:cxn>
                  <a:cxn ang="0">
                    <a:pos x="420" y="330"/>
                  </a:cxn>
                  <a:cxn ang="0">
                    <a:pos x="402" y="330"/>
                  </a:cxn>
                  <a:cxn ang="0">
                    <a:pos x="384" y="306"/>
                  </a:cxn>
                  <a:cxn ang="0">
                    <a:pos x="366" y="300"/>
                  </a:cxn>
                  <a:cxn ang="0">
                    <a:pos x="354" y="270"/>
                  </a:cxn>
                  <a:cxn ang="0">
                    <a:pos x="336" y="258"/>
                  </a:cxn>
                  <a:cxn ang="0">
                    <a:pos x="336" y="240"/>
                  </a:cxn>
                  <a:cxn ang="0">
                    <a:pos x="324" y="240"/>
                  </a:cxn>
                  <a:cxn ang="0">
                    <a:pos x="330" y="252"/>
                  </a:cxn>
                  <a:cxn ang="0">
                    <a:pos x="324" y="252"/>
                  </a:cxn>
                  <a:cxn ang="0">
                    <a:pos x="300" y="216"/>
                  </a:cxn>
                  <a:cxn ang="0">
                    <a:pos x="312" y="186"/>
                  </a:cxn>
                  <a:cxn ang="0">
                    <a:pos x="294" y="180"/>
                  </a:cxn>
                  <a:cxn ang="0">
                    <a:pos x="300" y="198"/>
                  </a:cxn>
                  <a:cxn ang="0">
                    <a:pos x="282" y="186"/>
                  </a:cxn>
                  <a:cxn ang="0">
                    <a:pos x="288" y="126"/>
                  </a:cxn>
                  <a:cxn ang="0">
                    <a:pos x="222" y="66"/>
                  </a:cxn>
                  <a:cxn ang="0">
                    <a:pos x="186" y="60"/>
                  </a:cxn>
                  <a:cxn ang="0">
                    <a:pos x="186" y="72"/>
                  </a:cxn>
                  <a:cxn ang="0">
                    <a:pos x="126" y="90"/>
                  </a:cxn>
                  <a:cxn ang="0">
                    <a:pos x="126" y="84"/>
                  </a:cxn>
                  <a:cxn ang="0">
                    <a:pos x="132" y="90"/>
                  </a:cxn>
                  <a:cxn ang="0">
                    <a:pos x="132" y="84"/>
                  </a:cxn>
                  <a:cxn ang="0">
                    <a:pos x="102" y="54"/>
                  </a:cxn>
                  <a:cxn ang="0">
                    <a:pos x="96" y="60"/>
                  </a:cxn>
                  <a:cxn ang="0">
                    <a:pos x="102" y="66"/>
                  </a:cxn>
                  <a:cxn ang="0">
                    <a:pos x="60" y="54"/>
                  </a:cxn>
                  <a:cxn ang="0">
                    <a:pos x="84" y="48"/>
                  </a:cxn>
                  <a:cxn ang="0">
                    <a:pos x="78" y="48"/>
                  </a:cxn>
                  <a:cxn ang="0">
                    <a:pos x="24" y="60"/>
                  </a:cxn>
                  <a:cxn ang="0">
                    <a:pos x="36" y="54"/>
                  </a:cxn>
                  <a:cxn ang="0">
                    <a:pos x="24" y="48"/>
                  </a:cxn>
                  <a:cxn ang="0">
                    <a:pos x="24" y="54"/>
                  </a:cxn>
                  <a:cxn ang="0">
                    <a:pos x="12" y="60"/>
                  </a:cxn>
                  <a:cxn ang="0">
                    <a:pos x="12" y="42"/>
                  </a:cxn>
                  <a:cxn ang="0">
                    <a:pos x="0" y="30"/>
                  </a:cxn>
                  <a:cxn ang="0">
                    <a:pos x="0" y="18"/>
                  </a:cxn>
                  <a:cxn ang="0">
                    <a:pos x="138" y="6"/>
                  </a:cxn>
                  <a:cxn ang="0">
                    <a:pos x="150" y="24"/>
                  </a:cxn>
                  <a:cxn ang="0">
                    <a:pos x="294" y="18"/>
                  </a:cxn>
                  <a:cxn ang="0">
                    <a:pos x="300" y="30"/>
                  </a:cxn>
                  <a:cxn ang="0">
                    <a:pos x="306" y="24"/>
                  </a:cxn>
                  <a:cxn ang="0">
                    <a:pos x="306" y="0"/>
                  </a:cxn>
                  <a:cxn ang="0">
                    <a:pos x="330" y="0"/>
                  </a:cxn>
                </a:cxnLst>
                <a:rect l="0" t="0" r="r" b="b"/>
                <a:pathLst>
                  <a:path w="462" h="348">
                    <a:moveTo>
                      <a:pt x="330" y="0"/>
                    </a:moveTo>
                    <a:lnTo>
                      <a:pt x="456" y="234"/>
                    </a:lnTo>
                    <a:lnTo>
                      <a:pt x="462" y="294"/>
                    </a:lnTo>
                    <a:lnTo>
                      <a:pt x="450" y="312"/>
                    </a:lnTo>
                    <a:lnTo>
                      <a:pt x="450" y="324"/>
                    </a:lnTo>
                    <a:lnTo>
                      <a:pt x="444" y="336"/>
                    </a:lnTo>
                    <a:lnTo>
                      <a:pt x="408" y="348"/>
                    </a:lnTo>
                    <a:lnTo>
                      <a:pt x="402" y="336"/>
                    </a:lnTo>
                    <a:lnTo>
                      <a:pt x="414" y="342"/>
                    </a:lnTo>
                    <a:lnTo>
                      <a:pt x="420" y="330"/>
                    </a:lnTo>
                    <a:lnTo>
                      <a:pt x="402" y="330"/>
                    </a:lnTo>
                    <a:lnTo>
                      <a:pt x="384" y="306"/>
                    </a:lnTo>
                    <a:lnTo>
                      <a:pt x="366" y="300"/>
                    </a:lnTo>
                    <a:lnTo>
                      <a:pt x="354" y="270"/>
                    </a:lnTo>
                    <a:lnTo>
                      <a:pt x="336" y="258"/>
                    </a:lnTo>
                    <a:lnTo>
                      <a:pt x="336" y="240"/>
                    </a:lnTo>
                    <a:lnTo>
                      <a:pt x="324" y="240"/>
                    </a:lnTo>
                    <a:lnTo>
                      <a:pt x="330" y="252"/>
                    </a:lnTo>
                    <a:lnTo>
                      <a:pt x="324" y="252"/>
                    </a:lnTo>
                    <a:lnTo>
                      <a:pt x="300" y="216"/>
                    </a:lnTo>
                    <a:lnTo>
                      <a:pt x="312" y="186"/>
                    </a:lnTo>
                    <a:lnTo>
                      <a:pt x="294" y="180"/>
                    </a:lnTo>
                    <a:lnTo>
                      <a:pt x="300" y="198"/>
                    </a:lnTo>
                    <a:lnTo>
                      <a:pt x="282" y="186"/>
                    </a:lnTo>
                    <a:lnTo>
                      <a:pt x="288" y="126"/>
                    </a:lnTo>
                    <a:lnTo>
                      <a:pt x="222" y="66"/>
                    </a:lnTo>
                    <a:lnTo>
                      <a:pt x="186" y="60"/>
                    </a:lnTo>
                    <a:lnTo>
                      <a:pt x="186" y="72"/>
                    </a:lnTo>
                    <a:lnTo>
                      <a:pt x="126" y="90"/>
                    </a:lnTo>
                    <a:lnTo>
                      <a:pt x="126" y="84"/>
                    </a:lnTo>
                    <a:lnTo>
                      <a:pt x="132" y="90"/>
                    </a:lnTo>
                    <a:lnTo>
                      <a:pt x="132" y="84"/>
                    </a:lnTo>
                    <a:lnTo>
                      <a:pt x="102" y="54"/>
                    </a:lnTo>
                    <a:lnTo>
                      <a:pt x="96" y="60"/>
                    </a:lnTo>
                    <a:lnTo>
                      <a:pt x="102" y="66"/>
                    </a:lnTo>
                    <a:lnTo>
                      <a:pt x="60" y="54"/>
                    </a:lnTo>
                    <a:lnTo>
                      <a:pt x="84" y="48"/>
                    </a:lnTo>
                    <a:lnTo>
                      <a:pt x="78" y="48"/>
                    </a:lnTo>
                    <a:lnTo>
                      <a:pt x="24" y="60"/>
                    </a:lnTo>
                    <a:lnTo>
                      <a:pt x="36" y="54"/>
                    </a:lnTo>
                    <a:lnTo>
                      <a:pt x="24" y="48"/>
                    </a:lnTo>
                    <a:lnTo>
                      <a:pt x="24" y="54"/>
                    </a:lnTo>
                    <a:lnTo>
                      <a:pt x="12" y="60"/>
                    </a:lnTo>
                    <a:lnTo>
                      <a:pt x="12" y="42"/>
                    </a:lnTo>
                    <a:lnTo>
                      <a:pt x="0" y="30"/>
                    </a:lnTo>
                    <a:lnTo>
                      <a:pt x="0" y="18"/>
                    </a:lnTo>
                    <a:lnTo>
                      <a:pt x="138" y="6"/>
                    </a:lnTo>
                    <a:lnTo>
                      <a:pt x="150" y="24"/>
                    </a:lnTo>
                    <a:lnTo>
                      <a:pt x="294" y="18"/>
                    </a:lnTo>
                    <a:lnTo>
                      <a:pt x="300" y="30"/>
                    </a:lnTo>
                    <a:lnTo>
                      <a:pt x="306" y="24"/>
                    </a:lnTo>
                    <a:lnTo>
                      <a:pt x="306" y="0"/>
                    </a:lnTo>
                    <a:lnTo>
                      <a:pt x="330" y="0"/>
                    </a:lnTo>
                    <a:close/>
                  </a:path>
                </a:pathLst>
              </a:custGeom>
              <a:solidFill>
                <a:srgbClr val="E8D898"/>
              </a:solidFill>
              <a:ln w="9525">
                <a:solidFill>
                  <a:srgbClr val="E8D898"/>
                </a:solidFill>
                <a:prstDash val="solid"/>
                <a:round/>
                <a:headEnd/>
                <a:tailEnd/>
              </a:ln>
            </p:spPr>
            <p:txBody>
              <a:bodyPr/>
              <a:lstStyle/>
              <a:p>
                <a:endParaRPr lang="en-US"/>
              </a:p>
            </p:txBody>
          </p:sp>
          <p:sp>
            <p:nvSpPr>
              <p:cNvPr id="364698" name="Freeform 154"/>
              <p:cNvSpPr>
                <a:spLocks noChangeAspect="1"/>
              </p:cNvSpPr>
              <p:nvPr/>
            </p:nvSpPr>
            <p:spPr bwMode="auto">
              <a:xfrm>
                <a:off x="1883" y="1859"/>
                <a:ext cx="352" cy="251"/>
              </a:xfrm>
              <a:custGeom>
                <a:avLst/>
                <a:gdLst/>
                <a:ahLst/>
                <a:cxnLst>
                  <a:cxn ang="0">
                    <a:pos x="330" y="0"/>
                  </a:cxn>
                  <a:cxn ang="0">
                    <a:pos x="456" y="234"/>
                  </a:cxn>
                  <a:cxn ang="0">
                    <a:pos x="462" y="294"/>
                  </a:cxn>
                  <a:cxn ang="0">
                    <a:pos x="450" y="312"/>
                  </a:cxn>
                  <a:cxn ang="0">
                    <a:pos x="450" y="324"/>
                  </a:cxn>
                  <a:cxn ang="0">
                    <a:pos x="444" y="336"/>
                  </a:cxn>
                  <a:cxn ang="0">
                    <a:pos x="408" y="348"/>
                  </a:cxn>
                  <a:cxn ang="0">
                    <a:pos x="402" y="336"/>
                  </a:cxn>
                  <a:cxn ang="0">
                    <a:pos x="414" y="342"/>
                  </a:cxn>
                  <a:cxn ang="0">
                    <a:pos x="420" y="330"/>
                  </a:cxn>
                  <a:cxn ang="0">
                    <a:pos x="402" y="330"/>
                  </a:cxn>
                  <a:cxn ang="0">
                    <a:pos x="384" y="306"/>
                  </a:cxn>
                  <a:cxn ang="0">
                    <a:pos x="366" y="300"/>
                  </a:cxn>
                  <a:cxn ang="0">
                    <a:pos x="354" y="270"/>
                  </a:cxn>
                  <a:cxn ang="0">
                    <a:pos x="336" y="258"/>
                  </a:cxn>
                  <a:cxn ang="0">
                    <a:pos x="336" y="240"/>
                  </a:cxn>
                  <a:cxn ang="0">
                    <a:pos x="324" y="240"/>
                  </a:cxn>
                  <a:cxn ang="0">
                    <a:pos x="330" y="252"/>
                  </a:cxn>
                  <a:cxn ang="0">
                    <a:pos x="324" y="252"/>
                  </a:cxn>
                  <a:cxn ang="0">
                    <a:pos x="300" y="216"/>
                  </a:cxn>
                  <a:cxn ang="0">
                    <a:pos x="312" y="186"/>
                  </a:cxn>
                  <a:cxn ang="0">
                    <a:pos x="294" y="180"/>
                  </a:cxn>
                  <a:cxn ang="0">
                    <a:pos x="300" y="198"/>
                  </a:cxn>
                  <a:cxn ang="0">
                    <a:pos x="282" y="186"/>
                  </a:cxn>
                  <a:cxn ang="0">
                    <a:pos x="288" y="126"/>
                  </a:cxn>
                  <a:cxn ang="0">
                    <a:pos x="222" y="66"/>
                  </a:cxn>
                  <a:cxn ang="0">
                    <a:pos x="186" y="60"/>
                  </a:cxn>
                  <a:cxn ang="0">
                    <a:pos x="186" y="72"/>
                  </a:cxn>
                  <a:cxn ang="0">
                    <a:pos x="126" y="90"/>
                  </a:cxn>
                  <a:cxn ang="0">
                    <a:pos x="126" y="84"/>
                  </a:cxn>
                  <a:cxn ang="0">
                    <a:pos x="132" y="90"/>
                  </a:cxn>
                  <a:cxn ang="0">
                    <a:pos x="132" y="84"/>
                  </a:cxn>
                  <a:cxn ang="0">
                    <a:pos x="102" y="54"/>
                  </a:cxn>
                  <a:cxn ang="0">
                    <a:pos x="96" y="60"/>
                  </a:cxn>
                  <a:cxn ang="0">
                    <a:pos x="102" y="66"/>
                  </a:cxn>
                  <a:cxn ang="0">
                    <a:pos x="60" y="54"/>
                  </a:cxn>
                  <a:cxn ang="0">
                    <a:pos x="84" y="48"/>
                  </a:cxn>
                  <a:cxn ang="0">
                    <a:pos x="78" y="48"/>
                  </a:cxn>
                  <a:cxn ang="0">
                    <a:pos x="24" y="60"/>
                  </a:cxn>
                  <a:cxn ang="0">
                    <a:pos x="36" y="54"/>
                  </a:cxn>
                  <a:cxn ang="0">
                    <a:pos x="24" y="48"/>
                  </a:cxn>
                  <a:cxn ang="0">
                    <a:pos x="24" y="54"/>
                  </a:cxn>
                  <a:cxn ang="0">
                    <a:pos x="12" y="60"/>
                  </a:cxn>
                  <a:cxn ang="0">
                    <a:pos x="12" y="42"/>
                  </a:cxn>
                  <a:cxn ang="0">
                    <a:pos x="0" y="30"/>
                  </a:cxn>
                  <a:cxn ang="0">
                    <a:pos x="0" y="18"/>
                  </a:cxn>
                  <a:cxn ang="0">
                    <a:pos x="138" y="6"/>
                  </a:cxn>
                  <a:cxn ang="0">
                    <a:pos x="150" y="24"/>
                  </a:cxn>
                  <a:cxn ang="0">
                    <a:pos x="294" y="18"/>
                  </a:cxn>
                  <a:cxn ang="0">
                    <a:pos x="300" y="30"/>
                  </a:cxn>
                  <a:cxn ang="0">
                    <a:pos x="306" y="24"/>
                  </a:cxn>
                  <a:cxn ang="0">
                    <a:pos x="306" y="0"/>
                  </a:cxn>
                  <a:cxn ang="0">
                    <a:pos x="330" y="0"/>
                  </a:cxn>
                  <a:cxn ang="0">
                    <a:pos x="330" y="6"/>
                  </a:cxn>
                </a:cxnLst>
                <a:rect l="0" t="0" r="r" b="b"/>
                <a:pathLst>
                  <a:path w="462" h="348">
                    <a:moveTo>
                      <a:pt x="330" y="0"/>
                    </a:moveTo>
                    <a:lnTo>
                      <a:pt x="456" y="234"/>
                    </a:lnTo>
                    <a:lnTo>
                      <a:pt x="462" y="294"/>
                    </a:lnTo>
                    <a:lnTo>
                      <a:pt x="450" y="312"/>
                    </a:lnTo>
                    <a:lnTo>
                      <a:pt x="450" y="324"/>
                    </a:lnTo>
                    <a:lnTo>
                      <a:pt x="444" y="336"/>
                    </a:lnTo>
                    <a:lnTo>
                      <a:pt x="408" y="348"/>
                    </a:lnTo>
                    <a:lnTo>
                      <a:pt x="402" y="336"/>
                    </a:lnTo>
                    <a:lnTo>
                      <a:pt x="414" y="342"/>
                    </a:lnTo>
                    <a:lnTo>
                      <a:pt x="420" y="330"/>
                    </a:lnTo>
                    <a:lnTo>
                      <a:pt x="402" y="330"/>
                    </a:lnTo>
                    <a:lnTo>
                      <a:pt x="384" y="306"/>
                    </a:lnTo>
                    <a:lnTo>
                      <a:pt x="366" y="300"/>
                    </a:lnTo>
                    <a:lnTo>
                      <a:pt x="354" y="270"/>
                    </a:lnTo>
                    <a:lnTo>
                      <a:pt x="336" y="258"/>
                    </a:lnTo>
                    <a:lnTo>
                      <a:pt x="336" y="240"/>
                    </a:lnTo>
                    <a:lnTo>
                      <a:pt x="324" y="240"/>
                    </a:lnTo>
                    <a:lnTo>
                      <a:pt x="330" y="252"/>
                    </a:lnTo>
                    <a:lnTo>
                      <a:pt x="324" y="252"/>
                    </a:lnTo>
                    <a:lnTo>
                      <a:pt x="300" y="216"/>
                    </a:lnTo>
                    <a:lnTo>
                      <a:pt x="312" y="186"/>
                    </a:lnTo>
                    <a:lnTo>
                      <a:pt x="294" y="180"/>
                    </a:lnTo>
                    <a:lnTo>
                      <a:pt x="300" y="198"/>
                    </a:lnTo>
                    <a:lnTo>
                      <a:pt x="282" y="186"/>
                    </a:lnTo>
                    <a:lnTo>
                      <a:pt x="288" y="126"/>
                    </a:lnTo>
                    <a:lnTo>
                      <a:pt x="222" y="66"/>
                    </a:lnTo>
                    <a:lnTo>
                      <a:pt x="186" y="60"/>
                    </a:lnTo>
                    <a:lnTo>
                      <a:pt x="186" y="72"/>
                    </a:lnTo>
                    <a:lnTo>
                      <a:pt x="126" y="90"/>
                    </a:lnTo>
                    <a:lnTo>
                      <a:pt x="126" y="84"/>
                    </a:lnTo>
                    <a:lnTo>
                      <a:pt x="132" y="90"/>
                    </a:lnTo>
                    <a:lnTo>
                      <a:pt x="132" y="84"/>
                    </a:lnTo>
                    <a:lnTo>
                      <a:pt x="102" y="54"/>
                    </a:lnTo>
                    <a:lnTo>
                      <a:pt x="96" y="60"/>
                    </a:lnTo>
                    <a:lnTo>
                      <a:pt x="102" y="66"/>
                    </a:lnTo>
                    <a:lnTo>
                      <a:pt x="60" y="54"/>
                    </a:lnTo>
                    <a:lnTo>
                      <a:pt x="84" y="48"/>
                    </a:lnTo>
                    <a:lnTo>
                      <a:pt x="78" y="48"/>
                    </a:lnTo>
                    <a:lnTo>
                      <a:pt x="24" y="60"/>
                    </a:lnTo>
                    <a:lnTo>
                      <a:pt x="36" y="54"/>
                    </a:lnTo>
                    <a:lnTo>
                      <a:pt x="24" y="48"/>
                    </a:lnTo>
                    <a:lnTo>
                      <a:pt x="24" y="54"/>
                    </a:lnTo>
                    <a:lnTo>
                      <a:pt x="12" y="60"/>
                    </a:lnTo>
                    <a:lnTo>
                      <a:pt x="12" y="42"/>
                    </a:lnTo>
                    <a:lnTo>
                      <a:pt x="0" y="30"/>
                    </a:lnTo>
                    <a:lnTo>
                      <a:pt x="0" y="18"/>
                    </a:lnTo>
                    <a:lnTo>
                      <a:pt x="138" y="6"/>
                    </a:lnTo>
                    <a:lnTo>
                      <a:pt x="150" y="24"/>
                    </a:lnTo>
                    <a:lnTo>
                      <a:pt x="294" y="18"/>
                    </a:lnTo>
                    <a:lnTo>
                      <a:pt x="300" y="30"/>
                    </a:lnTo>
                    <a:lnTo>
                      <a:pt x="306" y="24"/>
                    </a:lnTo>
                    <a:lnTo>
                      <a:pt x="306" y="0"/>
                    </a:lnTo>
                    <a:lnTo>
                      <a:pt x="330" y="0"/>
                    </a:lnTo>
                    <a:lnTo>
                      <a:pt x="330" y="6"/>
                    </a:lnTo>
                  </a:path>
                </a:pathLst>
              </a:custGeom>
              <a:noFill/>
              <a:ln w="9525">
                <a:solidFill>
                  <a:srgbClr val="000000"/>
                </a:solidFill>
                <a:prstDash val="solid"/>
                <a:round/>
                <a:headEnd/>
                <a:tailEnd/>
              </a:ln>
            </p:spPr>
            <p:txBody>
              <a:bodyPr/>
              <a:lstStyle/>
              <a:p>
                <a:endParaRPr lang="en-US"/>
              </a:p>
            </p:txBody>
          </p:sp>
          <p:sp>
            <p:nvSpPr>
              <p:cNvPr id="364699" name="Freeform 155"/>
              <p:cNvSpPr>
                <a:spLocks noChangeAspect="1"/>
              </p:cNvSpPr>
              <p:nvPr/>
            </p:nvSpPr>
            <p:spPr bwMode="auto">
              <a:xfrm>
                <a:off x="1942" y="1672"/>
                <a:ext cx="211" cy="208"/>
              </a:xfrm>
              <a:custGeom>
                <a:avLst/>
                <a:gdLst/>
                <a:ahLst/>
                <a:cxnLst>
                  <a:cxn ang="0">
                    <a:pos x="66" y="6"/>
                  </a:cxn>
                  <a:cxn ang="0">
                    <a:pos x="132" y="0"/>
                  </a:cxn>
                  <a:cxn ang="0">
                    <a:pos x="120" y="18"/>
                  </a:cxn>
                  <a:cxn ang="0">
                    <a:pos x="150" y="30"/>
                  </a:cxn>
                  <a:cxn ang="0">
                    <a:pos x="168" y="60"/>
                  </a:cxn>
                  <a:cxn ang="0">
                    <a:pos x="234" y="114"/>
                  </a:cxn>
                  <a:cxn ang="0">
                    <a:pos x="258" y="162"/>
                  </a:cxn>
                  <a:cxn ang="0">
                    <a:pos x="276" y="168"/>
                  </a:cxn>
                  <a:cxn ang="0">
                    <a:pos x="264" y="192"/>
                  </a:cxn>
                  <a:cxn ang="0">
                    <a:pos x="264" y="198"/>
                  </a:cxn>
                  <a:cxn ang="0">
                    <a:pos x="252" y="216"/>
                  </a:cxn>
                  <a:cxn ang="0">
                    <a:pos x="252" y="228"/>
                  </a:cxn>
                  <a:cxn ang="0">
                    <a:pos x="246" y="228"/>
                  </a:cxn>
                  <a:cxn ang="0">
                    <a:pos x="258" y="234"/>
                  </a:cxn>
                  <a:cxn ang="0">
                    <a:pos x="252" y="258"/>
                  </a:cxn>
                  <a:cxn ang="0">
                    <a:pos x="228" y="258"/>
                  </a:cxn>
                  <a:cxn ang="0">
                    <a:pos x="228" y="282"/>
                  </a:cxn>
                  <a:cxn ang="0">
                    <a:pos x="222" y="288"/>
                  </a:cxn>
                  <a:cxn ang="0">
                    <a:pos x="216" y="276"/>
                  </a:cxn>
                  <a:cxn ang="0">
                    <a:pos x="72" y="282"/>
                  </a:cxn>
                  <a:cxn ang="0">
                    <a:pos x="60" y="264"/>
                  </a:cxn>
                  <a:cxn ang="0">
                    <a:pos x="48" y="210"/>
                  </a:cxn>
                  <a:cxn ang="0">
                    <a:pos x="60" y="186"/>
                  </a:cxn>
                  <a:cxn ang="0">
                    <a:pos x="36" y="150"/>
                  </a:cxn>
                  <a:cxn ang="0">
                    <a:pos x="0" y="18"/>
                  </a:cxn>
                  <a:cxn ang="0">
                    <a:pos x="66" y="6"/>
                  </a:cxn>
                </a:cxnLst>
                <a:rect l="0" t="0" r="r" b="b"/>
                <a:pathLst>
                  <a:path w="276" h="288">
                    <a:moveTo>
                      <a:pt x="66" y="6"/>
                    </a:moveTo>
                    <a:lnTo>
                      <a:pt x="132" y="0"/>
                    </a:lnTo>
                    <a:lnTo>
                      <a:pt x="120" y="18"/>
                    </a:lnTo>
                    <a:lnTo>
                      <a:pt x="150" y="30"/>
                    </a:lnTo>
                    <a:lnTo>
                      <a:pt x="168" y="60"/>
                    </a:lnTo>
                    <a:lnTo>
                      <a:pt x="234" y="114"/>
                    </a:lnTo>
                    <a:lnTo>
                      <a:pt x="258" y="162"/>
                    </a:lnTo>
                    <a:lnTo>
                      <a:pt x="276" y="168"/>
                    </a:lnTo>
                    <a:lnTo>
                      <a:pt x="264" y="192"/>
                    </a:lnTo>
                    <a:lnTo>
                      <a:pt x="264" y="198"/>
                    </a:lnTo>
                    <a:lnTo>
                      <a:pt x="252" y="216"/>
                    </a:lnTo>
                    <a:lnTo>
                      <a:pt x="252" y="228"/>
                    </a:lnTo>
                    <a:lnTo>
                      <a:pt x="246" y="228"/>
                    </a:lnTo>
                    <a:lnTo>
                      <a:pt x="258" y="234"/>
                    </a:lnTo>
                    <a:lnTo>
                      <a:pt x="252" y="258"/>
                    </a:lnTo>
                    <a:lnTo>
                      <a:pt x="228" y="258"/>
                    </a:lnTo>
                    <a:lnTo>
                      <a:pt x="228" y="282"/>
                    </a:lnTo>
                    <a:lnTo>
                      <a:pt x="222" y="288"/>
                    </a:lnTo>
                    <a:lnTo>
                      <a:pt x="216" y="276"/>
                    </a:lnTo>
                    <a:lnTo>
                      <a:pt x="72" y="282"/>
                    </a:lnTo>
                    <a:lnTo>
                      <a:pt x="60" y="264"/>
                    </a:lnTo>
                    <a:lnTo>
                      <a:pt x="48" y="210"/>
                    </a:lnTo>
                    <a:lnTo>
                      <a:pt x="60" y="186"/>
                    </a:lnTo>
                    <a:lnTo>
                      <a:pt x="36" y="150"/>
                    </a:lnTo>
                    <a:lnTo>
                      <a:pt x="0" y="18"/>
                    </a:lnTo>
                    <a:lnTo>
                      <a:pt x="66" y="6"/>
                    </a:lnTo>
                    <a:close/>
                  </a:path>
                </a:pathLst>
              </a:custGeom>
              <a:solidFill>
                <a:srgbClr val="FFAA00"/>
              </a:solidFill>
              <a:ln w="9525">
                <a:solidFill>
                  <a:srgbClr val="FFAA00"/>
                </a:solidFill>
                <a:prstDash val="solid"/>
                <a:round/>
                <a:headEnd/>
                <a:tailEnd/>
              </a:ln>
            </p:spPr>
            <p:txBody>
              <a:bodyPr/>
              <a:lstStyle/>
              <a:p>
                <a:endParaRPr lang="en-US"/>
              </a:p>
            </p:txBody>
          </p:sp>
          <p:sp>
            <p:nvSpPr>
              <p:cNvPr id="364700" name="Freeform 156"/>
              <p:cNvSpPr>
                <a:spLocks noChangeAspect="1"/>
              </p:cNvSpPr>
              <p:nvPr/>
            </p:nvSpPr>
            <p:spPr bwMode="auto">
              <a:xfrm>
                <a:off x="1942" y="1672"/>
                <a:ext cx="211" cy="208"/>
              </a:xfrm>
              <a:custGeom>
                <a:avLst/>
                <a:gdLst/>
                <a:ahLst/>
                <a:cxnLst>
                  <a:cxn ang="0">
                    <a:pos x="66" y="6"/>
                  </a:cxn>
                  <a:cxn ang="0">
                    <a:pos x="132" y="0"/>
                  </a:cxn>
                  <a:cxn ang="0">
                    <a:pos x="120" y="18"/>
                  </a:cxn>
                  <a:cxn ang="0">
                    <a:pos x="150" y="30"/>
                  </a:cxn>
                  <a:cxn ang="0">
                    <a:pos x="168" y="60"/>
                  </a:cxn>
                  <a:cxn ang="0">
                    <a:pos x="234" y="114"/>
                  </a:cxn>
                  <a:cxn ang="0">
                    <a:pos x="258" y="162"/>
                  </a:cxn>
                  <a:cxn ang="0">
                    <a:pos x="276" y="168"/>
                  </a:cxn>
                  <a:cxn ang="0">
                    <a:pos x="264" y="192"/>
                  </a:cxn>
                  <a:cxn ang="0">
                    <a:pos x="264" y="198"/>
                  </a:cxn>
                  <a:cxn ang="0">
                    <a:pos x="252" y="216"/>
                  </a:cxn>
                  <a:cxn ang="0">
                    <a:pos x="252" y="228"/>
                  </a:cxn>
                  <a:cxn ang="0">
                    <a:pos x="246" y="228"/>
                  </a:cxn>
                  <a:cxn ang="0">
                    <a:pos x="258" y="234"/>
                  </a:cxn>
                  <a:cxn ang="0">
                    <a:pos x="252" y="258"/>
                  </a:cxn>
                  <a:cxn ang="0">
                    <a:pos x="228" y="258"/>
                  </a:cxn>
                  <a:cxn ang="0">
                    <a:pos x="228" y="282"/>
                  </a:cxn>
                  <a:cxn ang="0">
                    <a:pos x="222" y="288"/>
                  </a:cxn>
                  <a:cxn ang="0">
                    <a:pos x="216" y="276"/>
                  </a:cxn>
                  <a:cxn ang="0">
                    <a:pos x="72" y="282"/>
                  </a:cxn>
                  <a:cxn ang="0">
                    <a:pos x="60" y="264"/>
                  </a:cxn>
                  <a:cxn ang="0">
                    <a:pos x="48" y="210"/>
                  </a:cxn>
                  <a:cxn ang="0">
                    <a:pos x="60" y="186"/>
                  </a:cxn>
                  <a:cxn ang="0">
                    <a:pos x="36" y="150"/>
                  </a:cxn>
                  <a:cxn ang="0">
                    <a:pos x="0" y="18"/>
                  </a:cxn>
                  <a:cxn ang="0">
                    <a:pos x="66" y="6"/>
                  </a:cxn>
                  <a:cxn ang="0">
                    <a:pos x="66" y="12"/>
                  </a:cxn>
                </a:cxnLst>
                <a:rect l="0" t="0" r="r" b="b"/>
                <a:pathLst>
                  <a:path w="276" h="288">
                    <a:moveTo>
                      <a:pt x="66" y="6"/>
                    </a:moveTo>
                    <a:lnTo>
                      <a:pt x="132" y="0"/>
                    </a:lnTo>
                    <a:lnTo>
                      <a:pt x="120" y="18"/>
                    </a:lnTo>
                    <a:lnTo>
                      <a:pt x="150" y="30"/>
                    </a:lnTo>
                    <a:lnTo>
                      <a:pt x="168" y="60"/>
                    </a:lnTo>
                    <a:lnTo>
                      <a:pt x="234" y="114"/>
                    </a:lnTo>
                    <a:lnTo>
                      <a:pt x="258" y="162"/>
                    </a:lnTo>
                    <a:lnTo>
                      <a:pt x="276" y="168"/>
                    </a:lnTo>
                    <a:lnTo>
                      <a:pt x="264" y="192"/>
                    </a:lnTo>
                    <a:lnTo>
                      <a:pt x="264" y="198"/>
                    </a:lnTo>
                    <a:lnTo>
                      <a:pt x="252" y="216"/>
                    </a:lnTo>
                    <a:lnTo>
                      <a:pt x="252" y="228"/>
                    </a:lnTo>
                    <a:lnTo>
                      <a:pt x="246" y="228"/>
                    </a:lnTo>
                    <a:lnTo>
                      <a:pt x="258" y="234"/>
                    </a:lnTo>
                    <a:lnTo>
                      <a:pt x="252" y="258"/>
                    </a:lnTo>
                    <a:lnTo>
                      <a:pt x="228" y="258"/>
                    </a:lnTo>
                    <a:lnTo>
                      <a:pt x="228" y="282"/>
                    </a:lnTo>
                    <a:lnTo>
                      <a:pt x="222" y="288"/>
                    </a:lnTo>
                    <a:lnTo>
                      <a:pt x="216" y="276"/>
                    </a:lnTo>
                    <a:lnTo>
                      <a:pt x="72" y="282"/>
                    </a:lnTo>
                    <a:lnTo>
                      <a:pt x="60" y="264"/>
                    </a:lnTo>
                    <a:lnTo>
                      <a:pt x="48" y="210"/>
                    </a:lnTo>
                    <a:lnTo>
                      <a:pt x="60" y="186"/>
                    </a:lnTo>
                    <a:lnTo>
                      <a:pt x="36" y="150"/>
                    </a:lnTo>
                    <a:lnTo>
                      <a:pt x="0" y="18"/>
                    </a:lnTo>
                    <a:lnTo>
                      <a:pt x="66" y="6"/>
                    </a:lnTo>
                    <a:lnTo>
                      <a:pt x="66" y="12"/>
                    </a:lnTo>
                  </a:path>
                </a:pathLst>
              </a:custGeom>
              <a:noFill/>
              <a:ln w="9525">
                <a:solidFill>
                  <a:srgbClr val="000000"/>
                </a:solidFill>
                <a:prstDash val="solid"/>
                <a:round/>
                <a:headEnd/>
                <a:tailEnd/>
              </a:ln>
            </p:spPr>
            <p:txBody>
              <a:bodyPr/>
              <a:lstStyle/>
              <a:p>
                <a:endParaRPr lang="en-US"/>
              </a:p>
            </p:txBody>
          </p:sp>
          <p:sp>
            <p:nvSpPr>
              <p:cNvPr id="364701" name="Freeform 157"/>
              <p:cNvSpPr>
                <a:spLocks noChangeAspect="1"/>
              </p:cNvSpPr>
              <p:nvPr/>
            </p:nvSpPr>
            <p:spPr bwMode="auto">
              <a:xfrm>
                <a:off x="903" y="1954"/>
                <a:ext cx="19" cy="17"/>
              </a:xfrm>
              <a:custGeom>
                <a:avLst/>
                <a:gdLst/>
                <a:ahLst/>
                <a:cxnLst>
                  <a:cxn ang="0">
                    <a:pos x="6" y="0"/>
                  </a:cxn>
                  <a:cxn ang="0">
                    <a:pos x="18" y="0"/>
                  </a:cxn>
                  <a:cxn ang="0">
                    <a:pos x="24" y="6"/>
                  </a:cxn>
                  <a:cxn ang="0">
                    <a:pos x="18" y="12"/>
                  </a:cxn>
                  <a:cxn ang="0">
                    <a:pos x="18" y="18"/>
                  </a:cxn>
                  <a:cxn ang="0">
                    <a:pos x="12" y="24"/>
                  </a:cxn>
                  <a:cxn ang="0">
                    <a:pos x="6" y="24"/>
                  </a:cxn>
                  <a:cxn ang="0">
                    <a:pos x="6" y="18"/>
                  </a:cxn>
                  <a:cxn ang="0">
                    <a:pos x="0" y="18"/>
                  </a:cxn>
                  <a:cxn ang="0">
                    <a:pos x="0" y="6"/>
                  </a:cxn>
                  <a:cxn ang="0">
                    <a:pos x="6" y="0"/>
                  </a:cxn>
                </a:cxnLst>
                <a:rect l="0" t="0" r="r" b="b"/>
                <a:pathLst>
                  <a:path w="24" h="24">
                    <a:moveTo>
                      <a:pt x="6" y="0"/>
                    </a:moveTo>
                    <a:lnTo>
                      <a:pt x="18" y="0"/>
                    </a:lnTo>
                    <a:lnTo>
                      <a:pt x="24" y="6"/>
                    </a:lnTo>
                    <a:lnTo>
                      <a:pt x="18" y="12"/>
                    </a:lnTo>
                    <a:lnTo>
                      <a:pt x="18" y="18"/>
                    </a:lnTo>
                    <a:lnTo>
                      <a:pt x="12" y="24"/>
                    </a:lnTo>
                    <a:lnTo>
                      <a:pt x="6" y="24"/>
                    </a:lnTo>
                    <a:lnTo>
                      <a:pt x="6" y="18"/>
                    </a:lnTo>
                    <a:lnTo>
                      <a:pt x="0" y="18"/>
                    </a:lnTo>
                    <a:lnTo>
                      <a:pt x="0" y="6"/>
                    </a:lnTo>
                    <a:lnTo>
                      <a:pt x="6" y="0"/>
                    </a:lnTo>
                    <a:close/>
                  </a:path>
                </a:pathLst>
              </a:custGeom>
              <a:solidFill>
                <a:srgbClr val="E8D898"/>
              </a:solidFill>
              <a:ln w="9525">
                <a:solidFill>
                  <a:srgbClr val="E8D898"/>
                </a:solidFill>
                <a:prstDash val="solid"/>
                <a:round/>
                <a:headEnd/>
                <a:tailEnd/>
              </a:ln>
            </p:spPr>
            <p:txBody>
              <a:bodyPr/>
              <a:lstStyle/>
              <a:p>
                <a:endParaRPr lang="en-US"/>
              </a:p>
            </p:txBody>
          </p:sp>
          <p:sp>
            <p:nvSpPr>
              <p:cNvPr id="364702" name="Freeform 158"/>
              <p:cNvSpPr>
                <a:spLocks noChangeAspect="1"/>
              </p:cNvSpPr>
              <p:nvPr/>
            </p:nvSpPr>
            <p:spPr bwMode="auto">
              <a:xfrm>
                <a:off x="903" y="1954"/>
                <a:ext cx="19" cy="17"/>
              </a:xfrm>
              <a:custGeom>
                <a:avLst/>
                <a:gdLst/>
                <a:ahLst/>
                <a:cxnLst>
                  <a:cxn ang="0">
                    <a:pos x="6" y="0"/>
                  </a:cxn>
                  <a:cxn ang="0">
                    <a:pos x="18" y="0"/>
                  </a:cxn>
                  <a:cxn ang="0">
                    <a:pos x="24" y="6"/>
                  </a:cxn>
                  <a:cxn ang="0">
                    <a:pos x="18" y="12"/>
                  </a:cxn>
                  <a:cxn ang="0">
                    <a:pos x="18" y="18"/>
                  </a:cxn>
                  <a:cxn ang="0">
                    <a:pos x="12" y="24"/>
                  </a:cxn>
                  <a:cxn ang="0">
                    <a:pos x="6" y="24"/>
                  </a:cxn>
                  <a:cxn ang="0">
                    <a:pos x="6" y="18"/>
                  </a:cxn>
                  <a:cxn ang="0">
                    <a:pos x="0" y="18"/>
                  </a:cxn>
                  <a:cxn ang="0">
                    <a:pos x="0" y="6"/>
                  </a:cxn>
                  <a:cxn ang="0">
                    <a:pos x="6" y="0"/>
                  </a:cxn>
                  <a:cxn ang="0">
                    <a:pos x="6" y="6"/>
                  </a:cxn>
                </a:cxnLst>
                <a:rect l="0" t="0" r="r" b="b"/>
                <a:pathLst>
                  <a:path w="24" h="24">
                    <a:moveTo>
                      <a:pt x="6" y="0"/>
                    </a:moveTo>
                    <a:lnTo>
                      <a:pt x="18" y="0"/>
                    </a:lnTo>
                    <a:lnTo>
                      <a:pt x="24" y="6"/>
                    </a:lnTo>
                    <a:lnTo>
                      <a:pt x="18" y="12"/>
                    </a:lnTo>
                    <a:lnTo>
                      <a:pt x="18" y="18"/>
                    </a:lnTo>
                    <a:lnTo>
                      <a:pt x="12" y="24"/>
                    </a:lnTo>
                    <a:lnTo>
                      <a:pt x="6" y="24"/>
                    </a:lnTo>
                    <a:lnTo>
                      <a:pt x="6" y="18"/>
                    </a:lnTo>
                    <a:lnTo>
                      <a:pt x="0" y="18"/>
                    </a:lnTo>
                    <a:lnTo>
                      <a:pt x="0" y="6"/>
                    </a:lnTo>
                    <a:lnTo>
                      <a:pt x="6" y="0"/>
                    </a:lnTo>
                    <a:lnTo>
                      <a:pt x="6" y="6"/>
                    </a:lnTo>
                  </a:path>
                </a:pathLst>
              </a:custGeom>
              <a:noFill/>
              <a:ln w="9525">
                <a:solidFill>
                  <a:srgbClr val="000000"/>
                </a:solidFill>
                <a:prstDash val="solid"/>
                <a:round/>
                <a:headEnd/>
                <a:tailEnd/>
              </a:ln>
            </p:spPr>
            <p:txBody>
              <a:bodyPr/>
              <a:lstStyle/>
              <a:p>
                <a:endParaRPr lang="en-US"/>
              </a:p>
            </p:txBody>
          </p:sp>
          <p:sp>
            <p:nvSpPr>
              <p:cNvPr id="364703" name="Freeform 159"/>
              <p:cNvSpPr>
                <a:spLocks noChangeAspect="1"/>
              </p:cNvSpPr>
              <p:nvPr/>
            </p:nvSpPr>
            <p:spPr bwMode="auto">
              <a:xfrm>
                <a:off x="963" y="1984"/>
                <a:ext cx="23" cy="17"/>
              </a:xfrm>
              <a:custGeom>
                <a:avLst/>
                <a:gdLst/>
                <a:ahLst/>
                <a:cxnLst>
                  <a:cxn ang="0">
                    <a:pos x="6" y="6"/>
                  </a:cxn>
                  <a:cxn ang="0">
                    <a:pos x="6" y="0"/>
                  </a:cxn>
                  <a:cxn ang="0">
                    <a:pos x="12" y="0"/>
                  </a:cxn>
                  <a:cxn ang="0">
                    <a:pos x="18" y="6"/>
                  </a:cxn>
                  <a:cxn ang="0">
                    <a:pos x="24" y="12"/>
                  </a:cxn>
                  <a:cxn ang="0">
                    <a:pos x="30" y="18"/>
                  </a:cxn>
                  <a:cxn ang="0">
                    <a:pos x="18" y="18"/>
                  </a:cxn>
                  <a:cxn ang="0">
                    <a:pos x="12" y="24"/>
                  </a:cxn>
                  <a:cxn ang="0">
                    <a:pos x="6" y="18"/>
                  </a:cxn>
                  <a:cxn ang="0">
                    <a:pos x="0" y="6"/>
                  </a:cxn>
                  <a:cxn ang="0">
                    <a:pos x="6" y="6"/>
                  </a:cxn>
                </a:cxnLst>
                <a:rect l="0" t="0" r="r" b="b"/>
                <a:pathLst>
                  <a:path w="30" h="24">
                    <a:moveTo>
                      <a:pt x="6" y="6"/>
                    </a:moveTo>
                    <a:lnTo>
                      <a:pt x="6" y="0"/>
                    </a:lnTo>
                    <a:lnTo>
                      <a:pt x="12" y="0"/>
                    </a:lnTo>
                    <a:lnTo>
                      <a:pt x="18" y="6"/>
                    </a:lnTo>
                    <a:lnTo>
                      <a:pt x="24" y="12"/>
                    </a:lnTo>
                    <a:lnTo>
                      <a:pt x="30" y="18"/>
                    </a:lnTo>
                    <a:lnTo>
                      <a:pt x="18" y="18"/>
                    </a:lnTo>
                    <a:lnTo>
                      <a:pt x="12" y="24"/>
                    </a:lnTo>
                    <a:lnTo>
                      <a:pt x="6" y="18"/>
                    </a:lnTo>
                    <a:lnTo>
                      <a:pt x="0" y="6"/>
                    </a:lnTo>
                    <a:lnTo>
                      <a:pt x="6" y="6"/>
                    </a:lnTo>
                    <a:close/>
                  </a:path>
                </a:pathLst>
              </a:custGeom>
              <a:solidFill>
                <a:srgbClr val="E8D898"/>
              </a:solidFill>
              <a:ln w="9525">
                <a:solidFill>
                  <a:srgbClr val="E8D898"/>
                </a:solidFill>
                <a:prstDash val="solid"/>
                <a:round/>
                <a:headEnd/>
                <a:tailEnd/>
              </a:ln>
            </p:spPr>
            <p:txBody>
              <a:bodyPr/>
              <a:lstStyle/>
              <a:p>
                <a:endParaRPr lang="en-US"/>
              </a:p>
            </p:txBody>
          </p:sp>
          <p:sp>
            <p:nvSpPr>
              <p:cNvPr id="364704" name="Freeform 160"/>
              <p:cNvSpPr>
                <a:spLocks noChangeAspect="1"/>
              </p:cNvSpPr>
              <p:nvPr/>
            </p:nvSpPr>
            <p:spPr bwMode="auto">
              <a:xfrm>
                <a:off x="963" y="1984"/>
                <a:ext cx="23" cy="17"/>
              </a:xfrm>
              <a:custGeom>
                <a:avLst/>
                <a:gdLst/>
                <a:ahLst/>
                <a:cxnLst>
                  <a:cxn ang="0">
                    <a:pos x="6" y="6"/>
                  </a:cxn>
                  <a:cxn ang="0">
                    <a:pos x="6" y="0"/>
                  </a:cxn>
                  <a:cxn ang="0">
                    <a:pos x="12" y="0"/>
                  </a:cxn>
                  <a:cxn ang="0">
                    <a:pos x="18" y="6"/>
                  </a:cxn>
                  <a:cxn ang="0">
                    <a:pos x="24" y="12"/>
                  </a:cxn>
                  <a:cxn ang="0">
                    <a:pos x="30" y="18"/>
                  </a:cxn>
                  <a:cxn ang="0">
                    <a:pos x="18" y="18"/>
                  </a:cxn>
                  <a:cxn ang="0">
                    <a:pos x="12" y="24"/>
                  </a:cxn>
                  <a:cxn ang="0">
                    <a:pos x="6" y="18"/>
                  </a:cxn>
                  <a:cxn ang="0">
                    <a:pos x="0" y="6"/>
                  </a:cxn>
                  <a:cxn ang="0">
                    <a:pos x="6" y="6"/>
                  </a:cxn>
                  <a:cxn ang="0">
                    <a:pos x="6" y="12"/>
                  </a:cxn>
                </a:cxnLst>
                <a:rect l="0" t="0" r="r" b="b"/>
                <a:pathLst>
                  <a:path w="30" h="24">
                    <a:moveTo>
                      <a:pt x="6" y="6"/>
                    </a:moveTo>
                    <a:lnTo>
                      <a:pt x="6" y="0"/>
                    </a:lnTo>
                    <a:lnTo>
                      <a:pt x="12" y="0"/>
                    </a:lnTo>
                    <a:lnTo>
                      <a:pt x="18" y="6"/>
                    </a:lnTo>
                    <a:lnTo>
                      <a:pt x="24" y="12"/>
                    </a:lnTo>
                    <a:lnTo>
                      <a:pt x="30" y="18"/>
                    </a:lnTo>
                    <a:lnTo>
                      <a:pt x="18" y="18"/>
                    </a:lnTo>
                    <a:lnTo>
                      <a:pt x="12" y="24"/>
                    </a:lnTo>
                    <a:lnTo>
                      <a:pt x="6" y="18"/>
                    </a:lnTo>
                    <a:lnTo>
                      <a:pt x="0" y="6"/>
                    </a:lnTo>
                    <a:lnTo>
                      <a:pt x="6" y="6"/>
                    </a:lnTo>
                    <a:lnTo>
                      <a:pt x="6" y="12"/>
                    </a:lnTo>
                  </a:path>
                </a:pathLst>
              </a:custGeom>
              <a:noFill/>
              <a:ln w="9525">
                <a:solidFill>
                  <a:srgbClr val="000000"/>
                </a:solidFill>
                <a:prstDash val="solid"/>
                <a:round/>
                <a:headEnd/>
                <a:tailEnd/>
              </a:ln>
            </p:spPr>
            <p:txBody>
              <a:bodyPr/>
              <a:lstStyle/>
              <a:p>
                <a:endParaRPr lang="en-US"/>
              </a:p>
            </p:txBody>
          </p:sp>
          <p:sp>
            <p:nvSpPr>
              <p:cNvPr id="364705" name="Freeform 161"/>
              <p:cNvSpPr>
                <a:spLocks noChangeAspect="1"/>
              </p:cNvSpPr>
              <p:nvPr/>
            </p:nvSpPr>
            <p:spPr bwMode="auto">
              <a:xfrm>
                <a:off x="999" y="2006"/>
                <a:ext cx="23" cy="8"/>
              </a:xfrm>
              <a:custGeom>
                <a:avLst/>
                <a:gdLst/>
                <a:ahLst/>
                <a:cxnLst>
                  <a:cxn ang="0">
                    <a:pos x="0" y="6"/>
                  </a:cxn>
                  <a:cxn ang="0">
                    <a:pos x="6" y="0"/>
                  </a:cxn>
                  <a:cxn ang="0">
                    <a:pos x="30" y="0"/>
                  </a:cxn>
                  <a:cxn ang="0">
                    <a:pos x="30" y="6"/>
                  </a:cxn>
                  <a:cxn ang="0">
                    <a:pos x="24" y="12"/>
                  </a:cxn>
                  <a:cxn ang="0">
                    <a:pos x="12" y="6"/>
                  </a:cxn>
                  <a:cxn ang="0">
                    <a:pos x="6" y="6"/>
                  </a:cxn>
                  <a:cxn ang="0">
                    <a:pos x="0" y="6"/>
                  </a:cxn>
                </a:cxnLst>
                <a:rect l="0" t="0" r="r" b="b"/>
                <a:pathLst>
                  <a:path w="30" h="12">
                    <a:moveTo>
                      <a:pt x="0" y="6"/>
                    </a:moveTo>
                    <a:lnTo>
                      <a:pt x="6" y="0"/>
                    </a:lnTo>
                    <a:lnTo>
                      <a:pt x="30" y="0"/>
                    </a:lnTo>
                    <a:lnTo>
                      <a:pt x="30" y="6"/>
                    </a:lnTo>
                    <a:lnTo>
                      <a:pt x="24" y="12"/>
                    </a:lnTo>
                    <a:lnTo>
                      <a:pt x="12" y="6"/>
                    </a:lnTo>
                    <a:lnTo>
                      <a:pt x="6" y="6"/>
                    </a:lnTo>
                    <a:lnTo>
                      <a:pt x="0" y="6"/>
                    </a:lnTo>
                    <a:close/>
                  </a:path>
                </a:pathLst>
              </a:custGeom>
              <a:solidFill>
                <a:srgbClr val="E8D898"/>
              </a:solidFill>
              <a:ln w="9525">
                <a:solidFill>
                  <a:srgbClr val="E8D898"/>
                </a:solidFill>
                <a:prstDash val="solid"/>
                <a:round/>
                <a:headEnd/>
                <a:tailEnd/>
              </a:ln>
            </p:spPr>
            <p:txBody>
              <a:bodyPr/>
              <a:lstStyle/>
              <a:p>
                <a:endParaRPr lang="en-US"/>
              </a:p>
            </p:txBody>
          </p:sp>
          <p:sp>
            <p:nvSpPr>
              <p:cNvPr id="364706" name="Freeform 162"/>
              <p:cNvSpPr>
                <a:spLocks noChangeAspect="1"/>
              </p:cNvSpPr>
              <p:nvPr/>
            </p:nvSpPr>
            <p:spPr bwMode="auto">
              <a:xfrm>
                <a:off x="999" y="2006"/>
                <a:ext cx="23" cy="8"/>
              </a:xfrm>
              <a:custGeom>
                <a:avLst/>
                <a:gdLst/>
                <a:ahLst/>
                <a:cxnLst>
                  <a:cxn ang="0">
                    <a:pos x="0" y="6"/>
                  </a:cxn>
                  <a:cxn ang="0">
                    <a:pos x="6" y="0"/>
                  </a:cxn>
                  <a:cxn ang="0">
                    <a:pos x="30" y="0"/>
                  </a:cxn>
                  <a:cxn ang="0">
                    <a:pos x="30" y="6"/>
                  </a:cxn>
                  <a:cxn ang="0">
                    <a:pos x="24" y="12"/>
                  </a:cxn>
                  <a:cxn ang="0">
                    <a:pos x="12" y="6"/>
                  </a:cxn>
                  <a:cxn ang="0">
                    <a:pos x="6" y="6"/>
                  </a:cxn>
                  <a:cxn ang="0">
                    <a:pos x="0" y="6"/>
                  </a:cxn>
                  <a:cxn ang="0">
                    <a:pos x="0" y="12"/>
                  </a:cxn>
                </a:cxnLst>
                <a:rect l="0" t="0" r="r" b="b"/>
                <a:pathLst>
                  <a:path w="30" h="12">
                    <a:moveTo>
                      <a:pt x="0" y="6"/>
                    </a:moveTo>
                    <a:lnTo>
                      <a:pt x="6" y="0"/>
                    </a:lnTo>
                    <a:lnTo>
                      <a:pt x="30" y="0"/>
                    </a:lnTo>
                    <a:lnTo>
                      <a:pt x="30" y="6"/>
                    </a:lnTo>
                    <a:lnTo>
                      <a:pt x="24" y="12"/>
                    </a:lnTo>
                    <a:lnTo>
                      <a:pt x="12" y="6"/>
                    </a:lnTo>
                    <a:lnTo>
                      <a:pt x="6" y="6"/>
                    </a:lnTo>
                    <a:lnTo>
                      <a:pt x="0" y="6"/>
                    </a:lnTo>
                    <a:lnTo>
                      <a:pt x="0" y="12"/>
                    </a:lnTo>
                  </a:path>
                </a:pathLst>
              </a:custGeom>
              <a:noFill/>
              <a:ln w="9525">
                <a:solidFill>
                  <a:srgbClr val="000000"/>
                </a:solidFill>
                <a:prstDash val="solid"/>
                <a:round/>
                <a:headEnd/>
                <a:tailEnd/>
              </a:ln>
            </p:spPr>
            <p:txBody>
              <a:bodyPr/>
              <a:lstStyle/>
              <a:p>
                <a:endParaRPr lang="en-US"/>
              </a:p>
            </p:txBody>
          </p:sp>
          <p:sp>
            <p:nvSpPr>
              <p:cNvPr id="364707" name="Freeform 163"/>
              <p:cNvSpPr>
                <a:spLocks noChangeAspect="1"/>
              </p:cNvSpPr>
              <p:nvPr/>
            </p:nvSpPr>
            <p:spPr bwMode="auto">
              <a:xfrm>
                <a:off x="1027" y="2014"/>
                <a:ext cx="27" cy="22"/>
              </a:xfrm>
              <a:custGeom>
                <a:avLst/>
                <a:gdLst/>
                <a:ahLst/>
                <a:cxnLst>
                  <a:cxn ang="0">
                    <a:pos x="12" y="6"/>
                  </a:cxn>
                  <a:cxn ang="0">
                    <a:pos x="24" y="6"/>
                  </a:cxn>
                  <a:cxn ang="0">
                    <a:pos x="36" y="18"/>
                  </a:cxn>
                  <a:cxn ang="0">
                    <a:pos x="36" y="24"/>
                  </a:cxn>
                  <a:cxn ang="0">
                    <a:pos x="24" y="30"/>
                  </a:cxn>
                  <a:cxn ang="0">
                    <a:pos x="18" y="30"/>
                  </a:cxn>
                  <a:cxn ang="0">
                    <a:pos x="12" y="18"/>
                  </a:cxn>
                  <a:cxn ang="0">
                    <a:pos x="6" y="12"/>
                  </a:cxn>
                  <a:cxn ang="0">
                    <a:pos x="0" y="6"/>
                  </a:cxn>
                  <a:cxn ang="0">
                    <a:pos x="0" y="0"/>
                  </a:cxn>
                  <a:cxn ang="0">
                    <a:pos x="6" y="0"/>
                  </a:cxn>
                  <a:cxn ang="0">
                    <a:pos x="12" y="6"/>
                  </a:cxn>
                </a:cxnLst>
                <a:rect l="0" t="0" r="r" b="b"/>
                <a:pathLst>
                  <a:path w="36" h="30">
                    <a:moveTo>
                      <a:pt x="12" y="6"/>
                    </a:moveTo>
                    <a:lnTo>
                      <a:pt x="24" y="6"/>
                    </a:lnTo>
                    <a:lnTo>
                      <a:pt x="36" y="18"/>
                    </a:lnTo>
                    <a:lnTo>
                      <a:pt x="36" y="24"/>
                    </a:lnTo>
                    <a:lnTo>
                      <a:pt x="24" y="30"/>
                    </a:lnTo>
                    <a:lnTo>
                      <a:pt x="18" y="30"/>
                    </a:lnTo>
                    <a:lnTo>
                      <a:pt x="12" y="18"/>
                    </a:lnTo>
                    <a:lnTo>
                      <a:pt x="6" y="12"/>
                    </a:lnTo>
                    <a:lnTo>
                      <a:pt x="0" y="6"/>
                    </a:lnTo>
                    <a:lnTo>
                      <a:pt x="0" y="0"/>
                    </a:lnTo>
                    <a:lnTo>
                      <a:pt x="6" y="0"/>
                    </a:lnTo>
                    <a:lnTo>
                      <a:pt x="12" y="6"/>
                    </a:lnTo>
                    <a:close/>
                  </a:path>
                </a:pathLst>
              </a:custGeom>
              <a:solidFill>
                <a:srgbClr val="E8D898"/>
              </a:solidFill>
              <a:ln w="9525">
                <a:solidFill>
                  <a:srgbClr val="E8D898"/>
                </a:solidFill>
                <a:prstDash val="solid"/>
                <a:round/>
                <a:headEnd/>
                <a:tailEnd/>
              </a:ln>
            </p:spPr>
            <p:txBody>
              <a:bodyPr/>
              <a:lstStyle/>
              <a:p>
                <a:endParaRPr lang="en-US"/>
              </a:p>
            </p:txBody>
          </p:sp>
          <p:sp>
            <p:nvSpPr>
              <p:cNvPr id="364708" name="Freeform 164"/>
              <p:cNvSpPr>
                <a:spLocks noChangeAspect="1"/>
              </p:cNvSpPr>
              <p:nvPr/>
            </p:nvSpPr>
            <p:spPr bwMode="auto">
              <a:xfrm>
                <a:off x="1027" y="2014"/>
                <a:ext cx="27" cy="22"/>
              </a:xfrm>
              <a:custGeom>
                <a:avLst/>
                <a:gdLst/>
                <a:ahLst/>
                <a:cxnLst>
                  <a:cxn ang="0">
                    <a:pos x="12" y="6"/>
                  </a:cxn>
                  <a:cxn ang="0">
                    <a:pos x="24" y="6"/>
                  </a:cxn>
                  <a:cxn ang="0">
                    <a:pos x="36" y="18"/>
                  </a:cxn>
                  <a:cxn ang="0">
                    <a:pos x="36" y="24"/>
                  </a:cxn>
                  <a:cxn ang="0">
                    <a:pos x="24" y="30"/>
                  </a:cxn>
                  <a:cxn ang="0">
                    <a:pos x="18" y="30"/>
                  </a:cxn>
                  <a:cxn ang="0">
                    <a:pos x="12" y="18"/>
                  </a:cxn>
                  <a:cxn ang="0">
                    <a:pos x="6" y="12"/>
                  </a:cxn>
                  <a:cxn ang="0">
                    <a:pos x="0" y="6"/>
                  </a:cxn>
                  <a:cxn ang="0">
                    <a:pos x="0" y="0"/>
                  </a:cxn>
                  <a:cxn ang="0">
                    <a:pos x="6" y="0"/>
                  </a:cxn>
                  <a:cxn ang="0">
                    <a:pos x="12" y="6"/>
                  </a:cxn>
                  <a:cxn ang="0">
                    <a:pos x="12" y="12"/>
                  </a:cxn>
                </a:cxnLst>
                <a:rect l="0" t="0" r="r" b="b"/>
                <a:pathLst>
                  <a:path w="36" h="30">
                    <a:moveTo>
                      <a:pt x="12" y="6"/>
                    </a:moveTo>
                    <a:lnTo>
                      <a:pt x="24" y="6"/>
                    </a:lnTo>
                    <a:lnTo>
                      <a:pt x="36" y="18"/>
                    </a:lnTo>
                    <a:lnTo>
                      <a:pt x="36" y="24"/>
                    </a:lnTo>
                    <a:lnTo>
                      <a:pt x="24" y="30"/>
                    </a:lnTo>
                    <a:lnTo>
                      <a:pt x="18" y="30"/>
                    </a:lnTo>
                    <a:lnTo>
                      <a:pt x="12" y="18"/>
                    </a:lnTo>
                    <a:lnTo>
                      <a:pt x="6" y="12"/>
                    </a:lnTo>
                    <a:lnTo>
                      <a:pt x="0" y="6"/>
                    </a:lnTo>
                    <a:lnTo>
                      <a:pt x="0" y="0"/>
                    </a:lnTo>
                    <a:lnTo>
                      <a:pt x="6" y="0"/>
                    </a:lnTo>
                    <a:lnTo>
                      <a:pt x="12" y="6"/>
                    </a:lnTo>
                    <a:lnTo>
                      <a:pt x="12" y="12"/>
                    </a:lnTo>
                  </a:path>
                </a:pathLst>
              </a:custGeom>
              <a:noFill/>
              <a:ln w="9525">
                <a:solidFill>
                  <a:srgbClr val="000000"/>
                </a:solidFill>
                <a:prstDash val="solid"/>
                <a:round/>
                <a:headEnd/>
                <a:tailEnd/>
              </a:ln>
            </p:spPr>
            <p:txBody>
              <a:bodyPr/>
              <a:lstStyle/>
              <a:p>
                <a:endParaRPr lang="en-US"/>
              </a:p>
            </p:txBody>
          </p:sp>
          <p:sp>
            <p:nvSpPr>
              <p:cNvPr id="364709" name="Freeform 165"/>
              <p:cNvSpPr>
                <a:spLocks noChangeAspect="1"/>
              </p:cNvSpPr>
              <p:nvPr/>
            </p:nvSpPr>
            <p:spPr bwMode="auto">
              <a:xfrm>
                <a:off x="1054" y="2058"/>
                <a:ext cx="51" cy="65"/>
              </a:xfrm>
              <a:custGeom>
                <a:avLst/>
                <a:gdLst/>
                <a:ahLst/>
                <a:cxnLst>
                  <a:cxn ang="0">
                    <a:pos x="6" y="0"/>
                  </a:cxn>
                  <a:cxn ang="0">
                    <a:pos x="12" y="0"/>
                  </a:cxn>
                  <a:cxn ang="0">
                    <a:pos x="18" y="6"/>
                  </a:cxn>
                  <a:cxn ang="0">
                    <a:pos x="36" y="6"/>
                  </a:cxn>
                  <a:cxn ang="0">
                    <a:pos x="42" y="12"/>
                  </a:cxn>
                  <a:cxn ang="0">
                    <a:pos x="48" y="18"/>
                  </a:cxn>
                  <a:cxn ang="0">
                    <a:pos x="48" y="24"/>
                  </a:cxn>
                  <a:cxn ang="0">
                    <a:pos x="54" y="30"/>
                  </a:cxn>
                  <a:cxn ang="0">
                    <a:pos x="60" y="36"/>
                  </a:cxn>
                  <a:cxn ang="0">
                    <a:pos x="66" y="42"/>
                  </a:cxn>
                  <a:cxn ang="0">
                    <a:pos x="66" y="54"/>
                  </a:cxn>
                  <a:cxn ang="0">
                    <a:pos x="60" y="60"/>
                  </a:cxn>
                  <a:cxn ang="0">
                    <a:pos x="42" y="60"/>
                  </a:cxn>
                  <a:cxn ang="0">
                    <a:pos x="36" y="66"/>
                  </a:cxn>
                  <a:cxn ang="0">
                    <a:pos x="30" y="66"/>
                  </a:cxn>
                  <a:cxn ang="0">
                    <a:pos x="30" y="78"/>
                  </a:cxn>
                  <a:cxn ang="0">
                    <a:pos x="24" y="84"/>
                  </a:cxn>
                  <a:cxn ang="0">
                    <a:pos x="18" y="90"/>
                  </a:cxn>
                  <a:cxn ang="0">
                    <a:pos x="12" y="84"/>
                  </a:cxn>
                  <a:cxn ang="0">
                    <a:pos x="12" y="72"/>
                  </a:cxn>
                  <a:cxn ang="0">
                    <a:pos x="6" y="66"/>
                  </a:cxn>
                  <a:cxn ang="0">
                    <a:pos x="6" y="48"/>
                  </a:cxn>
                  <a:cxn ang="0">
                    <a:pos x="0" y="36"/>
                  </a:cxn>
                  <a:cxn ang="0">
                    <a:pos x="0" y="30"/>
                  </a:cxn>
                  <a:cxn ang="0">
                    <a:pos x="6" y="18"/>
                  </a:cxn>
                  <a:cxn ang="0">
                    <a:pos x="6" y="0"/>
                  </a:cxn>
                </a:cxnLst>
                <a:rect l="0" t="0" r="r" b="b"/>
                <a:pathLst>
                  <a:path w="66" h="90">
                    <a:moveTo>
                      <a:pt x="6" y="0"/>
                    </a:moveTo>
                    <a:lnTo>
                      <a:pt x="12" y="0"/>
                    </a:lnTo>
                    <a:lnTo>
                      <a:pt x="18" y="6"/>
                    </a:lnTo>
                    <a:lnTo>
                      <a:pt x="36" y="6"/>
                    </a:lnTo>
                    <a:lnTo>
                      <a:pt x="42" y="12"/>
                    </a:lnTo>
                    <a:lnTo>
                      <a:pt x="48" y="18"/>
                    </a:lnTo>
                    <a:lnTo>
                      <a:pt x="48" y="24"/>
                    </a:lnTo>
                    <a:lnTo>
                      <a:pt x="54" y="30"/>
                    </a:lnTo>
                    <a:lnTo>
                      <a:pt x="60" y="36"/>
                    </a:lnTo>
                    <a:lnTo>
                      <a:pt x="66" y="42"/>
                    </a:lnTo>
                    <a:lnTo>
                      <a:pt x="66" y="54"/>
                    </a:lnTo>
                    <a:lnTo>
                      <a:pt x="60" y="60"/>
                    </a:lnTo>
                    <a:lnTo>
                      <a:pt x="42" y="60"/>
                    </a:lnTo>
                    <a:lnTo>
                      <a:pt x="36" y="66"/>
                    </a:lnTo>
                    <a:lnTo>
                      <a:pt x="30" y="66"/>
                    </a:lnTo>
                    <a:lnTo>
                      <a:pt x="30" y="78"/>
                    </a:lnTo>
                    <a:lnTo>
                      <a:pt x="24" y="84"/>
                    </a:lnTo>
                    <a:lnTo>
                      <a:pt x="18" y="90"/>
                    </a:lnTo>
                    <a:lnTo>
                      <a:pt x="12" y="84"/>
                    </a:lnTo>
                    <a:lnTo>
                      <a:pt x="12" y="72"/>
                    </a:lnTo>
                    <a:lnTo>
                      <a:pt x="6" y="66"/>
                    </a:lnTo>
                    <a:lnTo>
                      <a:pt x="6" y="48"/>
                    </a:lnTo>
                    <a:lnTo>
                      <a:pt x="0" y="36"/>
                    </a:lnTo>
                    <a:lnTo>
                      <a:pt x="0" y="30"/>
                    </a:lnTo>
                    <a:lnTo>
                      <a:pt x="6" y="18"/>
                    </a:lnTo>
                    <a:lnTo>
                      <a:pt x="6" y="0"/>
                    </a:lnTo>
                    <a:close/>
                  </a:path>
                </a:pathLst>
              </a:custGeom>
              <a:solidFill>
                <a:srgbClr val="E8D898"/>
              </a:solidFill>
              <a:ln w="9525">
                <a:solidFill>
                  <a:srgbClr val="E8D898"/>
                </a:solidFill>
                <a:prstDash val="solid"/>
                <a:round/>
                <a:headEnd/>
                <a:tailEnd/>
              </a:ln>
            </p:spPr>
            <p:txBody>
              <a:bodyPr/>
              <a:lstStyle/>
              <a:p>
                <a:endParaRPr lang="en-US"/>
              </a:p>
            </p:txBody>
          </p:sp>
          <p:sp>
            <p:nvSpPr>
              <p:cNvPr id="364710" name="Freeform 166"/>
              <p:cNvSpPr>
                <a:spLocks noChangeAspect="1"/>
              </p:cNvSpPr>
              <p:nvPr/>
            </p:nvSpPr>
            <p:spPr bwMode="auto">
              <a:xfrm>
                <a:off x="1054" y="2058"/>
                <a:ext cx="51" cy="65"/>
              </a:xfrm>
              <a:custGeom>
                <a:avLst/>
                <a:gdLst/>
                <a:ahLst/>
                <a:cxnLst>
                  <a:cxn ang="0">
                    <a:pos x="6" y="0"/>
                  </a:cxn>
                  <a:cxn ang="0">
                    <a:pos x="12" y="0"/>
                  </a:cxn>
                  <a:cxn ang="0">
                    <a:pos x="18" y="6"/>
                  </a:cxn>
                  <a:cxn ang="0">
                    <a:pos x="36" y="6"/>
                  </a:cxn>
                  <a:cxn ang="0">
                    <a:pos x="42" y="12"/>
                  </a:cxn>
                  <a:cxn ang="0">
                    <a:pos x="48" y="18"/>
                  </a:cxn>
                  <a:cxn ang="0">
                    <a:pos x="48" y="24"/>
                  </a:cxn>
                  <a:cxn ang="0">
                    <a:pos x="54" y="30"/>
                  </a:cxn>
                  <a:cxn ang="0">
                    <a:pos x="60" y="36"/>
                  </a:cxn>
                  <a:cxn ang="0">
                    <a:pos x="66" y="42"/>
                  </a:cxn>
                  <a:cxn ang="0">
                    <a:pos x="66" y="54"/>
                  </a:cxn>
                  <a:cxn ang="0">
                    <a:pos x="60" y="60"/>
                  </a:cxn>
                  <a:cxn ang="0">
                    <a:pos x="42" y="60"/>
                  </a:cxn>
                  <a:cxn ang="0">
                    <a:pos x="36" y="66"/>
                  </a:cxn>
                  <a:cxn ang="0">
                    <a:pos x="30" y="66"/>
                  </a:cxn>
                  <a:cxn ang="0">
                    <a:pos x="30" y="78"/>
                  </a:cxn>
                  <a:cxn ang="0">
                    <a:pos x="24" y="84"/>
                  </a:cxn>
                  <a:cxn ang="0">
                    <a:pos x="18" y="90"/>
                  </a:cxn>
                  <a:cxn ang="0">
                    <a:pos x="12" y="84"/>
                  </a:cxn>
                  <a:cxn ang="0">
                    <a:pos x="12" y="72"/>
                  </a:cxn>
                  <a:cxn ang="0">
                    <a:pos x="6" y="66"/>
                  </a:cxn>
                  <a:cxn ang="0">
                    <a:pos x="6" y="48"/>
                  </a:cxn>
                  <a:cxn ang="0">
                    <a:pos x="0" y="36"/>
                  </a:cxn>
                  <a:cxn ang="0">
                    <a:pos x="0" y="30"/>
                  </a:cxn>
                  <a:cxn ang="0">
                    <a:pos x="6" y="18"/>
                  </a:cxn>
                  <a:cxn ang="0">
                    <a:pos x="6" y="0"/>
                  </a:cxn>
                  <a:cxn ang="0">
                    <a:pos x="6" y="6"/>
                  </a:cxn>
                </a:cxnLst>
                <a:rect l="0" t="0" r="r" b="b"/>
                <a:pathLst>
                  <a:path w="66" h="90">
                    <a:moveTo>
                      <a:pt x="6" y="0"/>
                    </a:moveTo>
                    <a:lnTo>
                      <a:pt x="12" y="0"/>
                    </a:lnTo>
                    <a:lnTo>
                      <a:pt x="18" y="6"/>
                    </a:lnTo>
                    <a:lnTo>
                      <a:pt x="36" y="6"/>
                    </a:lnTo>
                    <a:lnTo>
                      <a:pt x="42" y="12"/>
                    </a:lnTo>
                    <a:lnTo>
                      <a:pt x="48" y="18"/>
                    </a:lnTo>
                    <a:lnTo>
                      <a:pt x="48" y="24"/>
                    </a:lnTo>
                    <a:lnTo>
                      <a:pt x="54" y="30"/>
                    </a:lnTo>
                    <a:lnTo>
                      <a:pt x="60" y="36"/>
                    </a:lnTo>
                    <a:lnTo>
                      <a:pt x="66" y="42"/>
                    </a:lnTo>
                    <a:lnTo>
                      <a:pt x="66" y="54"/>
                    </a:lnTo>
                    <a:lnTo>
                      <a:pt x="60" y="60"/>
                    </a:lnTo>
                    <a:lnTo>
                      <a:pt x="42" y="60"/>
                    </a:lnTo>
                    <a:lnTo>
                      <a:pt x="36" y="66"/>
                    </a:lnTo>
                    <a:lnTo>
                      <a:pt x="30" y="66"/>
                    </a:lnTo>
                    <a:lnTo>
                      <a:pt x="30" y="78"/>
                    </a:lnTo>
                    <a:lnTo>
                      <a:pt x="24" y="84"/>
                    </a:lnTo>
                    <a:lnTo>
                      <a:pt x="18" y="90"/>
                    </a:lnTo>
                    <a:lnTo>
                      <a:pt x="12" y="84"/>
                    </a:lnTo>
                    <a:lnTo>
                      <a:pt x="12" y="72"/>
                    </a:lnTo>
                    <a:lnTo>
                      <a:pt x="6" y="66"/>
                    </a:lnTo>
                    <a:lnTo>
                      <a:pt x="6" y="48"/>
                    </a:lnTo>
                    <a:lnTo>
                      <a:pt x="0" y="36"/>
                    </a:lnTo>
                    <a:lnTo>
                      <a:pt x="0" y="30"/>
                    </a:lnTo>
                    <a:lnTo>
                      <a:pt x="6" y="18"/>
                    </a:lnTo>
                    <a:lnTo>
                      <a:pt x="6" y="0"/>
                    </a:lnTo>
                    <a:lnTo>
                      <a:pt x="6" y="6"/>
                    </a:lnTo>
                  </a:path>
                </a:pathLst>
              </a:custGeom>
              <a:noFill/>
              <a:ln w="9525">
                <a:solidFill>
                  <a:srgbClr val="000000"/>
                </a:solidFill>
                <a:prstDash val="solid"/>
                <a:round/>
                <a:headEnd/>
                <a:tailEnd/>
              </a:ln>
            </p:spPr>
            <p:txBody>
              <a:bodyPr/>
              <a:lstStyle/>
              <a:p>
                <a:endParaRPr lang="en-US"/>
              </a:p>
            </p:txBody>
          </p:sp>
          <p:sp>
            <p:nvSpPr>
              <p:cNvPr id="364711" name="Freeform 167"/>
              <p:cNvSpPr>
                <a:spLocks noChangeAspect="1"/>
              </p:cNvSpPr>
              <p:nvPr/>
            </p:nvSpPr>
            <p:spPr bwMode="auto">
              <a:xfrm>
                <a:off x="1013" y="2019"/>
                <a:ext cx="9" cy="8"/>
              </a:xfrm>
              <a:custGeom>
                <a:avLst/>
                <a:gdLst/>
                <a:ahLst/>
                <a:cxnLst>
                  <a:cxn ang="0">
                    <a:pos x="0" y="6"/>
                  </a:cxn>
                  <a:cxn ang="0">
                    <a:pos x="0" y="0"/>
                  </a:cxn>
                  <a:cxn ang="0">
                    <a:pos x="6" y="0"/>
                  </a:cxn>
                  <a:cxn ang="0">
                    <a:pos x="6" y="6"/>
                  </a:cxn>
                  <a:cxn ang="0">
                    <a:pos x="12" y="6"/>
                  </a:cxn>
                  <a:cxn ang="0">
                    <a:pos x="6" y="12"/>
                  </a:cxn>
                  <a:cxn ang="0">
                    <a:pos x="0" y="12"/>
                  </a:cxn>
                  <a:cxn ang="0">
                    <a:pos x="0" y="6"/>
                  </a:cxn>
                </a:cxnLst>
                <a:rect l="0" t="0" r="r" b="b"/>
                <a:pathLst>
                  <a:path w="12" h="12">
                    <a:moveTo>
                      <a:pt x="0" y="6"/>
                    </a:moveTo>
                    <a:lnTo>
                      <a:pt x="0" y="0"/>
                    </a:lnTo>
                    <a:lnTo>
                      <a:pt x="6" y="0"/>
                    </a:lnTo>
                    <a:lnTo>
                      <a:pt x="6" y="6"/>
                    </a:lnTo>
                    <a:lnTo>
                      <a:pt x="12" y="6"/>
                    </a:lnTo>
                    <a:lnTo>
                      <a:pt x="6" y="12"/>
                    </a:lnTo>
                    <a:lnTo>
                      <a:pt x="0" y="12"/>
                    </a:lnTo>
                    <a:lnTo>
                      <a:pt x="0" y="6"/>
                    </a:lnTo>
                    <a:close/>
                  </a:path>
                </a:pathLst>
              </a:custGeom>
              <a:solidFill>
                <a:srgbClr val="E8D898"/>
              </a:solidFill>
              <a:ln w="9525">
                <a:solidFill>
                  <a:srgbClr val="E8D898"/>
                </a:solidFill>
                <a:prstDash val="solid"/>
                <a:round/>
                <a:headEnd/>
                <a:tailEnd/>
              </a:ln>
            </p:spPr>
            <p:txBody>
              <a:bodyPr/>
              <a:lstStyle/>
              <a:p>
                <a:endParaRPr lang="en-US"/>
              </a:p>
            </p:txBody>
          </p:sp>
          <p:sp>
            <p:nvSpPr>
              <p:cNvPr id="364712" name="Freeform 168"/>
              <p:cNvSpPr>
                <a:spLocks noChangeAspect="1"/>
              </p:cNvSpPr>
              <p:nvPr/>
            </p:nvSpPr>
            <p:spPr bwMode="auto">
              <a:xfrm>
                <a:off x="1013" y="2019"/>
                <a:ext cx="9" cy="8"/>
              </a:xfrm>
              <a:custGeom>
                <a:avLst/>
                <a:gdLst/>
                <a:ahLst/>
                <a:cxnLst>
                  <a:cxn ang="0">
                    <a:pos x="0" y="6"/>
                  </a:cxn>
                  <a:cxn ang="0">
                    <a:pos x="0" y="0"/>
                  </a:cxn>
                  <a:cxn ang="0">
                    <a:pos x="6" y="0"/>
                  </a:cxn>
                  <a:cxn ang="0">
                    <a:pos x="6" y="6"/>
                  </a:cxn>
                  <a:cxn ang="0">
                    <a:pos x="12" y="6"/>
                  </a:cxn>
                  <a:cxn ang="0">
                    <a:pos x="6" y="12"/>
                  </a:cxn>
                  <a:cxn ang="0">
                    <a:pos x="0" y="12"/>
                  </a:cxn>
                  <a:cxn ang="0">
                    <a:pos x="0" y="6"/>
                  </a:cxn>
                  <a:cxn ang="0">
                    <a:pos x="0" y="12"/>
                  </a:cxn>
                </a:cxnLst>
                <a:rect l="0" t="0" r="r" b="b"/>
                <a:pathLst>
                  <a:path w="12" h="12">
                    <a:moveTo>
                      <a:pt x="0" y="6"/>
                    </a:moveTo>
                    <a:lnTo>
                      <a:pt x="0" y="0"/>
                    </a:lnTo>
                    <a:lnTo>
                      <a:pt x="6" y="0"/>
                    </a:lnTo>
                    <a:lnTo>
                      <a:pt x="6" y="6"/>
                    </a:lnTo>
                    <a:lnTo>
                      <a:pt x="12" y="6"/>
                    </a:lnTo>
                    <a:lnTo>
                      <a:pt x="6" y="12"/>
                    </a:lnTo>
                    <a:lnTo>
                      <a:pt x="0" y="12"/>
                    </a:lnTo>
                    <a:lnTo>
                      <a:pt x="0" y="6"/>
                    </a:lnTo>
                    <a:lnTo>
                      <a:pt x="0" y="12"/>
                    </a:lnTo>
                  </a:path>
                </a:pathLst>
              </a:custGeom>
              <a:noFill/>
              <a:ln w="9525">
                <a:solidFill>
                  <a:srgbClr val="000000"/>
                </a:solidFill>
                <a:prstDash val="solid"/>
                <a:round/>
                <a:headEnd/>
                <a:tailEnd/>
              </a:ln>
            </p:spPr>
            <p:txBody>
              <a:bodyPr/>
              <a:lstStyle/>
              <a:p>
                <a:endParaRPr lang="en-US"/>
              </a:p>
            </p:txBody>
          </p:sp>
          <p:sp>
            <p:nvSpPr>
              <p:cNvPr id="364713" name="Freeform 169"/>
              <p:cNvSpPr>
                <a:spLocks noChangeAspect="1"/>
              </p:cNvSpPr>
              <p:nvPr/>
            </p:nvSpPr>
            <p:spPr bwMode="auto">
              <a:xfrm>
                <a:off x="775" y="984"/>
                <a:ext cx="234" cy="355"/>
              </a:xfrm>
              <a:custGeom>
                <a:avLst/>
                <a:gdLst/>
                <a:ahLst/>
                <a:cxnLst>
                  <a:cxn ang="0">
                    <a:pos x="138" y="462"/>
                  </a:cxn>
                  <a:cxn ang="0">
                    <a:pos x="0" y="438"/>
                  </a:cxn>
                  <a:cxn ang="0">
                    <a:pos x="36" y="300"/>
                  </a:cxn>
                  <a:cxn ang="0">
                    <a:pos x="24" y="282"/>
                  </a:cxn>
                  <a:cxn ang="0">
                    <a:pos x="78" y="216"/>
                  </a:cxn>
                  <a:cxn ang="0">
                    <a:pos x="60" y="186"/>
                  </a:cxn>
                  <a:cxn ang="0">
                    <a:pos x="102" y="0"/>
                  </a:cxn>
                  <a:cxn ang="0">
                    <a:pos x="138" y="12"/>
                  </a:cxn>
                  <a:cxn ang="0">
                    <a:pos x="126" y="72"/>
                  </a:cxn>
                  <a:cxn ang="0">
                    <a:pos x="138" y="102"/>
                  </a:cxn>
                  <a:cxn ang="0">
                    <a:pos x="132" y="108"/>
                  </a:cxn>
                  <a:cxn ang="0">
                    <a:pos x="150" y="126"/>
                  </a:cxn>
                  <a:cxn ang="0">
                    <a:pos x="162" y="162"/>
                  </a:cxn>
                  <a:cxn ang="0">
                    <a:pos x="186" y="174"/>
                  </a:cxn>
                  <a:cxn ang="0">
                    <a:pos x="162" y="234"/>
                  </a:cxn>
                  <a:cxn ang="0">
                    <a:pos x="168" y="246"/>
                  </a:cxn>
                  <a:cxn ang="0">
                    <a:pos x="186" y="234"/>
                  </a:cxn>
                  <a:cxn ang="0">
                    <a:pos x="192" y="240"/>
                  </a:cxn>
                  <a:cxn ang="0">
                    <a:pos x="204" y="288"/>
                  </a:cxn>
                  <a:cxn ang="0">
                    <a:pos x="216" y="300"/>
                  </a:cxn>
                  <a:cxn ang="0">
                    <a:pos x="222" y="324"/>
                  </a:cxn>
                  <a:cxn ang="0">
                    <a:pos x="228" y="318"/>
                  </a:cxn>
                  <a:cxn ang="0">
                    <a:pos x="246" y="324"/>
                  </a:cxn>
                  <a:cxn ang="0">
                    <a:pos x="252" y="318"/>
                  </a:cxn>
                  <a:cxn ang="0">
                    <a:pos x="288" y="324"/>
                  </a:cxn>
                  <a:cxn ang="0">
                    <a:pos x="294" y="312"/>
                  </a:cxn>
                  <a:cxn ang="0">
                    <a:pos x="306" y="330"/>
                  </a:cxn>
                  <a:cxn ang="0">
                    <a:pos x="282" y="492"/>
                  </a:cxn>
                  <a:cxn ang="0">
                    <a:pos x="186" y="474"/>
                  </a:cxn>
                  <a:cxn ang="0">
                    <a:pos x="138" y="462"/>
                  </a:cxn>
                </a:cxnLst>
                <a:rect l="0" t="0" r="r" b="b"/>
                <a:pathLst>
                  <a:path w="306" h="492">
                    <a:moveTo>
                      <a:pt x="138" y="462"/>
                    </a:moveTo>
                    <a:lnTo>
                      <a:pt x="0" y="438"/>
                    </a:lnTo>
                    <a:lnTo>
                      <a:pt x="36" y="300"/>
                    </a:lnTo>
                    <a:lnTo>
                      <a:pt x="24" y="282"/>
                    </a:lnTo>
                    <a:lnTo>
                      <a:pt x="78" y="216"/>
                    </a:lnTo>
                    <a:lnTo>
                      <a:pt x="60" y="186"/>
                    </a:lnTo>
                    <a:lnTo>
                      <a:pt x="102" y="0"/>
                    </a:lnTo>
                    <a:lnTo>
                      <a:pt x="138" y="12"/>
                    </a:lnTo>
                    <a:lnTo>
                      <a:pt x="126" y="72"/>
                    </a:lnTo>
                    <a:lnTo>
                      <a:pt x="138" y="102"/>
                    </a:lnTo>
                    <a:lnTo>
                      <a:pt x="132" y="108"/>
                    </a:lnTo>
                    <a:lnTo>
                      <a:pt x="150" y="126"/>
                    </a:lnTo>
                    <a:lnTo>
                      <a:pt x="162" y="162"/>
                    </a:lnTo>
                    <a:lnTo>
                      <a:pt x="186" y="174"/>
                    </a:lnTo>
                    <a:lnTo>
                      <a:pt x="162" y="234"/>
                    </a:lnTo>
                    <a:lnTo>
                      <a:pt x="168" y="246"/>
                    </a:lnTo>
                    <a:lnTo>
                      <a:pt x="186" y="234"/>
                    </a:lnTo>
                    <a:lnTo>
                      <a:pt x="192" y="240"/>
                    </a:lnTo>
                    <a:lnTo>
                      <a:pt x="204" y="288"/>
                    </a:lnTo>
                    <a:lnTo>
                      <a:pt x="216" y="300"/>
                    </a:lnTo>
                    <a:lnTo>
                      <a:pt x="222" y="324"/>
                    </a:lnTo>
                    <a:lnTo>
                      <a:pt x="228" y="318"/>
                    </a:lnTo>
                    <a:lnTo>
                      <a:pt x="246" y="324"/>
                    </a:lnTo>
                    <a:lnTo>
                      <a:pt x="252" y="318"/>
                    </a:lnTo>
                    <a:lnTo>
                      <a:pt x="288" y="324"/>
                    </a:lnTo>
                    <a:lnTo>
                      <a:pt x="294" y="312"/>
                    </a:lnTo>
                    <a:lnTo>
                      <a:pt x="306" y="330"/>
                    </a:lnTo>
                    <a:lnTo>
                      <a:pt x="282" y="492"/>
                    </a:lnTo>
                    <a:lnTo>
                      <a:pt x="186" y="474"/>
                    </a:lnTo>
                    <a:lnTo>
                      <a:pt x="138" y="462"/>
                    </a:lnTo>
                    <a:close/>
                  </a:path>
                </a:pathLst>
              </a:custGeom>
              <a:solidFill>
                <a:srgbClr val="FFAA00"/>
              </a:solidFill>
              <a:ln w="9525">
                <a:solidFill>
                  <a:srgbClr val="FFAA00"/>
                </a:solidFill>
                <a:prstDash val="solid"/>
                <a:round/>
                <a:headEnd/>
                <a:tailEnd/>
              </a:ln>
            </p:spPr>
            <p:txBody>
              <a:bodyPr/>
              <a:lstStyle/>
              <a:p>
                <a:endParaRPr lang="en-US"/>
              </a:p>
            </p:txBody>
          </p:sp>
          <p:sp>
            <p:nvSpPr>
              <p:cNvPr id="364714" name="Freeform 170"/>
              <p:cNvSpPr>
                <a:spLocks noChangeAspect="1"/>
              </p:cNvSpPr>
              <p:nvPr/>
            </p:nvSpPr>
            <p:spPr bwMode="auto">
              <a:xfrm>
                <a:off x="775" y="984"/>
                <a:ext cx="234" cy="355"/>
              </a:xfrm>
              <a:custGeom>
                <a:avLst/>
                <a:gdLst/>
                <a:ahLst/>
                <a:cxnLst>
                  <a:cxn ang="0">
                    <a:pos x="138" y="462"/>
                  </a:cxn>
                  <a:cxn ang="0">
                    <a:pos x="0" y="438"/>
                  </a:cxn>
                  <a:cxn ang="0">
                    <a:pos x="36" y="300"/>
                  </a:cxn>
                  <a:cxn ang="0">
                    <a:pos x="24" y="282"/>
                  </a:cxn>
                  <a:cxn ang="0">
                    <a:pos x="78" y="216"/>
                  </a:cxn>
                  <a:cxn ang="0">
                    <a:pos x="60" y="186"/>
                  </a:cxn>
                  <a:cxn ang="0">
                    <a:pos x="102" y="0"/>
                  </a:cxn>
                  <a:cxn ang="0">
                    <a:pos x="138" y="12"/>
                  </a:cxn>
                  <a:cxn ang="0">
                    <a:pos x="126" y="72"/>
                  </a:cxn>
                  <a:cxn ang="0">
                    <a:pos x="138" y="102"/>
                  </a:cxn>
                  <a:cxn ang="0">
                    <a:pos x="132" y="108"/>
                  </a:cxn>
                  <a:cxn ang="0">
                    <a:pos x="150" y="126"/>
                  </a:cxn>
                  <a:cxn ang="0">
                    <a:pos x="162" y="162"/>
                  </a:cxn>
                  <a:cxn ang="0">
                    <a:pos x="186" y="174"/>
                  </a:cxn>
                  <a:cxn ang="0">
                    <a:pos x="162" y="234"/>
                  </a:cxn>
                  <a:cxn ang="0">
                    <a:pos x="168" y="246"/>
                  </a:cxn>
                  <a:cxn ang="0">
                    <a:pos x="186" y="234"/>
                  </a:cxn>
                  <a:cxn ang="0">
                    <a:pos x="192" y="240"/>
                  </a:cxn>
                  <a:cxn ang="0">
                    <a:pos x="204" y="288"/>
                  </a:cxn>
                  <a:cxn ang="0">
                    <a:pos x="216" y="300"/>
                  </a:cxn>
                  <a:cxn ang="0">
                    <a:pos x="222" y="324"/>
                  </a:cxn>
                  <a:cxn ang="0">
                    <a:pos x="228" y="318"/>
                  </a:cxn>
                  <a:cxn ang="0">
                    <a:pos x="246" y="324"/>
                  </a:cxn>
                  <a:cxn ang="0">
                    <a:pos x="252" y="318"/>
                  </a:cxn>
                  <a:cxn ang="0">
                    <a:pos x="288" y="324"/>
                  </a:cxn>
                  <a:cxn ang="0">
                    <a:pos x="294" y="312"/>
                  </a:cxn>
                  <a:cxn ang="0">
                    <a:pos x="306" y="330"/>
                  </a:cxn>
                  <a:cxn ang="0">
                    <a:pos x="282" y="492"/>
                  </a:cxn>
                  <a:cxn ang="0">
                    <a:pos x="186" y="474"/>
                  </a:cxn>
                  <a:cxn ang="0">
                    <a:pos x="138" y="462"/>
                  </a:cxn>
                  <a:cxn ang="0">
                    <a:pos x="138" y="468"/>
                  </a:cxn>
                </a:cxnLst>
                <a:rect l="0" t="0" r="r" b="b"/>
                <a:pathLst>
                  <a:path w="306" h="492">
                    <a:moveTo>
                      <a:pt x="138" y="462"/>
                    </a:moveTo>
                    <a:lnTo>
                      <a:pt x="0" y="438"/>
                    </a:lnTo>
                    <a:lnTo>
                      <a:pt x="36" y="300"/>
                    </a:lnTo>
                    <a:lnTo>
                      <a:pt x="24" y="282"/>
                    </a:lnTo>
                    <a:lnTo>
                      <a:pt x="78" y="216"/>
                    </a:lnTo>
                    <a:lnTo>
                      <a:pt x="60" y="186"/>
                    </a:lnTo>
                    <a:lnTo>
                      <a:pt x="102" y="0"/>
                    </a:lnTo>
                    <a:lnTo>
                      <a:pt x="138" y="12"/>
                    </a:lnTo>
                    <a:lnTo>
                      <a:pt x="126" y="72"/>
                    </a:lnTo>
                    <a:lnTo>
                      <a:pt x="138" y="102"/>
                    </a:lnTo>
                    <a:lnTo>
                      <a:pt x="132" y="108"/>
                    </a:lnTo>
                    <a:lnTo>
                      <a:pt x="150" y="126"/>
                    </a:lnTo>
                    <a:lnTo>
                      <a:pt x="162" y="162"/>
                    </a:lnTo>
                    <a:lnTo>
                      <a:pt x="186" y="174"/>
                    </a:lnTo>
                    <a:lnTo>
                      <a:pt x="162" y="234"/>
                    </a:lnTo>
                    <a:lnTo>
                      <a:pt x="168" y="246"/>
                    </a:lnTo>
                    <a:lnTo>
                      <a:pt x="186" y="234"/>
                    </a:lnTo>
                    <a:lnTo>
                      <a:pt x="192" y="240"/>
                    </a:lnTo>
                    <a:lnTo>
                      <a:pt x="204" y="288"/>
                    </a:lnTo>
                    <a:lnTo>
                      <a:pt x="216" y="300"/>
                    </a:lnTo>
                    <a:lnTo>
                      <a:pt x="222" y="324"/>
                    </a:lnTo>
                    <a:lnTo>
                      <a:pt x="228" y="318"/>
                    </a:lnTo>
                    <a:lnTo>
                      <a:pt x="246" y="324"/>
                    </a:lnTo>
                    <a:lnTo>
                      <a:pt x="252" y="318"/>
                    </a:lnTo>
                    <a:lnTo>
                      <a:pt x="288" y="324"/>
                    </a:lnTo>
                    <a:lnTo>
                      <a:pt x="294" y="312"/>
                    </a:lnTo>
                    <a:lnTo>
                      <a:pt x="306" y="330"/>
                    </a:lnTo>
                    <a:lnTo>
                      <a:pt x="282" y="492"/>
                    </a:lnTo>
                    <a:lnTo>
                      <a:pt x="186" y="474"/>
                    </a:lnTo>
                    <a:lnTo>
                      <a:pt x="138" y="462"/>
                    </a:lnTo>
                    <a:lnTo>
                      <a:pt x="138" y="468"/>
                    </a:lnTo>
                  </a:path>
                </a:pathLst>
              </a:custGeom>
              <a:noFill/>
              <a:ln w="9525">
                <a:solidFill>
                  <a:srgbClr val="000000"/>
                </a:solidFill>
                <a:prstDash val="solid"/>
                <a:round/>
                <a:headEnd/>
                <a:tailEnd/>
              </a:ln>
            </p:spPr>
            <p:txBody>
              <a:bodyPr/>
              <a:lstStyle/>
              <a:p>
                <a:endParaRPr lang="en-US"/>
              </a:p>
            </p:txBody>
          </p:sp>
          <p:sp>
            <p:nvSpPr>
              <p:cNvPr id="364715" name="Freeform 171"/>
              <p:cNvSpPr>
                <a:spLocks noChangeAspect="1"/>
              </p:cNvSpPr>
              <p:nvPr/>
            </p:nvSpPr>
            <p:spPr bwMode="auto">
              <a:xfrm>
                <a:off x="1700" y="1343"/>
                <a:ext cx="151" cy="260"/>
              </a:xfrm>
              <a:custGeom>
                <a:avLst/>
                <a:gdLst/>
                <a:ahLst/>
                <a:cxnLst>
                  <a:cxn ang="0">
                    <a:pos x="126" y="360"/>
                  </a:cxn>
                  <a:cxn ang="0">
                    <a:pos x="108" y="342"/>
                  </a:cxn>
                  <a:cxn ang="0">
                    <a:pos x="108" y="318"/>
                  </a:cxn>
                  <a:cxn ang="0">
                    <a:pos x="60" y="282"/>
                  </a:cxn>
                  <a:cxn ang="0">
                    <a:pos x="72" y="246"/>
                  </a:cxn>
                  <a:cxn ang="0">
                    <a:pos x="54" y="234"/>
                  </a:cxn>
                  <a:cxn ang="0">
                    <a:pos x="42" y="240"/>
                  </a:cxn>
                  <a:cxn ang="0">
                    <a:pos x="36" y="216"/>
                  </a:cxn>
                  <a:cxn ang="0">
                    <a:pos x="12" y="198"/>
                  </a:cxn>
                  <a:cxn ang="0">
                    <a:pos x="0" y="180"/>
                  </a:cxn>
                  <a:cxn ang="0">
                    <a:pos x="0" y="138"/>
                  </a:cxn>
                  <a:cxn ang="0">
                    <a:pos x="18" y="126"/>
                  </a:cxn>
                  <a:cxn ang="0">
                    <a:pos x="24" y="108"/>
                  </a:cxn>
                  <a:cxn ang="0">
                    <a:pos x="18" y="78"/>
                  </a:cxn>
                  <a:cxn ang="0">
                    <a:pos x="42" y="72"/>
                  </a:cxn>
                  <a:cxn ang="0">
                    <a:pos x="54" y="54"/>
                  </a:cxn>
                  <a:cxn ang="0">
                    <a:pos x="54" y="30"/>
                  </a:cxn>
                  <a:cxn ang="0">
                    <a:pos x="30" y="12"/>
                  </a:cxn>
                  <a:cxn ang="0">
                    <a:pos x="42" y="6"/>
                  </a:cxn>
                  <a:cxn ang="0">
                    <a:pos x="168" y="0"/>
                  </a:cxn>
                  <a:cxn ang="0">
                    <a:pos x="180" y="48"/>
                  </a:cxn>
                  <a:cxn ang="0">
                    <a:pos x="192" y="198"/>
                  </a:cxn>
                  <a:cxn ang="0">
                    <a:pos x="192" y="216"/>
                  </a:cxn>
                  <a:cxn ang="0">
                    <a:pos x="198" y="240"/>
                  </a:cxn>
                  <a:cxn ang="0">
                    <a:pos x="180" y="276"/>
                  </a:cxn>
                  <a:cxn ang="0">
                    <a:pos x="180" y="300"/>
                  </a:cxn>
                  <a:cxn ang="0">
                    <a:pos x="174" y="312"/>
                  </a:cxn>
                  <a:cxn ang="0">
                    <a:pos x="180" y="324"/>
                  </a:cxn>
                  <a:cxn ang="0">
                    <a:pos x="156" y="330"/>
                  </a:cxn>
                  <a:cxn ang="0">
                    <a:pos x="162" y="348"/>
                  </a:cxn>
                  <a:cxn ang="0">
                    <a:pos x="132" y="342"/>
                  </a:cxn>
                  <a:cxn ang="0">
                    <a:pos x="126" y="354"/>
                  </a:cxn>
                  <a:cxn ang="0">
                    <a:pos x="126" y="360"/>
                  </a:cxn>
                </a:cxnLst>
                <a:rect l="0" t="0" r="r" b="b"/>
                <a:pathLst>
                  <a:path w="198" h="360">
                    <a:moveTo>
                      <a:pt x="126" y="360"/>
                    </a:moveTo>
                    <a:lnTo>
                      <a:pt x="108" y="342"/>
                    </a:lnTo>
                    <a:lnTo>
                      <a:pt x="108" y="318"/>
                    </a:lnTo>
                    <a:lnTo>
                      <a:pt x="60" y="282"/>
                    </a:lnTo>
                    <a:lnTo>
                      <a:pt x="72" y="246"/>
                    </a:lnTo>
                    <a:lnTo>
                      <a:pt x="54" y="234"/>
                    </a:lnTo>
                    <a:lnTo>
                      <a:pt x="42" y="240"/>
                    </a:lnTo>
                    <a:lnTo>
                      <a:pt x="36" y="216"/>
                    </a:lnTo>
                    <a:lnTo>
                      <a:pt x="12" y="198"/>
                    </a:lnTo>
                    <a:lnTo>
                      <a:pt x="0" y="180"/>
                    </a:lnTo>
                    <a:lnTo>
                      <a:pt x="0" y="138"/>
                    </a:lnTo>
                    <a:lnTo>
                      <a:pt x="18" y="126"/>
                    </a:lnTo>
                    <a:lnTo>
                      <a:pt x="24" y="108"/>
                    </a:lnTo>
                    <a:lnTo>
                      <a:pt x="18" y="78"/>
                    </a:lnTo>
                    <a:lnTo>
                      <a:pt x="42" y="72"/>
                    </a:lnTo>
                    <a:lnTo>
                      <a:pt x="54" y="54"/>
                    </a:lnTo>
                    <a:lnTo>
                      <a:pt x="54" y="30"/>
                    </a:lnTo>
                    <a:lnTo>
                      <a:pt x="30" y="12"/>
                    </a:lnTo>
                    <a:lnTo>
                      <a:pt x="42" y="6"/>
                    </a:lnTo>
                    <a:lnTo>
                      <a:pt x="168" y="0"/>
                    </a:lnTo>
                    <a:lnTo>
                      <a:pt x="180" y="48"/>
                    </a:lnTo>
                    <a:lnTo>
                      <a:pt x="192" y="198"/>
                    </a:lnTo>
                    <a:lnTo>
                      <a:pt x="192" y="216"/>
                    </a:lnTo>
                    <a:lnTo>
                      <a:pt x="198" y="240"/>
                    </a:lnTo>
                    <a:lnTo>
                      <a:pt x="180" y="276"/>
                    </a:lnTo>
                    <a:lnTo>
                      <a:pt x="180" y="300"/>
                    </a:lnTo>
                    <a:lnTo>
                      <a:pt x="174" y="312"/>
                    </a:lnTo>
                    <a:lnTo>
                      <a:pt x="180" y="324"/>
                    </a:lnTo>
                    <a:lnTo>
                      <a:pt x="156" y="330"/>
                    </a:lnTo>
                    <a:lnTo>
                      <a:pt x="162" y="348"/>
                    </a:lnTo>
                    <a:lnTo>
                      <a:pt x="132" y="342"/>
                    </a:lnTo>
                    <a:lnTo>
                      <a:pt x="126" y="354"/>
                    </a:lnTo>
                    <a:lnTo>
                      <a:pt x="126" y="360"/>
                    </a:lnTo>
                    <a:close/>
                  </a:path>
                </a:pathLst>
              </a:custGeom>
              <a:solidFill>
                <a:srgbClr val="FFAA00"/>
              </a:solidFill>
              <a:ln w="9525">
                <a:solidFill>
                  <a:srgbClr val="FFAA00"/>
                </a:solidFill>
                <a:prstDash val="solid"/>
                <a:round/>
                <a:headEnd/>
                <a:tailEnd/>
              </a:ln>
            </p:spPr>
            <p:txBody>
              <a:bodyPr/>
              <a:lstStyle/>
              <a:p>
                <a:endParaRPr lang="en-US"/>
              </a:p>
            </p:txBody>
          </p:sp>
          <p:sp>
            <p:nvSpPr>
              <p:cNvPr id="364716" name="Freeform 172"/>
              <p:cNvSpPr>
                <a:spLocks noChangeAspect="1"/>
              </p:cNvSpPr>
              <p:nvPr/>
            </p:nvSpPr>
            <p:spPr bwMode="auto">
              <a:xfrm>
                <a:off x="1700" y="1343"/>
                <a:ext cx="151" cy="264"/>
              </a:xfrm>
              <a:custGeom>
                <a:avLst/>
                <a:gdLst/>
                <a:ahLst/>
                <a:cxnLst>
                  <a:cxn ang="0">
                    <a:pos x="126" y="360"/>
                  </a:cxn>
                  <a:cxn ang="0">
                    <a:pos x="108" y="342"/>
                  </a:cxn>
                  <a:cxn ang="0">
                    <a:pos x="108" y="318"/>
                  </a:cxn>
                  <a:cxn ang="0">
                    <a:pos x="60" y="282"/>
                  </a:cxn>
                  <a:cxn ang="0">
                    <a:pos x="72" y="246"/>
                  </a:cxn>
                  <a:cxn ang="0">
                    <a:pos x="54" y="234"/>
                  </a:cxn>
                  <a:cxn ang="0">
                    <a:pos x="42" y="240"/>
                  </a:cxn>
                  <a:cxn ang="0">
                    <a:pos x="36" y="216"/>
                  </a:cxn>
                  <a:cxn ang="0">
                    <a:pos x="12" y="198"/>
                  </a:cxn>
                  <a:cxn ang="0">
                    <a:pos x="0" y="180"/>
                  </a:cxn>
                  <a:cxn ang="0">
                    <a:pos x="0" y="138"/>
                  </a:cxn>
                  <a:cxn ang="0">
                    <a:pos x="18" y="126"/>
                  </a:cxn>
                  <a:cxn ang="0">
                    <a:pos x="24" y="108"/>
                  </a:cxn>
                  <a:cxn ang="0">
                    <a:pos x="18" y="78"/>
                  </a:cxn>
                  <a:cxn ang="0">
                    <a:pos x="42" y="72"/>
                  </a:cxn>
                  <a:cxn ang="0">
                    <a:pos x="54" y="54"/>
                  </a:cxn>
                  <a:cxn ang="0">
                    <a:pos x="54" y="30"/>
                  </a:cxn>
                  <a:cxn ang="0">
                    <a:pos x="30" y="12"/>
                  </a:cxn>
                  <a:cxn ang="0">
                    <a:pos x="42" y="6"/>
                  </a:cxn>
                  <a:cxn ang="0">
                    <a:pos x="168" y="0"/>
                  </a:cxn>
                  <a:cxn ang="0">
                    <a:pos x="180" y="48"/>
                  </a:cxn>
                  <a:cxn ang="0">
                    <a:pos x="192" y="198"/>
                  </a:cxn>
                  <a:cxn ang="0">
                    <a:pos x="192" y="216"/>
                  </a:cxn>
                  <a:cxn ang="0">
                    <a:pos x="198" y="240"/>
                  </a:cxn>
                  <a:cxn ang="0">
                    <a:pos x="180" y="276"/>
                  </a:cxn>
                  <a:cxn ang="0">
                    <a:pos x="180" y="300"/>
                  </a:cxn>
                  <a:cxn ang="0">
                    <a:pos x="174" y="312"/>
                  </a:cxn>
                  <a:cxn ang="0">
                    <a:pos x="180" y="324"/>
                  </a:cxn>
                  <a:cxn ang="0">
                    <a:pos x="156" y="330"/>
                  </a:cxn>
                  <a:cxn ang="0">
                    <a:pos x="162" y="348"/>
                  </a:cxn>
                  <a:cxn ang="0">
                    <a:pos x="132" y="342"/>
                  </a:cxn>
                  <a:cxn ang="0">
                    <a:pos x="126" y="354"/>
                  </a:cxn>
                  <a:cxn ang="0">
                    <a:pos x="126" y="360"/>
                  </a:cxn>
                  <a:cxn ang="0">
                    <a:pos x="126" y="366"/>
                  </a:cxn>
                </a:cxnLst>
                <a:rect l="0" t="0" r="r" b="b"/>
                <a:pathLst>
                  <a:path w="198" h="366">
                    <a:moveTo>
                      <a:pt x="126" y="360"/>
                    </a:moveTo>
                    <a:lnTo>
                      <a:pt x="108" y="342"/>
                    </a:lnTo>
                    <a:lnTo>
                      <a:pt x="108" y="318"/>
                    </a:lnTo>
                    <a:lnTo>
                      <a:pt x="60" y="282"/>
                    </a:lnTo>
                    <a:lnTo>
                      <a:pt x="72" y="246"/>
                    </a:lnTo>
                    <a:lnTo>
                      <a:pt x="54" y="234"/>
                    </a:lnTo>
                    <a:lnTo>
                      <a:pt x="42" y="240"/>
                    </a:lnTo>
                    <a:lnTo>
                      <a:pt x="36" y="216"/>
                    </a:lnTo>
                    <a:lnTo>
                      <a:pt x="12" y="198"/>
                    </a:lnTo>
                    <a:lnTo>
                      <a:pt x="0" y="180"/>
                    </a:lnTo>
                    <a:lnTo>
                      <a:pt x="0" y="138"/>
                    </a:lnTo>
                    <a:lnTo>
                      <a:pt x="18" y="126"/>
                    </a:lnTo>
                    <a:lnTo>
                      <a:pt x="24" y="108"/>
                    </a:lnTo>
                    <a:lnTo>
                      <a:pt x="18" y="78"/>
                    </a:lnTo>
                    <a:lnTo>
                      <a:pt x="42" y="72"/>
                    </a:lnTo>
                    <a:lnTo>
                      <a:pt x="54" y="54"/>
                    </a:lnTo>
                    <a:lnTo>
                      <a:pt x="54" y="30"/>
                    </a:lnTo>
                    <a:lnTo>
                      <a:pt x="30" y="12"/>
                    </a:lnTo>
                    <a:lnTo>
                      <a:pt x="42" y="6"/>
                    </a:lnTo>
                    <a:lnTo>
                      <a:pt x="168" y="0"/>
                    </a:lnTo>
                    <a:lnTo>
                      <a:pt x="180" y="48"/>
                    </a:lnTo>
                    <a:lnTo>
                      <a:pt x="192" y="198"/>
                    </a:lnTo>
                    <a:lnTo>
                      <a:pt x="192" y="216"/>
                    </a:lnTo>
                    <a:lnTo>
                      <a:pt x="198" y="240"/>
                    </a:lnTo>
                    <a:lnTo>
                      <a:pt x="180" y="276"/>
                    </a:lnTo>
                    <a:lnTo>
                      <a:pt x="180" y="300"/>
                    </a:lnTo>
                    <a:lnTo>
                      <a:pt x="174" y="312"/>
                    </a:lnTo>
                    <a:lnTo>
                      <a:pt x="180" y="324"/>
                    </a:lnTo>
                    <a:lnTo>
                      <a:pt x="156" y="330"/>
                    </a:lnTo>
                    <a:lnTo>
                      <a:pt x="162" y="348"/>
                    </a:lnTo>
                    <a:lnTo>
                      <a:pt x="132" y="342"/>
                    </a:lnTo>
                    <a:lnTo>
                      <a:pt x="126" y="354"/>
                    </a:lnTo>
                    <a:lnTo>
                      <a:pt x="126" y="360"/>
                    </a:lnTo>
                    <a:lnTo>
                      <a:pt x="126" y="366"/>
                    </a:lnTo>
                  </a:path>
                </a:pathLst>
              </a:custGeom>
              <a:noFill/>
              <a:ln w="9525">
                <a:solidFill>
                  <a:srgbClr val="000000"/>
                </a:solidFill>
                <a:prstDash val="solid"/>
                <a:round/>
                <a:headEnd/>
                <a:tailEnd/>
              </a:ln>
            </p:spPr>
            <p:txBody>
              <a:bodyPr/>
              <a:lstStyle/>
              <a:p>
                <a:endParaRPr lang="en-US"/>
              </a:p>
            </p:txBody>
          </p:sp>
          <p:sp>
            <p:nvSpPr>
              <p:cNvPr id="364717" name="Freeform 173"/>
              <p:cNvSpPr>
                <a:spLocks noChangeAspect="1"/>
              </p:cNvSpPr>
              <p:nvPr/>
            </p:nvSpPr>
            <p:spPr bwMode="auto">
              <a:xfrm>
                <a:off x="1837" y="1369"/>
                <a:ext cx="114" cy="191"/>
              </a:xfrm>
              <a:custGeom>
                <a:avLst/>
                <a:gdLst/>
                <a:ahLst/>
                <a:cxnLst>
                  <a:cxn ang="0">
                    <a:pos x="0" y="264"/>
                  </a:cxn>
                  <a:cxn ang="0">
                    <a:pos x="0" y="240"/>
                  </a:cxn>
                  <a:cxn ang="0">
                    <a:pos x="18" y="204"/>
                  </a:cxn>
                  <a:cxn ang="0">
                    <a:pos x="12" y="180"/>
                  </a:cxn>
                  <a:cxn ang="0">
                    <a:pos x="12" y="162"/>
                  </a:cxn>
                  <a:cxn ang="0">
                    <a:pos x="0" y="12"/>
                  </a:cxn>
                  <a:cxn ang="0">
                    <a:pos x="18" y="18"/>
                  </a:cxn>
                  <a:cxn ang="0">
                    <a:pos x="36" y="6"/>
                  </a:cxn>
                  <a:cxn ang="0">
                    <a:pos x="132" y="0"/>
                  </a:cxn>
                  <a:cxn ang="0">
                    <a:pos x="150" y="168"/>
                  </a:cxn>
                  <a:cxn ang="0">
                    <a:pos x="150" y="186"/>
                  </a:cxn>
                  <a:cxn ang="0">
                    <a:pos x="120" y="198"/>
                  </a:cxn>
                  <a:cxn ang="0">
                    <a:pos x="126" y="204"/>
                  </a:cxn>
                  <a:cxn ang="0">
                    <a:pos x="102" y="246"/>
                  </a:cxn>
                  <a:cxn ang="0">
                    <a:pos x="90" y="240"/>
                  </a:cxn>
                  <a:cxn ang="0">
                    <a:pos x="84" y="234"/>
                  </a:cxn>
                  <a:cxn ang="0">
                    <a:pos x="66" y="258"/>
                  </a:cxn>
                  <a:cxn ang="0">
                    <a:pos x="60" y="246"/>
                  </a:cxn>
                  <a:cxn ang="0">
                    <a:pos x="48" y="264"/>
                  </a:cxn>
                  <a:cxn ang="0">
                    <a:pos x="18" y="252"/>
                  </a:cxn>
                  <a:cxn ang="0">
                    <a:pos x="18" y="264"/>
                  </a:cxn>
                  <a:cxn ang="0">
                    <a:pos x="6" y="258"/>
                  </a:cxn>
                  <a:cxn ang="0">
                    <a:pos x="0" y="264"/>
                  </a:cxn>
                </a:cxnLst>
                <a:rect l="0" t="0" r="r" b="b"/>
                <a:pathLst>
                  <a:path w="150" h="264">
                    <a:moveTo>
                      <a:pt x="0" y="264"/>
                    </a:moveTo>
                    <a:lnTo>
                      <a:pt x="0" y="240"/>
                    </a:lnTo>
                    <a:lnTo>
                      <a:pt x="18" y="204"/>
                    </a:lnTo>
                    <a:lnTo>
                      <a:pt x="12" y="180"/>
                    </a:lnTo>
                    <a:lnTo>
                      <a:pt x="12" y="162"/>
                    </a:lnTo>
                    <a:lnTo>
                      <a:pt x="0" y="12"/>
                    </a:lnTo>
                    <a:lnTo>
                      <a:pt x="18" y="18"/>
                    </a:lnTo>
                    <a:lnTo>
                      <a:pt x="36" y="6"/>
                    </a:lnTo>
                    <a:lnTo>
                      <a:pt x="132" y="0"/>
                    </a:lnTo>
                    <a:lnTo>
                      <a:pt x="150" y="168"/>
                    </a:lnTo>
                    <a:lnTo>
                      <a:pt x="150" y="186"/>
                    </a:lnTo>
                    <a:lnTo>
                      <a:pt x="120" y="198"/>
                    </a:lnTo>
                    <a:lnTo>
                      <a:pt x="126" y="204"/>
                    </a:lnTo>
                    <a:lnTo>
                      <a:pt x="102" y="246"/>
                    </a:lnTo>
                    <a:lnTo>
                      <a:pt x="90" y="240"/>
                    </a:lnTo>
                    <a:lnTo>
                      <a:pt x="84" y="234"/>
                    </a:lnTo>
                    <a:lnTo>
                      <a:pt x="66" y="258"/>
                    </a:lnTo>
                    <a:lnTo>
                      <a:pt x="60" y="246"/>
                    </a:lnTo>
                    <a:lnTo>
                      <a:pt x="48" y="264"/>
                    </a:lnTo>
                    <a:lnTo>
                      <a:pt x="18" y="252"/>
                    </a:lnTo>
                    <a:lnTo>
                      <a:pt x="18" y="264"/>
                    </a:lnTo>
                    <a:lnTo>
                      <a:pt x="6" y="258"/>
                    </a:lnTo>
                    <a:lnTo>
                      <a:pt x="0" y="264"/>
                    </a:lnTo>
                    <a:close/>
                  </a:path>
                </a:pathLst>
              </a:custGeom>
              <a:solidFill>
                <a:srgbClr val="FF8C00"/>
              </a:solidFill>
              <a:ln w="9525">
                <a:solidFill>
                  <a:srgbClr val="FF8C00"/>
                </a:solidFill>
                <a:prstDash val="solid"/>
                <a:round/>
                <a:headEnd/>
                <a:tailEnd/>
              </a:ln>
            </p:spPr>
            <p:txBody>
              <a:bodyPr/>
              <a:lstStyle/>
              <a:p>
                <a:endParaRPr lang="en-US"/>
              </a:p>
            </p:txBody>
          </p:sp>
          <p:sp>
            <p:nvSpPr>
              <p:cNvPr id="364718" name="Freeform 174"/>
              <p:cNvSpPr>
                <a:spLocks noChangeAspect="1"/>
              </p:cNvSpPr>
              <p:nvPr/>
            </p:nvSpPr>
            <p:spPr bwMode="auto">
              <a:xfrm>
                <a:off x="1837" y="1369"/>
                <a:ext cx="114" cy="195"/>
              </a:xfrm>
              <a:custGeom>
                <a:avLst/>
                <a:gdLst/>
                <a:ahLst/>
                <a:cxnLst>
                  <a:cxn ang="0">
                    <a:pos x="0" y="264"/>
                  </a:cxn>
                  <a:cxn ang="0">
                    <a:pos x="0" y="240"/>
                  </a:cxn>
                  <a:cxn ang="0">
                    <a:pos x="18" y="204"/>
                  </a:cxn>
                  <a:cxn ang="0">
                    <a:pos x="12" y="180"/>
                  </a:cxn>
                  <a:cxn ang="0">
                    <a:pos x="12" y="162"/>
                  </a:cxn>
                  <a:cxn ang="0">
                    <a:pos x="0" y="12"/>
                  </a:cxn>
                  <a:cxn ang="0">
                    <a:pos x="18" y="18"/>
                  </a:cxn>
                  <a:cxn ang="0">
                    <a:pos x="36" y="6"/>
                  </a:cxn>
                  <a:cxn ang="0">
                    <a:pos x="132" y="0"/>
                  </a:cxn>
                  <a:cxn ang="0">
                    <a:pos x="150" y="168"/>
                  </a:cxn>
                  <a:cxn ang="0">
                    <a:pos x="150" y="186"/>
                  </a:cxn>
                  <a:cxn ang="0">
                    <a:pos x="120" y="198"/>
                  </a:cxn>
                  <a:cxn ang="0">
                    <a:pos x="126" y="204"/>
                  </a:cxn>
                  <a:cxn ang="0">
                    <a:pos x="102" y="246"/>
                  </a:cxn>
                  <a:cxn ang="0">
                    <a:pos x="90" y="240"/>
                  </a:cxn>
                  <a:cxn ang="0">
                    <a:pos x="84" y="234"/>
                  </a:cxn>
                  <a:cxn ang="0">
                    <a:pos x="66" y="258"/>
                  </a:cxn>
                  <a:cxn ang="0">
                    <a:pos x="60" y="246"/>
                  </a:cxn>
                  <a:cxn ang="0">
                    <a:pos x="48" y="264"/>
                  </a:cxn>
                  <a:cxn ang="0">
                    <a:pos x="18" y="252"/>
                  </a:cxn>
                  <a:cxn ang="0">
                    <a:pos x="18" y="264"/>
                  </a:cxn>
                  <a:cxn ang="0">
                    <a:pos x="6" y="258"/>
                  </a:cxn>
                  <a:cxn ang="0">
                    <a:pos x="0" y="264"/>
                  </a:cxn>
                  <a:cxn ang="0">
                    <a:pos x="0" y="270"/>
                  </a:cxn>
                </a:cxnLst>
                <a:rect l="0" t="0" r="r" b="b"/>
                <a:pathLst>
                  <a:path w="150" h="270">
                    <a:moveTo>
                      <a:pt x="0" y="264"/>
                    </a:moveTo>
                    <a:lnTo>
                      <a:pt x="0" y="240"/>
                    </a:lnTo>
                    <a:lnTo>
                      <a:pt x="18" y="204"/>
                    </a:lnTo>
                    <a:lnTo>
                      <a:pt x="12" y="180"/>
                    </a:lnTo>
                    <a:lnTo>
                      <a:pt x="12" y="162"/>
                    </a:lnTo>
                    <a:lnTo>
                      <a:pt x="0" y="12"/>
                    </a:lnTo>
                    <a:lnTo>
                      <a:pt x="18" y="18"/>
                    </a:lnTo>
                    <a:lnTo>
                      <a:pt x="36" y="6"/>
                    </a:lnTo>
                    <a:lnTo>
                      <a:pt x="132" y="0"/>
                    </a:lnTo>
                    <a:lnTo>
                      <a:pt x="150" y="168"/>
                    </a:lnTo>
                    <a:lnTo>
                      <a:pt x="150" y="186"/>
                    </a:lnTo>
                    <a:lnTo>
                      <a:pt x="120" y="198"/>
                    </a:lnTo>
                    <a:lnTo>
                      <a:pt x="126" y="204"/>
                    </a:lnTo>
                    <a:lnTo>
                      <a:pt x="102" y="246"/>
                    </a:lnTo>
                    <a:lnTo>
                      <a:pt x="90" y="240"/>
                    </a:lnTo>
                    <a:lnTo>
                      <a:pt x="84" y="234"/>
                    </a:lnTo>
                    <a:lnTo>
                      <a:pt x="66" y="258"/>
                    </a:lnTo>
                    <a:lnTo>
                      <a:pt x="60" y="246"/>
                    </a:lnTo>
                    <a:lnTo>
                      <a:pt x="48" y="264"/>
                    </a:lnTo>
                    <a:lnTo>
                      <a:pt x="18" y="252"/>
                    </a:lnTo>
                    <a:lnTo>
                      <a:pt x="18" y="264"/>
                    </a:lnTo>
                    <a:lnTo>
                      <a:pt x="6" y="258"/>
                    </a:lnTo>
                    <a:lnTo>
                      <a:pt x="0" y="264"/>
                    </a:lnTo>
                    <a:lnTo>
                      <a:pt x="0" y="270"/>
                    </a:lnTo>
                  </a:path>
                </a:pathLst>
              </a:custGeom>
              <a:noFill/>
              <a:ln w="9525">
                <a:solidFill>
                  <a:srgbClr val="000000"/>
                </a:solidFill>
                <a:prstDash val="solid"/>
                <a:round/>
                <a:headEnd/>
                <a:tailEnd/>
              </a:ln>
            </p:spPr>
            <p:txBody>
              <a:bodyPr/>
              <a:lstStyle/>
              <a:p>
                <a:endParaRPr lang="en-US"/>
              </a:p>
            </p:txBody>
          </p:sp>
          <p:sp>
            <p:nvSpPr>
              <p:cNvPr id="364719" name="Freeform 175"/>
              <p:cNvSpPr>
                <a:spLocks noChangeAspect="1"/>
              </p:cNvSpPr>
              <p:nvPr/>
            </p:nvSpPr>
            <p:spPr bwMode="auto">
              <a:xfrm>
                <a:off x="1507" y="1304"/>
                <a:ext cx="234" cy="148"/>
              </a:xfrm>
              <a:custGeom>
                <a:avLst/>
                <a:gdLst/>
                <a:ahLst/>
                <a:cxnLst>
                  <a:cxn ang="0">
                    <a:pos x="252" y="204"/>
                  </a:cxn>
                  <a:cxn ang="0">
                    <a:pos x="240" y="186"/>
                  </a:cxn>
                  <a:cxn ang="0">
                    <a:pos x="42" y="192"/>
                  </a:cxn>
                  <a:cxn ang="0">
                    <a:pos x="36" y="150"/>
                  </a:cxn>
                  <a:cxn ang="0">
                    <a:pos x="12" y="72"/>
                  </a:cxn>
                  <a:cxn ang="0">
                    <a:pos x="0" y="54"/>
                  </a:cxn>
                  <a:cxn ang="0">
                    <a:pos x="12" y="30"/>
                  </a:cxn>
                  <a:cxn ang="0">
                    <a:pos x="6" y="12"/>
                  </a:cxn>
                  <a:cxn ang="0">
                    <a:pos x="12" y="6"/>
                  </a:cxn>
                  <a:cxn ang="0">
                    <a:pos x="252" y="0"/>
                  </a:cxn>
                  <a:cxn ang="0">
                    <a:pos x="264" y="18"/>
                  </a:cxn>
                  <a:cxn ang="0">
                    <a:pos x="258" y="30"/>
                  </a:cxn>
                  <a:cxn ang="0">
                    <a:pos x="264" y="48"/>
                  </a:cxn>
                  <a:cxn ang="0">
                    <a:pos x="282" y="66"/>
                  </a:cxn>
                  <a:cxn ang="0">
                    <a:pos x="306" y="84"/>
                  </a:cxn>
                  <a:cxn ang="0">
                    <a:pos x="306" y="108"/>
                  </a:cxn>
                  <a:cxn ang="0">
                    <a:pos x="294" y="126"/>
                  </a:cxn>
                  <a:cxn ang="0">
                    <a:pos x="270" y="132"/>
                  </a:cxn>
                  <a:cxn ang="0">
                    <a:pos x="276" y="162"/>
                  </a:cxn>
                  <a:cxn ang="0">
                    <a:pos x="270" y="180"/>
                  </a:cxn>
                  <a:cxn ang="0">
                    <a:pos x="252" y="192"/>
                  </a:cxn>
                  <a:cxn ang="0">
                    <a:pos x="252" y="204"/>
                  </a:cxn>
                </a:cxnLst>
                <a:rect l="0" t="0" r="r" b="b"/>
                <a:pathLst>
                  <a:path w="306" h="204">
                    <a:moveTo>
                      <a:pt x="252" y="204"/>
                    </a:moveTo>
                    <a:lnTo>
                      <a:pt x="240" y="186"/>
                    </a:lnTo>
                    <a:lnTo>
                      <a:pt x="42" y="192"/>
                    </a:lnTo>
                    <a:lnTo>
                      <a:pt x="36" y="150"/>
                    </a:lnTo>
                    <a:lnTo>
                      <a:pt x="12" y="72"/>
                    </a:lnTo>
                    <a:lnTo>
                      <a:pt x="0" y="54"/>
                    </a:lnTo>
                    <a:lnTo>
                      <a:pt x="12" y="30"/>
                    </a:lnTo>
                    <a:lnTo>
                      <a:pt x="6" y="12"/>
                    </a:lnTo>
                    <a:lnTo>
                      <a:pt x="12" y="6"/>
                    </a:lnTo>
                    <a:lnTo>
                      <a:pt x="252" y="0"/>
                    </a:lnTo>
                    <a:lnTo>
                      <a:pt x="264" y="18"/>
                    </a:lnTo>
                    <a:lnTo>
                      <a:pt x="258" y="30"/>
                    </a:lnTo>
                    <a:lnTo>
                      <a:pt x="264" y="48"/>
                    </a:lnTo>
                    <a:lnTo>
                      <a:pt x="282" y="66"/>
                    </a:lnTo>
                    <a:lnTo>
                      <a:pt x="306" y="84"/>
                    </a:lnTo>
                    <a:lnTo>
                      <a:pt x="306" y="108"/>
                    </a:lnTo>
                    <a:lnTo>
                      <a:pt x="294" y="126"/>
                    </a:lnTo>
                    <a:lnTo>
                      <a:pt x="270" y="132"/>
                    </a:lnTo>
                    <a:lnTo>
                      <a:pt x="276" y="162"/>
                    </a:lnTo>
                    <a:lnTo>
                      <a:pt x="270" y="180"/>
                    </a:lnTo>
                    <a:lnTo>
                      <a:pt x="252" y="192"/>
                    </a:lnTo>
                    <a:lnTo>
                      <a:pt x="252" y="204"/>
                    </a:lnTo>
                    <a:close/>
                  </a:path>
                </a:pathLst>
              </a:custGeom>
              <a:solidFill>
                <a:srgbClr val="FFAA00"/>
              </a:solidFill>
              <a:ln w="9525">
                <a:solidFill>
                  <a:srgbClr val="FFAA00"/>
                </a:solidFill>
                <a:prstDash val="solid"/>
                <a:round/>
                <a:headEnd/>
                <a:tailEnd/>
              </a:ln>
            </p:spPr>
            <p:txBody>
              <a:bodyPr/>
              <a:lstStyle/>
              <a:p>
                <a:endParaRPr lang="en-US"/>
              </a:p>
            </p:txBody>
          </p:sp>
          <p:sp>
            <p:nvSpPr>
              <p:cNvPr id="364720" name="Freeform 176"/>
              <p:cNvSpPr>
                <a:spLocks noChangeAspect="1"/>
              </p:cNvSpPr>
              <p:nvPr/>
            </p:nvSpPr>
            <p:spPr bwMode="auto">
              <a:xfrm>
                <a:off x="1507" y="1304"/>
                <a:ext cx="234" cy="152"/>
              </a:xfrm>
              <a:custGeom>
                <a:avLst/>
                <a:gdLst/>
                <a:ahLst/>
                <a:cxnLst>
                  <a:cxn ang="0">
                    <a:pos x="252" y="204"/>
                  </a:cxn>
                  <a:cxn ang="0">
                    <a:pos x="240" y="186"/>
                  </a:cxn>
                  <a:cxn ang="0">
                    <a:pos x="42" y="192"/>
                  </a:cxn>
                  <a:cxn ang="0">
                    <a:pos x="36" y="150"/>
                  </a:cxn>
                  <a:cxn ang="0">
                    <a:pos x="12" y="72"/>
                  </a:cxn>
                  <a:cxn ang="0">
                    <a:pos x="0" y="54"/>
                  </a:cxn>
                  <a:cxn ang="0">
                    <a:pos x="12" y="30"/>
                  </a:cxn>
                  <a:cxn ang="0">
                    <a:pos x="6" y="12"/>
                  </a:cxn>
                  <a:cxn ang="0">
                    <a:pos x="12" y="6"/>
                  </a:cxn>
                  <a:cxn ang="0">
                    <a:pos x="252" y="0"/>
                  </a:cxn>
                  <a:cxn ang="0">
                    <a:pos x="264" y="18"/>
                  </a:cxn>
                  <a:cxn ang="0">
                    <a:pos x="258" y="30"/>
                  </a:cxn>
                  <a:cxn ang="0">
                    <a:pos x="264" y="48"/>
                  </a:cxn>
                  <a:cxn ang="0">
                    <a:pos x="282" y="66"/>
                  </a:cxn>
                  <a:cxn ang="0">
                    <a:pos x="306" y="84"/>
                  </a:cxn>
                  <a:cxn ang="0">
                    <a:pos x="306" y="108"/>
                  </a:cxn>
                  <a:cxn ang="0">
                    <a:pos x="294" y="126"/>
                  </a:cxn>
                  <a:cxn ang="0">
                    <a:pos x="270" y="132"/>
                  </a:cxn>
                  <a:cxn ang="0">
                    <a:pos x="276" y="162"/>
                  </a:cxn>
                  <a:cxn ang="0">
                    <a:pos x="270" y="180"/>
                  </a:cxn>
                  <a:cxn ang="0">
                    <a:pos x="252" y="192"/>
                  </a:cxn>
                  <a:cxn ang="0">
                    <a:pos x="252" y="204"/>
                  </a:cxn>
                  <a:cxn ang="0">
                    <a:pos x="252" y="210"/>
                  </a:cxn>
                </a:cxnLst>
                <a:rect l="0" t="0" r="r" b="b"/>
                <a:pathLst>
                  <a:path w="306" h="210">
                    <a:moveTo>
                      <a:pt x="252" y="204"/>
                    </a:moveTo>
                    <a:lnTo>
                      <a:pt x="240" y="186"/>
                    </a:lnTo>
                    <a:lnTo>
                      <a:pt x="42" y="192"/>
                    </a:lnTo>
                    <a:lnTo>
                      <a:pt x="36" y="150"/>
                    </a:lnTo>
                    <a:lnTo>
                      <a:pt x="12" y="72"/>
                    </a:lnTo>
                    <a:lnTo>
                      <a:pt x="0" y="54"/>
                    </a:lnTo>
                    <a:lnTo>
                      <a:pt x="12" y="30"/>
                    </a:lnTo>
                    <a:lnTo>
                      <a:pt x="6" y="12"/>
                    </a:lnTo>
                    <a:lnTo>
                      <a:pt x="12" y="6"/>
                    </a:lnTo>
                    <a:lnTo>
                      <a:pt x="252" y="0"/>
                    </a:lnTo>
                    <a:lnTo>
                      <a:pt x="264" y="18"/>
                    </a:lnTo>
                    <a:lnTo>
                      <a:pt x="258" y="30"/>
                    </a:lnTo>
                    <a:lnTo>
                      <a:pt x="264" y="48"/>
                    </a:lnTo>
                    <a:lnTo>
                      <a:pt x="282" y="66"/>
                    </a:lnTo>
                    <a:lnTo>
                      <a:pt x="306" y="84"/>
                    </a:lnTo>
                    <a:lnTo>
                      <a:pt x="306" y="108"/>
                    </a:lnTo>
                    <a:lnTo>
                      <a:pt x="294" y="126"/>
                    </a:lnTo>
                    <a:lnTo>
                      <a:pt x="270" y="132"/>
                    </a:lnTo>
                    <a:lnTo>
                      <a:pt x="276" y="162"/>
                    </a:lnTo>
                    <a:lnTo>
                      <a:pt x="270" y="180"/>
                    </a:lnTo>
                    <a:lnTo>
                      <a:pt x="252" y="192"/>
                    </a:lnTo>
                    <a:lnTo>
                      <a:pt x="252" y="204"/>
                    </a:lnTo>
                    <a:lnTo>
                      <a:pt x="252" y="210"/>
                    </a:lnTo>
                  </a:path>
                </a:pathLst>
              </a:custGeom>
              <a:noFill/>
              <a:ln w="9525">
                <a:solidFill>
                  <a:srgbClr val="000000"/>
                </a:solidFill>
                <a:prstDash val="solid"/>
                <a:round/>
                <a:headEnd/>
                <a:tailEnd/>
              </a:ln>
            </p:spPr>
            <p:txBody>
              <a:bodyPr/>
              <a:lstStyle/>
              <a:p>
                <a:endParaRPr lang="en-US"/>
              </a:p>
            </p:txBody>
          </p:sp>
          <p:sp>
            <p:nvSpPr>
              <p:cNvPr id="364721" name="Freeform 177"/>
              <p:cNvSpPr>
                <a:spLocks noChangeAspect="1"/>
              </p:cNvSpPr>
              <p:nvPr/>
            </p:nvSpPr>
            <p:spPr bwMode="auto">
              <a:xfrm>
                <a:off x="1297" y="1465"/>
                <a:ext cx="288" cy="142"/>
              </a:xfrm>
              <a:custGeom>
                <a:avLst/>
                <a:gdLst/>
                <a:ahLst/>
                <a:cxnLst>
                  <a:cxn ang="0">
                    <a:pos x="342" y="6"/>
                  </a:cxn>
                  <a:cxn ang="0">
                    <a:pos x="360" y="18"/>
                  </a:cxn>
                  <a:cxn ang="0">
                    <a:pos x="348" y="36"/>
                  </a:cxn>
                  <a:cxn ang="0">
                    <a:pos x="378" y="60"/>
                  </a:cxn>
                  <a:cxn ang="0">
                    <a:pos x="378" y="198"/>
                  </a:cxn>
                  <a:cxn ang="0">
                    <a:pos x="0" y="192"/>
                  </a:cxn>
                  <a:cxn ang="0">
                    <a:pos x="12" y="0"/>
                  </a:cxn>
                  <a:cxn ang="0">
                    <a:pos x="336" y="6"/>
                  </a:cxn>
                  <a:cxn ang="0">
                    <a:pos x="342" y="6"/>
                  </a:cxn>
                </a:cxnLst>
                <a:rect l="0" t="0" r="r" b="b"/>
                <a:pathLst>
                  <a:path w="378" h="198">
                    <a:moveTo>
                      <a:pt x="342" y="6"/>
                    </a:moveTo>
                    <a:lnTo>
                      <a:pt x="360" y="18"/>
                    </a:lnTo>
                    <a:lnTo>
                      <a:pt x="348" y="36"/>
                    </a:lnTo>
                    <a:lnTo>
                      <a:pt x="378" y="60"/>
                    </a:lnTo>
                    <a:lnTo>
                      <a:pt x="378" y="198"/>
                    </a:lnTo>
                    <a:lnTo>
                      <a:pt x="0" y="192"/>
                    </a:lnTo>
                    <a:lnTo>
                      <a:pt x="12" y="0"/>
                    </a:lnTo>
                    <a:lnTo>
                      <a:pt x="336" y="6"/>
                    </a:lnTo>
                    <a:lnTo>
                      <a:pt x="342" y="6"/>
                    </a:lnTo>
                    <a:close/>
                  </a:path>
                </a:pathLst>
              </a:custGeom>
              <a:solidFill>
                <a:srgbClr val="E8D898"/>
              </a:solidFill>
              <a:ln w="9525">
                <a:solidFill>
                  <a:srgbClr val="E8D898"/>
                </a:solidFill>
                <a:prstDash val="solid"/>
                <a:round/>
                <a:headEnd/>
                <a:tailEnd/>
              </a:ln>
            </p:spPr>
            <p:txBody>
              <a:bodyPr/>
              <a:lstStyle/>
              <a:p>
                <a:endParaRPr lang="en-US"/>
              </a:p>
            </p:txBody>
          </p:sp>
          <p:sp>
            <p:nvSpPr>
              <p:cNvPr id="364722" name="Freeform 178"/>
              <p:cNvSpPr>
                <a:spLocks noChangeAspect="1"/>
              </p:cNvSpPr>
              <p:nvPr/>
            </p:nvSpPr>
            <p:spPr bwMode="auto">
              <a:xfrm>
                <a:off x="1297" y="1465"/>
                <a:ext cx="288" cy="142"/>
              </a:xfrm>
              <a:custGeom>
                <a:avLst/>
                <a:gdLst/>
                <a:ahLst/>
                <a:cxnLst>
                  <a:cxn ang="0">
                    <a:pos x="342" y="6"/>
                  </a:cxn>
                  <a:cxn ang="0">
                    <a:pos x="360" y="18"/>
                  </a:cxn>
                  <a:cxn ang="0">
                    <a:pos x="348" y="36"/>
                  </a:cxn>
                  <a:cxn ang="0">
                    <a:pos x="378" y="60"/>
                  </a:cxn>
                  <a:cxn ang="0">
                    <a:pos x="378" y="198"/>
                  </a:cxn>
                  <a:cxn ang="0">
                    <a:pos x="0" y="192"/>
                  </a:cxn>
                  <a:cxn ang="0">
                    <a:pos x="12" y="0"/>
                  </a:cxn>
                  <a:cxn ang="0">
                    <a:pos x="336" y="6"/>
                  </a:cxn>
                  <a:cxn ang="0">
                    <a:pos x="342" y="6"/>
                  </a:cxn>
                  <a:cxn ang="0">
                    <a:pos x="342" y="12"/>
                  </a:cxn>
                </a:cxnLst>
                <a:rect l="0" t="0" r="r" b="b"/>
                <a:pathLst>
                  <a:path w="378" h="198">
                    <a:moveTo>
                      <a:pt x="342" y="6"/>
                    </a:moveTo>
                    <a:lnTo>
                      <a:pt x="360" y="18"/>
                    </a:lnTo>
                    <a:lnTo>
                      <a:pt x="348" y="36"/>
                    </a:lnTo>
                    <a:lnTo>
                      <a:pt x="378" y="60"/>
                    </a:lnTo>
                    <a:lnTo>
                      <a:pt x="378" y="198"/>
                    </a:lnTo>
                    <a:lnTo>
                      <a:pt x="0" y="192"/>
                    </a:lnTo>
                    <a:lnTo>
                      <a:pt x="12" y="0"/>
                    </a:lnTo>
                    <a:lnTo>
                      <a:pt x="336" y="6"/>
                    </a:lnTo>
                    <a:lnTo>
                      <a:pt x="342" y="6"/>
                    </a:lnTo>
                    <a:lnTo>
                      <a:pt x="342" y="12"/>
                    </a:lnTo>
                  </a:path>
                </a:pathLst>
              </a:custGeom>
              <a:noFill/>
              <a:ln w="9525">
                <a:solidFill>
                  <a:srgbClr val="000000"/>
                </a:solidFill>
                <a:prstDash val="solid"/>
                <a:round/>
                <a:headEnd/>
                <a:tailEnd/>
              </a:ln>
            </p:spPr>
            <p:txBody>
              <a:bodyPr/>
              <a:lstStyle/>
              <a:p>
                <a:endParaRPr lang="en-US"/>
              </a:p>
            </p:txBody>
          </p:sp>
          <p:sp>
            <p:nvSpPr>
              <p:cNvPr id="364723" name="Freeform 179"/>
              <p:cNvSpPr>
                <a:spLocks noChangeAspect="1"/>
              </p:cNvSpPr>
              <p:nvPr/>
            </p:nvSpPr>
            <p:spPr bwMode="auto">
              <a:xfrm>
                <a:off x="1787" y="1486"/>
                <a:ext cx="283" cy="139"/>
              </a:xfrm>
              <a:custGeom>
                <a:avLst/>
                <a:gdLst/>
                <a:ahLst/>
                <a:cxnLst>
                  <a:cxn ang="0">
                    <a:pos x="294" y="156"/>
                  </a:cxn>
                  <a:cxn ang="0">
                    <a:pos x="72" y="174"/>
                  </a:cxn>
                  <a:cxn ang="0">
                    <a:pos x="72" y="186"/>
                  </a:cxn>
                  <a:cxn ang="0">
                    <a:pos x="0" y="192"/>
                  </a:cxn>
                  <a:cxn ang="0">
                    <a:pos x="6" y="186"/>
                  </a:cxn>
                  <a:cxn ang="0">
                    <a:pos x="12" y="186"/>
                  </a:cxn>
                  <a:cxn ang="0">
                    <a:pos x="12" y="156"/>
                  </a:cxn>
                  <a:cxn ang="0">
                    <a:pos x="18" y="144"/>
                  </a:cxn>
                  <a:cxn ang="0">
                    <a:pos x="48" y="150"/>
                  </a:cxn>
                  <a:cxn ang="0">
                    <a:pos x="42" y="132"/>
                  </a:cxn>
                  <a:cxn ang="0">
                    <a:pos x="66" y="126"/>
                  </a:cxn>
                  <a:cxn ang="0">
                    <a:pos x="60" y="114"/>
                  </a:cxn>
                  <a:cxn ang="0">
                    <a:pos x="66" y="102"/>
                  </a:cxn>
                  <a:cxn ang="0">
                    <a:pos x="72" y="96"/>
                  </a:cxn>
                  <a:cxn ang="0">
                    <a:pos x="84" y="102"/>
                  </a:cxn>
                  <a:cxn ang="0">
                    <a:pos x="84" y="90"/>
                  </a:cxn>
                  <a:cxn ang="0">
                    <a:pos x="114" y="102"/>
                  </a:cxn>
                  <a:cxn ang="0">
                    <a:pos x="126" y="84"/>
                  </a:cxn>
                  <a:cxn ang="0">
                    <a:pos x="132" y="96"/>
                  </a:cxn>
                  <a:cxn ang="0">
                    <a:pos x="150" y="72"/>
                  </a:cxn>
                  <a:cxn ang="0">
                    <a:pos x="156" y="78"/>
                  </a:cxn>
                  <a:cxn ang="0">
                    <a:pos x="168" y="84"/>
                  </a:cxn>
                  <a:cxn ang="0">
                    <a:pos x="192" y="42"/>
                  </a:cxn>
                  <a:cxn ang="0">
                    <a:pos x="186" y="36"/>
                  </a:cxn>
                  <a:cxn ang="0">
                    <a:pos x="216" y="24"/>
                  </a:cxn>
                  <a:cxn ang="0">
                    <a:pos x="216" y="6"/>
                  </a:cxn>
                  <a:cxn ang="0">
                    <a:pos x="234" y="0"/>
                  </a:cxn>
                  <a:cxn ang="0">
                    <a:pos x="246" y="18"/>
                  </a:cxn>
                  <a:cxn ang="0">
                    <a:pos x="276" y="30"/>
                  </a:cxn>
                  <a:cxn ang="0">
                    <a:pos x="312" y="18"/>
                  </a:cxn>
                  <a:cxn ang="0">
                    <a:pos x="330" y="36"/>
                  </a:cxn>
                  <a:cxn ang="0">
                    <a:pos x="342" y="66"/>
                  </a:cxn>
                  <a:cxn ang="0">
                    <a:pos x="372" y="84"/>
                  </a:cxn>
                  <a:cxn ang="0">
                    <a:pos x="318" y="144"/>
                  </a:cxn>
                  <a:cxn ang="0">
                    <a:pos x="294" y="156"/>
                  </a:cxn>
                </a:cxnLst>
                <a:rect l="0" t="0" r="r" b="b"/>
                <a:pathLst>
                  <a:path w="372" h="192">
                    <a:moveTo>
                      <a:pt x="294" y="156"/>
                    </a:moveTo>
                    <a:lnTo>
                      <a:pt x="72" y="174"/>
                    </a:lnTo>
                    <a:lnTo>
                      <a:pt x="72" y="186"/>
                    </a:lnTo>
                    <a:lnTo>
                      <a:pt x="0" y="192"/>
                    </a:lnTo>
                    <a:lnTo>
                      <a:pt x="6" y="186"/>
                    </a:lnTo>
                    <a:lnTo>
                      <a:pt x="12" y="186"/>
                    </a:lnTo>
                    <a:lnTo>
                      <a:pt x="12" y="156"/>
                    </a:lnTo>
                    <a:lnTo>
                      <a:pt x="18" y="144"/>
                    </a:lnTo>
                    <a:lnTo>
                      <a:pt x="48" y="150"/>
                    </a:lnTo>
                    <a:lnTo>
                      <a:pt x="42" y="132"/>
                    </a:lnTo>
                    <a:lnTo>
                      <a:pt x="66" y="126"/>
                    </a:lnTo>
                    <a:lnTo>
                      <a:pt x="60" y="114"/>
                    </a:lnTo>
                    <a:lnTo>
                      <a:pt x="66" y="102"/>
                    </a:lnTo>
                    <a:lnTo>
                      <a:pt x="72" y="96"/>
                    </a:lnTo>
                    <a:lnTo>
                      <a:pt x="84" y="102"/>
                    </a:lnTo>
                    <a:lnTo>
                      <a:pt x="84" y="90"/>
                    </a:lnTo>
                    <a:lnTo>
                      <a:pt x="114" y="102"/>
                    </a:lnTo>
                    <a:lnTo>
                      <a:pt x="126" y="84"/>
                    </a:lnTo>
                    <a:lnTo>
                      <a:pt x="132" y="96"/>
                    </a:lnTo>
                    <a:lnTo>
                      <a:pt x="150" y="72"/>
                    </a:lnTo>
                    <a:lnTo>
                      <a:pt x="156" y="78"/>
                    </a:lnTo>
                    <a:lnTo>
                      <a:pt x="168" y="84"/>
                    </a:lnTo>
                    <a:lnTo>
                      <a:pt x="192" y="42"/>
                    </a:lnTo>
                    <a:lnTo>
                      <a:pt x="186" y="36"/>
                    </a:lnTo>
                    <a:lnTo>
                      <a:pt x="216" y="24"/>
                    </a:lnTo>
                    <a:lnTo>
                      <a:pt x="216" y="6"/>
                    </a:lnTo>
                    <a:lnTo>
                      <a:pt x="234" y="0"/>
                    </a:lnTo>
                    <a:lnTo>
                      <a:pt x="246" y="18"/>
                    </a:lnTo>
                    <a:lnTo>
                      <a:pt x="276" y="30"/>
                    </a:lnTo>
                    <a:lnTo>
                      <a:pt x="312" y="18"/>
                    </a:lnTo>
                    <a:lnTo>
                      <a:pt x="330" y="36"/>
                    </a:lnTo>
                    <a:lnTo>
                      <a:pt x="342" y="66"/>
                    </a:lnTo>
                    <a:lnTo>
                      <a:pt x="372" y="84"/>
                    </a:lnTo>
                    <a:lnTo>
                      <a:pt x="318" y="144"/>
                    </a:lnTo>
                    <a:lnTo>
                      <a:pt x="294" y="156"/>
                    </a:lnTo>
                    <a:close/>
                  </a:path>
                </a:pathLst>
              </a:custGeom>
              <a:solidFill>
                <a:srgbClr val="FFAA00"/>
              </a:solidFill>
              <a:ln w="9525">
                <a:solidFill>
                  <a:srgbClr val="FFAA00"/>
                </a:solidFill>
                <a:prstDash val="solid"/>
                <a:round/>
                <a:headEnd/>
                <a:tailEnd/>
              </a:ln>
            </p:spPr>
            <p:txBody>
              <a:bodyPr/>
              <a:lstStyle/>
              <a:p>
                <a:endParaRPr lang="en-US"/>
              </a:p>
            </p:txBody>
          </p:sp>
          <p:sp>
            <p:nvSpPr>
              <p:cNvPr id="364724" name="Freeform 180"/>
              <p:cNvSpPr>
                <a:spLocks noChangeAspect="1"/>
              </p:cNvSpPr>
              <p:nvPr/>
            </p:nvSpPr>
            <p:spPr bwMode="auto">
              <a:xfrm>
                <a:off x="1787" y="1486"/>
                <a:ext cx="283" cy="139"/>
              </a:xfrm>
              <a:custGeom>
                <a:avLst/>
                <a:gdLst/>
                <a:ahLst/>
                <a:cxnLst>
                  <a:cxn ang="0">
                    <a:pos x="294" y="156"/>
                  </a:cxn>
                  <a:cxn ang="0">
                    <a:pos x="72" y="174"/>
                  </a:cxn>
                  <a:cxn ang="0">
                    <a:pos x="72" y="186"/>
                  </a:cxn>
                  <a:cxn ang="0">
                    <a:pos x="0" y="192"/>
                  </a:cxn>
                  <a:cxn ang="0">
                    <a:pos x="6" y="186"/>
                  </a:cxn>
                  <a:cxn ang="0">
                    <a:pos x="12" y="186"/>
                  </a:cxn>
                  <a:cxn ang="0">
                    <a:pos x="12" y="156"/>
                  </a:cxn>
                  <a:cxn ang="0">
                    <a:pos x="18" y="144"/>
                  </a:cxn>
                  <a:cxn ang="0">
                    <a:pos x="48" y="150"/>
                  </a:cxn>
                  <a:cxn ang="0">
                    <a:pos x="42" y="132"/>
                  </a:cxn>
                  <a:cxn ang="0">
                    <a:pos x="66" y="126"/>
                  </a:cxn>
                  <a:cxn ang="0">
                    <a:pos x="60" y="114"/>
                  </a:cxn>
                  <a:cxn ang="0">
                    <a:pos x="66" y="102"/>
                  </a:cxn>
                  <a:cxn ang="0">
                    <a:pos x="72" y="96"/>
                  </a:cxn>
                  <a:cxn ang="0">
                    <a:pos x="84" y="102"/>
                  </a:cxn>
                  <a:cxn ang="0">
                    <a:pos x="84" y="90"/>
                  </a:cxn>
                  <a:cxn ang="0">
                    <a:pos x="114" y="102"/>
                  </a:cxn>
                  <a:cxn ang="0">
                    <a:pos x="126" y="84"/>
                  </a:cxn>
                  <a:cxn ang="0">
                    <a:pos x="132" y="96"/>
                  </a:cxn>
                  <a:cxn ang="0">
                    <a:pos x="150" y="72"/>
                  </a:cxn>
                  <a:cxn ang="0">
                    <a:pos x="156" y="78"/>
                  </a:cxn>
                  <a:cxn ang="0">
                    <a:pos x="168" y="84"/>
                  </a:cxn>
                  <a:cxn ang="0">
                    <a:pos x="192" y="42"/>
                  </a:cxn>
                  <a:cxn ang="0">
                    <a:pos x="186" y="36"/>
                  </a:cxn>
                  <a:cxn ang="0">
                    <a:pos x="216" y="24"/>
                  </a:cxn>
                  <a:cxn ang="0">
                    <a:pos x="216" y="6"/>
                  </a:cxn>
                  <a:cxn ang="0">
                    <a:pos x="234" y="0"/>
                  </a:cxn>
                  <a:cxn ang="0">
                    <a:pos x="246" y="18"/>
                  </a:cxn>
                  <a:cxn ang="0">
                    <a:pos x="276" y="30"/>
                  </a:cxn>
                  <a:cxn ang="0">
                    <a:pos x="312" y="18"/>
                  </a:cxn>
                  <a:cxn ang="0">
                    <a:pos x="330" y="36"/>
                  </a:cxn>
                  <a:cxn ang="0">
                    <a:pos x="342" y="66"/>
                  </a:cxn>
                  <a:cxn ang="0">
                    <a:pos x="372" y="84"/>
                  </a:cxn>
                  <a:cxn ang="0">
                    <a:pos x="318" y="144"/>
                  </a:cxn>
                  <a:cxn ang="0">
                    <a:pos x="294" y="156"/>
                  </a:cxn>
                  <a:cxn ang="0">
                    <a:pos x="294" y="162"/>
                  </a:cxn>
                </a:cxnLst>
                <a:rect l="0" t="0" r="r" b="b"/>
                <a:pathLst>
                  <a:path w="372" h="192">
                    <a:moveTo>
                      <a:pt x="294" y="156"/>
                    </a:moveTo>
                    <a:lnTo>
                      <a:pt x="72" y="174"/>
                    </a:lnTo>
                    <a:lnTo>
                      <a:pt x="72" y="186"/>
                    </a:lnTo>
                    <a:lnTo>
                      <a:pt x="0" y="192"/>
                    </a:lnTo>
                    <a:lnTo>
                      <a:pt x="6" y="186"/>
                    </a:lnTo>
                    <a:lnTo>
                      <a:pt x="12" y="186"/>
                    </a:lnTo>
                    <a:lnTo>
                      <a:pt x="12" y="156"/>
                    </a:lnTo>
                    <a:lnTo>
                      <a:pt x="18" y="144"/>
                    </a:lnTo>
                    <a:lnTo>
                      <a:pt x="48" y="150"/>
                    </a:lnTo>
                    <a:lnTo>
                      <a:pt x="42" y="132"/>
                    </a:lnTo>
                    <a:lnTo>
                      <a:pt x="66" y="126"/>
                    </a:lnTo>
                    <a:lnTo>
                      <a:pt x="60" y="114"/>
                    </a:lnTo>
                    <a:lnTo>
                      <a:pt x="66" y="102"/>
                    </a:lnTo>
                    <a:lnTo>
                      <a:pt x="72" y="96"/>
                    </a:lnTo>
                    <a:lnTo>
                      <a:pt x="84" y="102"/>
                    </a:lnTo>
                    <a:lnTo>
                      <a:pt x="84" y="90"/>
                    </a:lnTo>
                    <a:lnTo>
                      <a:pt x="114" y="102"/>
                    </a:lnTo>
                    <a:lnTo>
                      <a:pt x="126" y="84"/>
                    </a:lnTo>
                    <a:lnTo>
                      <a:pt x="132" y="96"/>
                    </a:lnTo>
                    <a:lnTo>
                      <a:pt x="150" y="72"/>
                    </a:lnTo>
                    <a:lnTo>
                      <a:pt x="156" y="78"/>
                    </a:lnTo>
                    <a:lnTo>
                      <a:pt x="168" y="84"/>
                    </a:lnTo>
                    <a:lnTo>
                      <a:pt x="192" y="42"/>
                    </a:lnTo>
                    <a:lnTo>
                      <a:pt x="186" y="36"/>
                    </a:lnTo>
                    <a:lnTo>
                      <a:pt x="216" y="24"/>
                    </a:lnTo>
                    <a:lnTo>
                      <a:pt x="216" y="6"/>
                    </a:lnTo>
                    <a:lnTo>
                      <a:pt x="234" y="0"/>
                    </a:lnTo>
                    <a:lnTo>
                      <a:pt x="246" y="18"/>
                    </a:lnTo>
                    <a:lnTo>
                      <a:pt x="276" y="30"/>
                    </a:lnTo>
                    <a:lnTo>
                      <a:pt x="312" y="18"/>
                    </a:lnTo>
                    <a:lnTo>
                      <a:pt x="330" y="36"/>
                    </a:lnTo>
                    <a:lnTo>
                      <a:pt x="342" y="66"/>
                    </a:lnTo>
                    <a:lnTo>
                      <a:pt x="372" y="84"/>
                    </a:lnTo>
                    <a:lnTo>
                      <a:pt x="318" y="144"/>
                    </a:lnTo>
                    <a:lnTo>
                      <a:pt x="294" y="156"/>
                    </a:lnTo>
                    <a:lnTo>
                      <a:pt x="294" y="162"/>
                    </a:lnTo>
                  </a:path>
                </a:pathLst>
              </a:custGeom>
              <a:noFill/>
              <a:ln w="9525">
                <a:solidFill>
                  <a:srgbClr val="000000"/>
                </a:solidFill>
                <a:prstDash val="solid"/>
                <a:round/>
                <a:headEnd/>
                <a:tailEnd/>
              </a:ln>
            </p:spPr>
            <p:txBody>
              <a:bodyPr/>
              <a:lstStyle/>
              <a:p>
                <a:endParaRPr lang="en-US"/>
              </a:p>
            </p:txBody>
          </p:sp>
          <p:sp>
            <p:nvSpPr>
              <p:cNvPr id="364725" name="Freeform 181"/>
              <p:cNvSpPr>
                <a:spLocks noChangeAspect="1"/>
              </p:cNvSpPr>
              <p:nvPr/>
            </p:nvSpPr>
            <p:spPr bwMode="auto">
              <a:xfrm>
                <a:off x="1608" y="1794"/>
                <a:ext cx="220" cy="177"/>
              </a:xfrm>
              <a:custGeom>
                <a:avLst/>
                <a:gdLst/>
                <a:ahLst/>
                <a:cxnLst>
                  <a:cxn ang="0">
                    <a:pos x="258" y="174"/>
                  </a:cxn>
                  <a:cxn ang="0">
                    <a:pos x="216" y="162"/>
                  </a:cxn>
                  <a:cxn ang="0">
                    <a:pos x="204" y="174"/>
                  </a:cxn>
                  <a:cxn ang="0">
                    <a:pos x="228" y="180"/>
                  </a:cxn>
                  <a:cxn ang="0">
                    <a:pos x="246" y="174"/>
                  </a:cxn>
                  <a:cxn ang="0">
                    <a:pos x="240" y="186"/>
                  </a:cxn>
                  <a:cxn ang="0">
                    <a:pos x="252" y="192"/>
                  </a:cxn>
                  <a:cxn ang="0">
                    <a:pos x="258" y="180"/>
                  </a:cxn>
                  <a:cxn ang="0">
                    <a:pos x="276" y="174"/>
                  </a:cxn>
                  <a:cxn ang="0">
                    <a:pos x="276" y="186"/>
                  </a:cxn>
                  <a:cxn ang="0">
                    <a:pos x="252" y="210"/>
                  </a:cxn>
                  <a:cxn ang="0">
                    <a:pos x="258" y="222"/>
                  </a:cxn>
                  <a:cxn ang="0">
                    <a:pos x="288" y="234"/>
                  </a:cxn>
                  <a:cxn ang="0">
                    <a:pos x="282" y="246"/>
                  </a:cxn>
                  <a:cxn ang="0">
                    <a:pos x="276" y="240"/>
                  </a:cxn>
                  <a:cxn ang="0">
                    <a:pos x="270" y="246"/>
                  </a:cxn>
                  <a:cxn ang="0">
                    <a:pos x="264" y="228"/>
                  </a:cxn>
                  <a:cxn ang="0">
                    <a:pos x="228" y="216"/>
                  </a:cxn>
                  <a:cxn ang="0">
                    <a:pos x="234" y="234"/>
                  </a:cxn>
                  <a:cxn ang="0">
                    <a:pos x="222" y="240"/>
                  </a:cxn>
                  <a:cxn ang="0">
                    <a:pos x="216" y="228"/>
                  </a:cxn>
                  <a:cxn ang="0">
                    <a:pos x="210" y="234"/>
                  </a:cxn>
                  <a:cxn ang="0">
                    <a:pos x="204" y="228"/>
                  </a:cxn>
                  <a:cxn ang="0">
                    <a:pos x="198" y="240"/>
                  </a:cxn>
                  <a:cxn ang="0">
                    <a:pos x="186" y="246"/>
                  </a:cxn>
                  <a:cxn ang="0">
                    <a:pos x="174" y="240"/>
                  </a:cxn>
                  <a:cxn ang="0">
                    <a:pos x="162" y="222"/>
                  </a:cxn>
                  <a:cxn ang="0">
                    <a:pos x="144" y="216"/>
                  </a:cxn>
                  <a:cxn ang="0">
                    <a:pos x="144" y="204"/>
                  </a:cxn>
                  <a:cxn ang="0">
                    <a:pos x="126" y="204"/>
                  </a:cxn>
                  <a:cxn ang="0">
                    <a:pos x="126" y="198"/>
                  </a:cxn>
                  <a:cxn ang="0">
                    <a:pos x="108" y="204"/>
                  </a:cxn>
                  <a:cxn ang="0">
                    <a:pos x="120" y="216"/>
                  </a:cxn>
                  <a:cxn ang="0">
                    <a:pos x="102" y="222"/>
                  </a:cxn>
                  <a:cxn ang="0">
                    <a:pos x="54" y="204"/>
                  </a:cxn>
                  <a:cxn ang="0">
                    <a:pos x="18" y="210"/>
                  </a:cxn>
                  <a:cxn ang="0">
                    <a:pos x="12" y="204"/>
                  </a:cxn>
                  <a:cxn ang="0">
                    <a:pos x="24" y="192"/>
                  </a:cxn>
                  <a:cxn ang="0">
                    <a:pos x="24" y="156"/>
                  </a:cxn>
                  <a:cxn ang="0">
                    <a:pos x="36" y="126"/>
                  </a:cxn>
                  <a:cxn ang="0">
                    <a:pos x="6" y="66"/>
                  </a:cxn>
                  <a:cxn ang="0">
                    <a:pos x="0" y="0"/>
                  </a:cxn>
                  <a:cxn ang="0">
                    <a:pos x="162" y="0"/>
                  </a:cxn>
                  <a:cxn ang="0">
                    <a:pos x="162" y="24"/>
                  </a:cxn>
                  <a:cxn ang="0">
                    <a:pos x="168" y="18"/>
                  </a:cxn>
                  <a:cxn ang="0">
                    <a:pos x="162" y="30"/>
                  </a:cxn>
                  <a:cxn ang="0">
                    <a:pos x="174" y="36"/>
                  </a:cxn>
                  <a:cxn ang="0">
                    <a:pos x="162" y="48"/>
                  </a:cxn>
                  <a:cxn ang="0">
                    <a:pos x="168" y="48"/>
                  </a:cxn>
                  <a:cxn ang="0">
                    <a:pos x="144" y="84"/>
                  </a:cxn>
                  <a:cxn ang="0">
                    <a:pos x="138" y="126"/>
                  </a:cxn>
                  <a:cxn ang="0">
                    <a:pos x="240" y="120"/>
                  </a:cxn>
                  <a:cxn ang="0">
                    <a:pos x="240" y="144"/>
                  </a:cxn>
                  <a:cxn ang="0">
                    <a:pos x="252" y="168"/>
                  </a:cxn>
                  <a:cxn ang="0">
                    <a:pos x="258" y="174"/>
                  </a:cxn>
                </a:cxnLst>
                <a:rect l="0" t="0" r="r" b="b"/>
                <a:pathLst>
                  <a:path w="288" h="246">
                    <a:moveTo>
                      <a:pt x="258" y="174"/>
                    </a:moveTo>
                    <a:lnTo>
                      <a:pt x="216" y="162"/>
                    </a:lnTo>
                    <a:lnTo>
                      <a:pt x="204" y="174"/>
                    </a:lnTo>
                    <a:lnTo>
                      <a:pt x="228" y="180"/>
                    </a:lnTo>
                    <a:lnTo>
                      <a:pt x="246" y="174"/>
                    </a:lnTo>
                    <a:lnTo>
                      <a:pt x="240" y="186"/>
                    </a:lnTo>
                    <a:lnTo>
                      <a:pt x="252" y="192"/>
                    </a:lnTo>
                    <a:lnTo>
                      <a:pt x="258" y="180"/>
                    </a:lnTo>
                    <a:lnTo>
                      <a:pt x="276" y="174"/>
                    </a:lnTo>
                    <a:lnTo>
                      <a:pt x="276" y="186"/>
                    </a:lnTo>
                    <a:lnTo>
                      <a:pt x="252" y="210"/>
                    </a:lnTo>
                    <a:lnTo>
                      <a:pt x="258" y="222"/>
                    </a:lnTo>
                    <a:lnTo>
                      <a:pt x="288" y="234"/>
                    </a:lnTo>
                    <a:lnTo>
                      <a:pt x="282" y="246"/>
                    </a:lnTo>
                    <a:lnTo>
                      <a:pt x="276" y="240"/>
                    </a:lnTo>
                    <a:lnTo>
                      <a:pt x="270" y="246"/>
                    </a:lnTo>
                    <a:lnTo>
                      <a:pt x="264" y="228"/>
                    </a:lnTo>
                    <a:lnTo>
                      <a:pt x="228" y="216"/>
                    </a:lnTo>
                    <a:lnTo>
                      <a:pt x="234" y="234"/>
                    </a:lnTo>
                    <a:lnTo>
                      <a:pt x="222" y="240"/>
                    </a:lnTo>
                    <a:lnTo>
                      <a:pt x="216" y="228"/>
                    </a:lnTo>
                    <a:lnTo>
                      <a:pt x="210" y="234"/>
                    </a:lnTo>
                    <a:lnTo>
                      <a:pt x="204" y="228"/>
                    </a:lnTo>
                    <a:lnTo>
                      <a:pt x="198" y="240"/>
                    </a:lnTo>
                    <a:lnTo>
                      <a:pt x="186" y="246"/>
                    </a:lnTo>
                    <a:lnTo>
                      <a:pt x="174" y="240"/>
                    </a:lnTo>
                    <a:lnTo>
                      <a:pt x="162" y="222"/>
                    </a:lnTo>
                    <a:lnTo>
                      <a:pt x="144" y="216"/>
                    </a:lnTo>
                    <a:lnTo>
                      <a:pt x="144" y="204"/>
                    </a:lnTo>
                    <a:lnTo>
                      <a:pt x="126" y="204"/>
                    </a:lnTo>
                    <a:lnTo>
                      <a:pt x="126" y="198"/>
                    </a:lnTo>
                    <a:lnTo>
                      <a:pt x="108" y="204"/>
                    </a:lnTo>
                    <a:lnTo>
                      <a:pt x="120" y="216"/>
                    </a:lnTo>
                    <a:lnTo>
                      <a:pt x="102" y="222"/>
                    </a:lnTo>
                    <a:lnTo>
                      <a:pt x="54" y="204"/>
                    </a:lnTo>
                    <a:lnTo>
                      <a:pt x="18" y="210"/>
                    </a:lnTo>
                    <a:lnTo>
                      <a:pt x="12" y="204"/>
                    </a:lnTo>
                    <a:lnTo>
                      <a:pt x="24" y="192"/>
                    </a:lnTo>
                    <a:lnTo>
                      <a:pt x="24" y="156"/>
                    </a:lnTo>
                    <a:lnTo>
                      <a:pt x="36" y="126"/>
                    </a:lnTo>
                    <a:lnTo>
                      <a:pt x="6" y="66"/>
                    </a:lnTo>
                    <a:lnTo>
                      <a:pt x="0" y="0"/>
                    </a:lnTo>
                    <a:lnTo>
                      <a:pt x="162" y="0"/>
                    </a:lnTo>
                    <a:lnTo>
                      <a:pt x="162" y="24"/>
                    </a:lnTo>
                    <a:lnTo>
                      <a:pt x="168" y="18"/>
                    </a:lnTo>
                    <a:lnTo>
                      <a:pt x="162" y="30"/>
                    </a:lnTo>
                    <a:lnTo>
                      <a:pt x="174" y="36"/>
                    </a:lnTo>
                    <a:lnTo>
                      <a:pt x="162" y="48"/>
                    </a:lnTo>
                    <a:lnTo>
                      <a:pt x="168" y="48"/>
                    </a:lnTo>
                    <a:lnTo>
                      <a:pt x="144" y="84"/>
                    </a:lnTo>
                    <a:lnTo>
                      <a:pt x="138" y="126"/>
                    </a:lnTo>
                    <a:lnTo>
                      <a:pt x="240" y="120"/>
                    </a:lnTo>
                    <a:lnTo>
                      <a:pt x="240" y="144"/>
                    </a:lnTo>
                    <a:lnTo>
                      <a:pt x="252" y="168"/>
                    </a:lnTo>
                    <a:lnTo>
                      <a:pt x="258" y="174"/>
                    </a:lnTo>
                    <a:close/>
                  </a:path>
                </a:pathLst>
              </a:custGeom>
              <a:solidFill>
                <a:srgbClr val="FFAA00"/>
              </a:solidFill>
              <a:ln w="9525">
                <a:solidFill>
                  <a:srgbClr val="FFAA00"/>
                </a:solidFill>
                <a:prstDash val="solid"/>
                <a:round/>
                <a:headEnd/>
                <a:tailEnd/>
              </a:ln>
            </p:spPr>
            <p:txBody>
              <a:bodyPr/>
              <a:lstStyle/>
              <a:p>
                <a:endParaRPr lang="en-US"/>
              </a:p>
            </p:txBody>
          </p:sp>
          <p:sp>
            <p:nvSpPr>
              <p:cNvPr id="364726" name="Freeform 182"/>
              <p:cNvSpPr>
                <a:spLocks noChangeAspect="1"/>
              </p:cNvSpPr>
              <p:nvPr/>
            </p:nvSpPr>
            <p:spPr bwMode="auto">
              <a:xfrm>
                <a:off x="1608" y="1794"/>
                <a:ext cx="220" cy="177"/>
              </a:xfrm>
              <a:custGeom>
                <a:avLst/>
                <a:gdLst/>
                <a:ahLst/>
                <a:cxnLst>
                  <a:cxn ang="0">
                    <a:pos x="258" y="174"/>
                  </a:cxn>
                  <a:cxn ang="0">
                    <a:pos x="216" y="162"/>
                  </a:cxn>
                  <a:cxn ang="0">
                    <a:pos x="204" y="174"/>
                  </a:cxn>
                  <a:cxn ang="0">
                    <a:pos x="228" y="180"/>
                  </a:cxn>
                  <a:cxn ang="0">
                    <a:pos x="246" y="174"/>
                  </a:cxn>
                  <a:cxn ang="0">
                    <a:pos x="240" y="186"/>
                  </a:cxn>
                  <a:cxn ang="0">
                    <a:pos x="252" y="192"/>
                  </a:cxn>
                  <a:cxn ang="0">
                    <a:pos x="258" y="180"/>
                  </a:cxn>
                  <a:cxn ang="0">
                    <a:pos x="276" y="174"/>
                  </a:cxn>
                  <a:cxn ang="0">
                    <a:pos x="276" y="186"/>
                  </a:cxn>
                  <a:cxn ang="0">
                    <a:pos x="252" y="210"/>
                  </a:cxn>
                  <a:cxn ang="0">
                    <a:pos x="258" y="222"/>
                  </a:cxn>
                  <a:cxn ang="0">
                    <a:pos x="288" y="234"/>
                  </a:cxn>
                  <a:cxn ang="0">
                    <a:pos x="282" y="246"/>
                  </a:cxn>
                  <a:cxn ang="0">
                    <a:pos x="276" y="240"/>
                  </a:cxn>
                  <a:cxn ang="0">
                    <a:pos x="270" y="246"/>
                  </a:cxn>
                  <a:cxn ang="0">
                    <a:pos x="264" y="228"/>
                  </a:cxn>
                  <a:cxn ang="0">
                    <a:pos x="228" y="216"/>
                  </a:cxn>
                  <a:cxn ang="0">
                    <a:pos x="234" y="234"/>
                  </a:cxn>
                  <a:cxn ang="0">
                    <a:pos x="222" y="240"/>
                  </a:cxn>
                  <a:cxn ang="0">
                    <a:pos x="216" y="228"/>
                  </a:cxn>
                  <a:cxn ang="0">
                    <a:pos x="210" y="234"/>
                  </a:cxn>
                  <a:cxn ang="0">
                    <a:pos x="204" y="228"/>
                  </a:cxn>
                  <a:cxn ang="0">
                    <a:pos x="198" y="240"/>
                  </a:cxn>
                  <a:cxn ang="0">
                    <a:pos x="186" y="246"/>
                  </a:cxn>
                  <a:cxn ang="0">
                    <a:pos x="174" y="240"/>
                  </a:cxn>
                  <a:cxn ang="0">
                    <a:pos x="162" y="222"/>
                  </a:cxn>
                  <a:cxn ang="0">
                    <a:pos x="144" y="216"/>
                  </a:cxn>
                  <a:cxn ang="0">
                    <a:pos x="144" y="204"/>
                  </a:cxn>
                  <a:cxn ang="0">
                    <a:pos x="126" y="204"/>
                  </a:cxn>
                  <a:cxn ang="0">
                    <a:pos x="126" y="198"/>
                  </a:cxn>
                  <a:cxn ang="0">
                    <a:pos x="108" y="204"/>
                  </a:cxn>
                  <a:cxn ang="0">
                    <a:pos x="120" y="216"/>
                  </a:cxn>
                  <a:cxn ang="0">
                    <a:pos x="102" y="222"/>
                  </a:cxn>
                  <a:cxn ang="0">
                    <a:pos x="54" y="204"/>
                  </a:cxn>
                  <a:cxn ang="0">
                    <a:pos x="18" y="210"/>
                  </a:cxn>
                  <a:cxn ang="0">
                    <a:pos x="12" y="204"/>
                  </a:cxn>
                  <a:cxn ang="0">
                    <a:pos x="24" y="192"/>
                  </a:cxn>
                  <a:cxn ang="0">
                    <a:pos x="24" y="156"/>
                  </a:cxn>
                  <a:cxn ang="0">
                    <a:pos x="36" y="126"/>
                  </a:cxn>
                  <a:cxn ang="0">
                    <a:pos x="6" y="66"/>
                  </a:cxn>
                  <a:cxn ang="0">
                    <a:pos x="0" y="0"/>
                  </a:cxn>
                  <a:cxn ang="0">
                    <a:pos x="162" y="0"/>
                  </a:cxn>
                  <a:cxn ang="0">
                    <a:pos x="162" y="24"/>
                  </a:cxn>
                  <a:cxn ang="0">
                    <a:pos x="168" y="18"/>
                  </a:cxn>
                  <a:cxn ang="0">
                    <a:pos x="162" y="30"/>
                  </a:cxn>
                  <a:cxn ang="0">
                    <a:pos x="174" y="36"/>
                  </a:cxn>
                  <a:cxn ang="0">
                    <a:pos x="162" y="48"/>
                  </a:cxn>
                  <a:cxn ang="0">
                    <a:pos x="168" y="48"/>
                  </a:cxn>
                  <a:cxn ang="0">
                    <a:pos x="144" y="84"/>
                  </a:cxn>
                  <a:cxn ang="0">
                    <a:pos x="138" y="126"/>
                  </a:cxn>
                  <a:cxn ang="0">
                    <a:pos x="240" y="120"/>
                  </a:cxn>
                  <a:cxn ang="0">
                    <a:pos x="240" y="144"/>
                  </a:cxn>
                  <a:cxn ang="0">
                    <a:pos x="252" y="168"/>
                  </a:cxn>
                  <a:cxn ang="0">
                    <a:pos x="258" y="174"/>
                  </a:cxn>
                  <a:cxn ang="0">
                    <a:pos x="258" y="180"/>
                  </a:cxn>
                </a:cxnLst>
                <a:rect l="0" t="0" r="r" b="b"/>
                <a:pathLst>
                  <a:path w="288" h="246">
                    <a:moveTo>
                      <a:pt x="258" y="174"/>
                    </a:moveTo>
                    <a:lnTo>
                      <a:pt x="216" y="162"/>
                    </a:lnTo>
                    <a:lnTo>
                      <a:pt x="204" y="174"/>
                    </a:lnTo>
                    <a:lnTo>
                      <a:pt x="228" y="180"/>
                    </a:lnTo>
                    <a:lnTo>
                      <a:pt x="246" y="174"/>
                    </a:lnTo>
                    <a:lnTo>
                      <a:pt x="240" y="186"/>
                    </a:lnTo>
                    <a:lnTo>
                      <a:pt x="252" y="192"/>
                    </a:lnTo>
                    <a:lnTo>
                      <a:pt x="258" y="180"/>
                    </a:lnTo>
                    <a:lnTo>
                      <a:pt x="276" y="174"/>
                    </a:lnTo>
                    <a:lnTo>
                      <a:pt x="276" y="186"/>
                    </a:lnTo>
                    <a:lnTo>
                      <a:pt x="252" y="210"/>
                    </a:lnTo>
                    <a:lnTo>
                      <a:pt x="258" y="222"/>
                    </a:lnTo>
                    <a:lnTo>
                      <a:pt x="288" y="234"/>
                    </a:lnTo>
                    <a:lnTo>
                      <a:pt x="282" y="246"/>
                    </a:lnTo>
                    <a:lnTo>
                      <a:pt x="276" y="240"/>
                    </a:lnTo>
                    <a:lnTo>
                      <a:pt x="270" y="246"/>
                    </a:lnTo>
                    <a:lnTo>
                      <a:pt x="264" y="228"/>
                    </a:lnTo>
                    <a:lnTo>
                      <a:pt x="228" y="216"/>
                    </a:lnTo>
                    <a:lnTo>
                      <a:pt x="234" y="234"/>
                    </a:lnTo>
                    <a:lnTo>
                      <a:pt x="222" y="240"/>
                    </a:lnTo>
                    <a:lnTo>
                      <a:pt x="216" y="228"/>
                    </a:lnTo>
                    <a:lnTo>
                      <a:pt x="210" y="234"/>
                    </a:lnTo>
                    <a:lnTo>
                      <a:pt x="204" y="228"/>
                    </a:lnTo>
                    <a:lnTo>
                      <a:pt x="198" y="240"/>
                    </a:lnTo>
                    <a:lnTo>
                      <a:pt x="186" y="246"/>
                    </a:lnTo>
                    <a:lnTo>
                      <a:pt x="174" y="240"/>
                    </a:lnTo>
                    <a:lnTo>
                      <a:pt x="162" y="222"/>
                    </a:lnTo>
                    <a:lnTo>
                      <a:pt x="144" y="216"/>
                    </a:lnTo>
                    <a:lnTo>
                      <a:pt x="144" y="204"/>
                    </a:lnTo>
                    <a:lnTo>
                      <a:pt x="126" y="204"/>
                    </a:lnTo>
                    <a:lnTo>
                      <a:pt x="126" y="198"/>
                    </a:lnTo>
                    <a:lnTo>
                      <a:pt x="108" y="204"/>
                    </a:lnTo>
                    <a:lnTo>
                      <a:pt x="120" y="216"/>
                    </a:lnTo>
                    <a:lnTo>
                      <a:pt x="102" y="222"/>
                    </a:lnTo>
                    <a:lnTo>
                      <a:pt x="54" y="204"/>
                    </a:lnTo>
                    <a:lnTo>
                      <a:pt x="18" y="210"/>
                    </a:lnTo>
                    <a:lnTo>
                      <a:pt x="12" y="204"/>
                    </a:lnTo>
                    <a:lnTo>
                      <a:pt x="24" y="192"/>
                    </a:lnTo>
                    <a:lnTo>
                      <a:pt x="24" y="156"/>
                    </a:lnTo>
                    <a:lnTo>
                      <a:pt x="36" y="126"/>
                    </a:lnTo>
                    <a:lnTo>
                      <a:pt x="6" y="66"/>
                    </a:lnTo>
                    <a:lnTo>
                      <a:pt x="0" y="0"/>
                    </a:lnTo>
                    <a:lnTo>
                      <a:pt x="162" y="0"/>
                    </a:lnTo>
                    <a:lnTo>
                      <a:pt x="162" y="24"/>
                    </a:lnTo>
                    <a:lnTo>
                      <a:pt x="168" y="18"/>
                    </a:lnTo>
                    <a:lnTo>
                      <a:pt x="162" y="30"/>
                    </a:lnTo>
                    <a:lnTo>
                      <a:pt x="174" y="36"/>
                    </a:lnTo>
                    <a:lnTo>
                      <a:pt x="162" y="48"/>
                    </a:lnTo>
                    <a:lnTo>
                      <a:pt x="168" y="48"/>
                    </a:lnTo>
                    <a:lnTo>
                      <a:pt x="144" y="84"/>
                    </a:lnTo>
                    <a:lnTo>
                      <a:pt x="138" y="126"/>
                    </a:lnTo>
                    <a:lnTo>
                      <a:pt x="240" y="120"/>
                    </a:lnTo>
                    <a:lnTo>
                      <a:pt x="240" y="144"/>
                    </a:lnTo>
                    <a:lnTo>
                      <a:pt x="252" y="168"/>
                    </a:lnTo>
                    <a:lnTo>
                      <a:pt x="258" y="174"/>
                    </a:lnTo>
                    <a:lnTo>
                      <a:pt x="258" y="180"/>
                    </a:lnTo>
                  </a:path>
                </a:pathLst>
              </a:custGeom>
              <a:noFill/>
              <a:ln w="9525">
                <a:solidFill>
                  <a:srgbClr val="000000"/>
                </a:solidFill>
                <a:prstDash val="solid"/>
                <a:round/>
                <a:headEnd/>
                <a:tailEnd/>
              </a:ln>
            </p:spPr>
            <p:txBody>
              <a:bodyPr/>
              <a:lstStyle/>
              <a:p>
                <a:endParaRPr lang="en-US"/>
              </a:p>
            </p:txBody>
          </p:sp>
          <p:sp>
            <p:nvSpPr>
              <p:cNvPr id="364727" name="Freeform 183"/>
              <p:cNvSpPr>
                <a:spLocks noChangeAspect="1"/>
              </p:cNvSpPr>
              <p:nvPr/>
            </p:nvSpPr>
            <p:spPr bwMode="auto">
              <a:xfrm>
                <a:off x="2381" y="1006"/>
                <a:ext cx="142" cy="212"/>
              </a:xfrm>
              <a:custGeom>
                <a:avLst/>
                <a:gdLst/>
                <a:ahLst/>
                <a:cxnLst>
                  <a:cxn ang="0">
                    <a:pos x="54" y="294"/>
                  </a:cxn>
                  <a:cxn ang="0">
                    <a:pos x="48" y="294"/>
                  </a:cxn>
                  <a:cxn ang="0">
                    <a:pos x="36" y="276"/>
                  </a:cxn>
                  <a:cxn ang="0">
                    <a:pos x="0" y="162"/>
                  </a:cxn>
                  <a:cxn ang="0">
                    <a:pos x="12" y="162"/>
                  </a:cxn>
                  <a:cxn ang="0">
                    <a:pos x="12" y="150"/>
                  </a:cxn>
                  <a:cxn ang="0">
                    <a:pos x="18" y="150"/>
                  </a:cxn>
                  <a:cxn ang="0">
                    <a:pos x="12" y="144"/>
                  </a:cxn>
                  <a:cxn ang="0">
                    <a:pos x="24" y="114"/>
                  </a:cxn>
                  <a:cxn ang="0">
                    <a:pos x="24" y="60"/>
                  </a:cxn>
                  <a:cxn ang="0">
                    <a:pos x="42" y="6"/>
                  </a:cxn>
                  <a:cxn ang="0">
                    <a:pos x="48" y="6"/>
                  </a:cxn>
                  <a:cxn ang="0">
                    <a:pos x="60" y="18"/>
                  </a:cxn>
                  <a:cxn ang="0">
                    <a:pos x="90" y="0"/>
                  </a:cxn>
                  <a:cxn ang="0">
                    <a:pos x="114" y="18"/>
                  </a:cxn>
                  <a:cxn ang="0">
                    <a:pos x="138" y="96"/>
                  </a:cxn>
                  <a:cxn ang="0">
                    <a:pos x="150" y="96"/>
                  </a:cxn>
                  <a:cxn ang="0">
                    <a:pos x="156" y="120"/>
                  </a:cxn>
                  <a:cxn ang="0">
                    <a:pos x="174" y="120"/>
                  </a:cxn>
                  <a:cxn ang="0">
                    <a:pos x="180" y="138"/>
                  </a:cxn>
                  <a:cxn ang="0">
                    <a:pos x="186" y="138"/>
                  </a:cxn>
                  <a:cxn ang="0">
                    <a:pos x="180" y="156"/>
                  </a:cxn>
                  <a:cxn ang="0">
                    <a:pos x="156" y="168"/>
                  </a:cxn>
                  <a:cxn ang="0">
                    <a:pos x="150" y="186"/>
                  </a:cxn>
                  <a:cxn ang="0">
                    <a:pos x="138" y="174"/>
                  </a:cxn>
                  <a:cxn ang="0">
                    <a:pos x="132" y="186"/>
                  </a:cxn>
                  <a:cxn ang="0">
                    <a:pos x="126" y="180"/>
                  </a:cxn>
                  <a:cxn ang="0">
                    <a:pos x="126" y="192"/>
                  </a:cxn>
                  <a:cxn ang="0">
                    <a:pos x="114" y="192"/>
                  </a:cxn>
                  <a:cxn ang="0">
                    <a:pos x="120" y="186"/>
                  </a:cxn>
                  <a:cxn ang="0">
                    <a:pos x="114" y="180"/>
                  </a:cxn>
                  <a:cxn ang="0">
                    <a:pos x="102" y="222"/>
                  </a:cxn>
                  <a:cxn ang="0">
                    <a:pos x="96" y="216"/>
                  </a:cxn>
                  <a:cxn ang="0">
                    <a:pos x="96" y="234"/>
                  </a:cxn>
                  <a:cxn ang="0">
                    <a:pos x="78" y="234"/>
                  </a:cxn>
                  <a:cxn ang="0">
                    <a:pos x="84" y="246"/>
                  </a:cxn>
                  <a:cxn ang="0">
                    <a:pos x="78" y="234"/>
                  </a:cxn>
                  <a:cxn ang="0">
                    <a:pos x="66" y="240"/>
                  </a:cxn>
                  <a:cxn ang="0">
                    <a:pos x="54" y="294"/>
                  </a:cxn>
                </a:cxnLst>
                <a:rect l="0" t="0" r="r" b="b"/>
                <a:pathLst>
                  <a:path w="186" h="294">
                    <a:moveTo>
                      <a:pt x="54" y="294"/>
                    </a:moveTo>
                    <a:lnTo>
                      <a:pt x="48" y="294"/>
                    </a:lnTo>
                    <a:lnTo>
                      <a:pt x="36" y="276"/>
                    </a:lnTo>
                    <a:lnTo>
                      <a:pt x="0" y="162"/>
                    </a:lnTo>
                    <a:lnTo>
                      <a:pt x="12" y="162"/>
                    </a:lnTo>
                    <a:lnTo>
                      <a:pt x="12" y="150"/>
                    </a:lnTo>
                    <a:lnTo>
                      <a:pt x="18" y="150"/>
                    </a:lnTo>
                    <a:lnTo>
                      <a:pt x="12" y="144"/>
                    </a:lnTo>
                    <a:lnTo>
                      <a:pt x="24" y="114"/>
                    </a:lnTo>
                    <a:lnTo>
                      <a:pt x="24" y="60"/>
                    </a:lnTo>
                    <a:lnTo>
                      <a:pt x="42" y="6"/>
                    </a:lnTo>
                    <a:lnTo>
                      <a:pt x="48" y="6"/>
                    </a:lnTo>
                    <a:lnTo>
                      <a:pt x="60" y="18"/>
                    </a:lnTo>
                    <a:lnTo>
                      <a:pt x="90" y="0"/>
                    </a:lnTo>
                    <a:lnTo>
                      <a:pt x="114" y="18"/>
                    </a:lnTo>
                    <a:lnTo>
                      <a:pt x="138" y="96"/>
                    </a:lnTo>
                    <a:lnTo>
                      <a:pt x="150" y="96"/>
                    </a:lnTo>
                    <a:lnTo>
                      <a:pt x="156" y="120"/>
                    </a:lnTo>
                    <a:lnTo>
                      <a:pt x="174" y="120"/>
                    </a:lnTo>
                    <a:lnTo>
                      <a:pt x="180" y="138"/>
                    </a:lnTo>
                    <a:lnTo>
                      <a:pt x="186" y="138"/>
                    </a:lnTo>
                    <a:lnTo>
                      <a:pt x="180" y="156"/>
                    </a:lnTo>
                    <a:lnTo>
                      <a:pt x="156" y="168"/>
                    </a:lnTo>
                    <a:lnTo>
                      <a:pt x="150" y="186"/>
                    </a:lnTo>
                    <a:lnTo>
                      <a:pt x="138" y="174"/>
                    </a:lnTo>
                    <a:lnTo>
                      <a:pt x="132" y="186"/>
                    </a:lnTo>
                    <a:lnTo>
                      <a:pt x="126" y="180"/>
                    </a:lnTo>
                    <a:lnTo>
                      <a:pt x="126" y="192"/>
                    </a:lnTo>
                    <a:lnTo>
                      <a:pt x="114" y="192"/>
                    </a:lnTo>
                    <a:lnTo>
                      <a:pt x="120" y="186"/>
                    </a:lnTo>
                    <a:lnTo>
                      <a:pt x="114" y="180"/>
                    </a:lnTo>
                    <a:lnTo>
                      <a:pt x="102" y="222"/>
                    </a:lnTo>
                    <a:lnTo>
                      <a:pt x="96" y="216"/>
                    </a:lnTo>
                    <a:lnTo>
                      <a:pt x="96" y="234"/>
                    </a:lnTo>
                    <a:lnTo>
                      <a:pt x="78" y="234"/>
                    </a:lnTo>
                    <a:lnTo>
                      <a:pt x="84" y="246"/>
                    </a:lnTo>
                    <a:lnTo>
                      <a:pt x="78" y="234"/>
                    </a:lnTo>
                    <a:lnTo>
                      <a:pt x="66" y="240"/>
                    </a:lnTo>
                    <a:lnTo>
                      <a:pt x="54" y="294"/>
                    </a:lnTo>
                    <a:close/>
                  </a:path>
                </a:pathLst>
              </a:custGeom>
              <a:solidFill>
                <a:srgbClr val="FFAA00"/>
              </a:solidFill>
              <a:ln w="9525">
                <a:solidFill>
                  <a:srgbClr val="FFAA00"/>
                </a:solidFill>
                <a:prstDash val="solid"/>
                <a:round/>
                <a:headEnd/>
                <a:tailEnd/>
              </a:ln>
            </p:spPr>
            <p:txBody>
              <a:bodyPr/>
              <a:lstStyle/>
              <a:p>
                <a:endParaRPr lang="en-US"/>
              </a:p>
            </p:txBody>
          </p:sp>
          <p:sp>
            <p:nvSpPr>
              <p:cNvPr id="364728" name="Freeform 184"/>
              <p:cNvSpPr>
                <a:spLocks noChangeAspect="1"/>
              </p:cNvSpPr>
              <p:nvPr/>
            </p:nvSpPr>
            <p:spPr bwMode="auto">
              <a:xfrm>
                <a:off x="2381" y="1006"/>
                <a:ext cx="142" cy="216"/>
              </a:xfrm>
              <a:custGeom>
                <a:avLst/>
                <a:gdLst/>
                <a:ahLst/>
                <a:cxnLst>
                  <a:cxn ang="0">
                    <a:pos x="54" y="294"/>
                  </a:cxn>
                  <a:cxn ang="0">
                    <a:pos x="48" y="294"/>
                  </a:cxn>
                  <a:cxn ang="0">
                    <a:pos x="36" y="276"/>
                  </a:cxn>
                  <a:cxn ang="0">
                    <a:pos x="0" y="162"/>
                  </a:cxn>
                  <a:cxn ang="0">
                    <a:pos x="12" y="162"/>
                  </a:cxn>
                  <a:cxn ang="0">
                    <a:pos x="12" y="150"/>
                  </a:cxn>
                  <a:cxn ang="0">
                    <a:pos x="18" y="150"/>
                  </a:cxn>
                  <a:cxn ang="0">
                    <a:pos x="12" y="144"/>
                  </a:cxn>
                  <a:cxn ang="0">
                    <a:pos x="24" y="114"/>
                  </a:cxn>
                  <a:cxn ang="0">
                    <a:pos x="24" y="60"/>
                  </a:cxn>
                  <a:cxn ang="0">
                    <a:pos x="42" y="6"/>
                  </a:cxn>
                  <a:cxn ang="0">
                    <a:pos x="48" y="6"/>
                  </a:cxn>
                  <a:cxn ang="0">
                    <a:pos x="60" y="18"/>
                  </a:cxn>
                  <a:cxn ang="0">
                    <a:pos x="90" y="0"/>
                  </a:cxn>
                  <a:cxn ang="0">
                    <a:pos x="114" y="18"/>
                  </a:cxn>
                  <a:cxn ang="0">
                    <a:pos x="138" y="96"/>
                  </a:cxn>
                  <a:cxn ang="0">
                    <a:pos x="150" y="96"/>
                  </a:cxn>
                  <a:cxn ang="0">
                    <a:pos x="156" y="120"/>
                  </a:cxn>
                  <a:cxn ang="0">
                    <a:pos x="174" y="120"/>
                  </a:cxn>
                  <a:cxn ang="0">
                    <a:pos x="180" y="138"/>
                  </a:cxn>
                  <a:cxn ang="0">
                    <a:pos x="186" y="138"/>
                  </a:cxn>
                  <a:cxn ang="0">
                    <a:pos x="180" y="156"/>
                  </a:cxn>
                  <a:cxn ang="0">
                    <a:pos x="156" y="168"/>
                  </a:cxn>
                  <a:cxn ang="0">
                    <a:pos x="150" y="186"/>
                  </a:cxn>
                  <a:cxn ang="0">
                    <a:pos x="138" y="174"/>
                  </a:cxn>
                  <a:cxn ang="0">
                    <a:pos x="132" y="186"/>
                  </a:cxn>
                  <a:cxn ang="0">
                    <a:pos x="126" y="180"/>
                  </a:cxn>
                  <a:cxn ang="0">
                    <a:pos x="126" y="192"/>
                  </a:cxn>
                  <a:cxn ang="0">
                    <a:pos x="114" y="192"/>
                  </a:cxn>
                  <a:cxn ang="0">
                    <a:pos x="120" y="186"/>
                  </a:cxn>
                  <a:cxn ang="0">
                    <a:pos x="114" y="180"/>
                  </a:cxn>
                  <a:cxn ang="0">
                    <a:pos x="102" y="222"/>
                  </a:cxn>
                  <a:cxn ang="0">
                    <a:pos x="96" y="216"/>
                  </a:cxn>
                  <a:cxn ang="0">
                    <a:pos x="96" y="234"/>
                  </a:cxn>
                  <a:cxn ang="0">
                    <a:pos x="78" y="234"/>
                  </a:cxn>
                  <a:cxn ang="0">
                    <a:pos x="84" y="246"/>
                  </a:cxn>
                  <a:cxn ang="0">
                    <a:pos x="78" y="234"/>
                  </a:cxn>
                  <a:cxn ang="0">
                    <a:pos x="66" y="240"/>
                  </a:cxn>
                  <a:cxn ang="0">
                    <a:pos x="54" y="294"/>
                  </a:cxn>
                  <a:cxn ang="0">
                    <a:pos x="54" y="300"/>
                  </a:cxn>
                </a:cxnLst>
                <a:rect l="0" t="0" r="r" b="b"/>
                <a:pathLst>
                  <a:path w="186" h="300">
                    <a:moveTo>
                      <a:pt x="54" y="294"/>
                    </a:moveTo>
                    <a:lnTo>
                      <a:pt x="48" y="294"/>
                    </a:lnTo>
                    <a:lnTo>
                      <a:pt x="36" y="276"/>
                    </a:lnTo>
                    <a:lnTo>
                      <a:pt x="0" y="162"/>
                    </a:lnTo>
                    <a:lnTo>
                      <a:pt x="12" y="162"/>
                    </a:lnTo>
                    <a:lnTo>
                      <a:pt x="12" y="150"/>
                    </a:lnTo>
                    <a:lnTo>
                      <a:pt x="18" y="150"/>
                    </a:lnTo>
                    <a:lnTo>
                      <a:pt x="12" y="144"/>
                    </a:lnTo>
                    <a:lnTo>
                      <a:pt x="24" y="114"/>
                    </a:lnTo>
                    <a:lnTo>
                      <a:pt x="24" y="60"/>
                    </a:lnTo>
                    <a:lnTo>
                      <a:pt x="42" y="6"/>
                    </a:lnTo>
                    <a:lnTo>
                      <a:pt x="48" y="6"/>
                    </a:lnTo>
                    <a:lnTo>
                      <a:pt x="60" y="18"/>
                    </a:lnTo>
                    <a:lnTo>
                      <a:pt x="90" y="0"/>
                    </a:lnTo>
                    <a:lnTo>
                      <a:pt x="114" y="18"/>
                    </a:lnTo>
                    <a:lnTo>
                      <a:pt x="138" y="96"/>
                    </a:lnTo>
                    <a:lnTo>
                      <a:pt x="150" y="96"/>
                    </a:lnTo>
                    <a:lnTo>
                      <a:pt x="156" y="120"/>
                    </a:lnTo>
                    <a:lnTo>
                      <a:pt x="174" y="120"/>
                    </a:lnTo>
                    <a:lnTo>
                      <a:pt x="180" y="138"/>
                    </a:lnTo>
                    <a:lnTo>
                      <a:pt x="186" y="138"/>
                    </a:lnTo>
                    <a:lnTo>
                      <a:pt x="180" y="156"/>
                    </a:lnTo>
                    <a:lnTo>
                      <a:pt x="156" y="168"/>
                    </a:lnTo>
                    <a:lnTo>
                      <a:pt x="150" y="186"/>
                    </a:lnTo>
                    <a:lnTo>
                      <a:pt x="138" y="174"/>
                    </a:lnTo>
                    <a:lnTo>
                      <a:pt x="132" y="186"/>
                    </a:lnTo>
                    <a:lnTo>
                      <a:pt x="126" y="180"/>
                    </a:lnTo>
                    <a:lnTo>
                      <a:pt x="126" y="192"/>
                    </a:lnTo>
                    <a:lnTo>
                      <a:pt x="114" y="192"/>
                    </a:lnTo>
                    <a:lnTo>
                      <a:pt x="120" y="186"/>
                    </a:lnTo>
                    <a:lnTo>
                      <a:pt x="114" y="180"/>
                    </a:lnTo>
                    <a:lnTo>
                      <a:pt x="102" y="222"/>
                    </a:lnTo>
                    <a:lnTo>
                      <a:pt x="96" y="216"/>
                    </a:lnTo>
                    <a:lnTo>
                      <a:pt x="96" y="234"/>
                    </a:lnTo>
                    <a:lnTo>
                      <a:pt x="78" y="234"/>
                    </a:lnTo>
                    <a:lnTo>
                      <a:pt x="84" y="246"/>
                    </a:lnTo>
                    <a:lnTo>
                      <a:pt x="78" y="234"/>
                    </a:lnTo>
                    <a:lnTo>
                      <a:pt x="66" y="240"/>
                    </a:lnTo>
                    <a:lnTo>
                      <a:pt x="54" y="294"/>
                    </a:lnTo>
                    <a:lnTo>
                      <a:pt x="54" y="300"/>
                    </a:lnTo>
                  </a:path>
                </a:pathLst>
              </a:custGeom>
              <a:noFill/>
              <a:ln w="9525">
                <a:solidFill>
                  <a:srgbClr val="000000"/>
                </a:solidFill>
                <a:prstDash val="solid"/>
                <a:round/>
                <a:headEnd/>
                <a:tailEnd/>
              </a:ln>
            </p:spPr>
            <p:txBody>
              <a:bodyPr/>
              <a:lstStyle/>
              <a:p>
                <a:endParaRPr lang="en-US"/>
              </a:p>
            </p:txBody>
          </p:sp>
          <p:sp>
            <p:nvSpPr>
              <p:cNvPr id="364729" name="Freeform 185"/>
              <p:cNvSpPr>
                <a:spLocks noChangeAspect="1"/>
              </p:cNvSpPr>
              <p:nvPr/>
            </p:nvSpPr>
            <p:spPr bwMode="auto">
              <a:xfrm>
                <a:off x="2144" y="1408"/>
                <a:ext cx="178" cy="83"/>
              </a:xfrm>
              <a:custGeom>
                <a:avLst/>
                <a:gdLst/>
                <a:ahLst/>
                <a:cxnLst>
                  <a:cxn ang="0">
                    <a:pos x="180" y="0"/>
                  </a:cxn>
                  <a:cxn ang="0">
                    <a:pos x="204" y="78"/>
                  </a:cxn>
                  <a:cxn ang="0">
                    <a:pos x="234" y="72"/>
                  </a:cxn>
                  <a:cxn ang="0">
                    <a:pos x="228" y="102"/>
                  </a:cxn>
                  <a:cxn ang="0">
                    <a:pos x="228" y="90"/>
                  </a:cxn>
                  <a:cxn ang="0">
                    <a:pos x="222" y="102"/>
                  </a:cxn>
                  <a:cxn ang="0">
                    <a:pos x="210" y="108"/>
                  </a:cxn>
                  <a:cxn ang="0">
                    <a:pos x="198" y="114"/>
                  </a:cxn>
                  <a:cxn ang="0">
                    <a:pos x="192" y="90"/>
                  </a:cxn>
                  <a:cxn ang="0">
                    <a:pos x="186" y="96"/>
                  </a:cxn>
                  <a:cxn ang="0">
                    <a:pos x="174" y="90"/>
                  </a:cxn>
                  <a:cxn ang="0">
                    <a:pos x="174" y="78"/>
                  </a:cxn>
                  <a:cxn ang="0">
                    <a:pos x="180" y="78"/>
                  </a:cxn>
                  <a:cxn ang="0">
                    <a:pos x="174" y="66"/>
                  </a:cxn>
                  <a:cxn ang="0">
                    <a:pos x="174" y="66"/>
                  </a:cxn>
                  <a:cxn ang="0">
                    <a:pos x="174" y="42"/>
                  </a:cxn>
                  <a:cxn ang="0">
                    <a:pos x="162" y="42"/>
                  </a:cxn>
                  <a:cxn ang="0">
                    <a:pos x="180" y="18"/>
                  </a:cxn>
                  <a:cxn ang="0">
                    <a:pos x="174" y="12"/>
                  </a:cxn>
                  <a:cxn ang="0">
                    <a:pos x="156" y="42"/>
                  </a:cxn>
                  <a:cxn ang="0">
                    <a:pos x="144" y="42"/>
                  </a:cxn>
                  <a:cxn ang="0">
                    <a:pos x="156" y="48"/>
                  </a:cxn>
                  <a:cxn ang="0">
                    <a:pos x="156" y="72"/>
                  </a:cxn>
                  <a:cxn ang="0">
                    <a:pos x="168" y="96"/>
                  </a:cxn>
                  <a:cxn ang="0">
                    <a:pos x="156" y="90"/>
                  </a:cxn>
                  <a:cxn ang="0">
                    <a:pos x="168" y="96"/>
                  </a:cxn>
                  <a:cxn ang="0">
                    <a:pos x="174" y="114"/>
                  </a:cxn>
                  <a:cxn ang="0">
                    <a:pos x="132" y="102"/>
                  </a:cxn>
                  <a:cxn ang="0">
                    <a:pos x="126" y="102"/>
                  </a:cxn>
                  <a:cxn ang="0">
                    <a:pos x="120" y="96"/>
                  </a:cxn>
                  <a:cxn ang="0">
                    <a:pos x="132" y="72"/>
                  </a:cxn>
                  <a:cxn ang="0">
                    <a:pos x="138" y="66"/>
                  </a:cxn>
                  <a:cxn ang="0">
                    <a:pos x="126" y="66"/>
                  </a:cxn>
                  <a:cxn ang="0">
                    <a:pos x="90" y="48"/>
                  </a:cxn>
                  <a:cxn ang="0">
                    <a:pos x="84" y="30"/>
                  </a:cxn>
                  <a:cxn ang="0">
                    <a:pos x="66" y="30"/>
                  </a:cxn>
                  <a:cxn ang="0">
                    <a:pos x="54" y="42"/>
                  </a:cxn>
                  <a:cxn ang="0">
                    <a:pos x="36" y="36"/>
                  </a:cxn>
                  <a:cxn ang="0">
                    <a:pos x="6" y="66"/>
                  </a:cxn>
                  <a:cxn ang="0">
                    <a:pos x="0" y="36"/>
                  </a:cxn>
                  <a:cxn ang="0">
                    <a:pos x="162" y="6"/>
                  </a:cxn>
                  <a:cxn ang="0">
                    <a:pos x="180" y="0"/>
                  </a:cxn>
                </a:cxnLst>
                <a:rect l="0" t="0" r="r" b="b"/>
                <a:pathLst>
                  <a:path w="234" h="114">
                    <a:moveTo>
                      <a:pt x="180" y="0"/>
                    </a:moveTo>
                    <a:lnTo>
                      <a:pt x="204" y="78"/>
                    </a:lnTo>
                    <a:lnTo>
                      <a:pt x="234" y="72"/>
                    </a:lnTo>
                    <a:lnTo>
                      <a:pt x="228" y="102"/>
                    </a:lnTo>
                    <a:lnTo>
                      <a:pt x="228" y="90"/>
                    </a:lnTo>
                    <a:lnTo>
                      <a:pt x="222" y="102"/>
                    </a:lnTo>
                    <a:lnTo>
                      <a:pt x="210" y="108"/>
                    </a:lnTo>
                    <a:lnTo>
                      <a:pt x="198" y="114"/>
                    </a:lnTo>
                    <a:lnTo>
                      <a:pt x="192" y="90"/>
                    </a:lnTo>
                    <a:lnTo>
                      <a:pt x="186" y="96"/>
                    </a:lnTo>
                    <a:lnTo>
                      <a:pt x="174" y="90"/>
                    </a:lnTo>
                    <a:lnTo>
                      <a:pt x="174" y="78"/>
                    </a:lnTo>
                    <a:lnTo>
                      <a:pt x="180" y="78"/>
                    </a:lnTo>
                    <a:lnTo>
                      <a:pt x="174" y="66"/>
                    </a:lnTo>
                    <a:lnTo>
                      <a:pt x="174" y="66"/>
                    </a:lnTo>
                    <a:lnTo>
                      <a:pt x="174" y="42"/>
                    </a:lnTo>
                    <a:lnTo>
                      <a:pt x="162" y="42"/>
                    </a:lnTo>
                    <a:lnTo>
                      <a:pt x="180" y="18"/>
                    </a:lnTo>
                    <a:lnTo>
                      <a:pt x="174" y="12"/>
                    </a:lnTo>
                    <a:lnTo>
                      <a:pt x="156" y="42"/>
                    </a:lnTo>
                    <a:lnTo>
                      <a:pt x="144" y="42"/>
                    </a:lnTo>
                    <a:lnTo>
                      <a:pt x="156" y="48"/>
                    </a:lnTo>
                    <a:lnTo>
                      <a:pt x="156" y="72"/>
                    </a:lnTo>
                    <a:lnTo>
                      <a:pt x="168" y="96"/>
                    </a:lnTo>
                    <a:lnTo>
                      <a:pt x="156" y="90"/>
                    </a:lnTo>
                    <a:lnTo>
                      <a:pt x="168" y="96"/>
                    </a:lnTo>
                    <a:lnTo>
                      <a:pt x="174" y="114"/>
                    </a:lnTo>
                    <a:lnTo>
                      <a:pt x="132" y="102"/>
                    </a:lnTo>
                    <a:lnTo>
                      <a:pt x="126" y="102"/>
                    </a:lnTo>
                    <a:lnTo>
                      <a:pt x="120" y="96"/>
                    </a:lnTo>
                    <a:lnTo>
                      <a:pt x="132" y="72"/>
                    </a:lnTo>
                    <a:lnTo>
                      <a:pt x="138" y="66"/>
                    </a:lnTo>
                    <a:lnTo>
                      <a:pt x="126" y="66"/>
                    </a:lnTo>
                    <a:lnTo>
                      <a:pt x="90" y="48"/>
                    </a:lnTo>
                    <a:lnTo>
                      <a:pt x="84" y="30"/>
                    </a:lnTo>
                    <a:lnTo>
                      <a:pt x="66" y="30"/>
                    </a:lnTo>
                    <a:lnTo>
                      <a:pt x="54" y="42"/>
                    </a:lnTo>
                    <a:lnTo>
                      <a:pt x="36" y="36"/>
                    </a:lnTo>
                    <a:lnTo>
                      <a:pt x="6" y="66"/>
                    </a:lnTo>
                    <a:lnTo>
                      <a:pt x="0" y="36"/>
                    </a:lnTo>
                    <a:lnTo>
                      <a:pt x="162" y="6"/>
                    </a:lnTo>
                    <a:lnTo>
                      <a:pt x="180" y="0"/>
                    </a:lnTo>
                    <a:close/>
                  </a:path>
                </a:pathLst>
              </a:custGeom>
              <a:solidFill>
                <a:srgbClr val="FFAA00"/>
              </a:solidFill>
              <a:ln w="9525">
                <a:solidFill>
                  <a:srgbClr val="FFAA00"/>
                </a:solidFill>
                <a:prstDash val="solid"/>
                <a:round/>
                <a:headEnd/>
                <a:tailEnd/>
              </a:ln>
            </p:spPr>
            <p:txBody>
              <a:bodyPr/>
              <a:lstStyle/>
              <a:p>
                <a:endParaRPr lang="en-US"/>
              </a:p>
            </p:txBody>
          </p:sp>
          <p:sp>
            <p:nvSpPr>
              <p:cNvPr id="364730" name="Freeform 186"/>
              <p:cNvSpPr>
                <a:spLocks noChangeAspect="1"/>
              </p:cNvSpPr>
              <p:nvPr/>
            </p:nvSpPr>
            <p:spPr bwMode="auto">
              <a:xfrm>
                <a:off x="2144" y="1408"/>
                <a:ext cx="178" cy="83"/>
              </a:xfrm>
              <a:custGeom>
                <a:avLst/>
                <a:gdLst/>
                <a:ahLst/>
                <a:cxnLst>
                  <a:cxn ang="0">
                    <a:pos x="180" y="0"/>
                  </a:cxn>
                  <a:cxn ang="0">
                    <a:pos x="204" y="78"/>
                  </a:cxn>
                  <a:cxn ang="0">
                    <a:pos x="234" y="72"/>
                  </a:cxn>
                  <a:cxn ang="0">
                    <a:pos x="228" y="102"/>
                  </a:cxn>
                  <a:cxn ang="0">
                    <a:pos x="228" y="90"/>
                  </a:cxn>
                  <a:cxn ang="0">
                    <a:pos x="222" y="102"/>
                  </a:cxn>
                  <a:cxn ang="0">
                    <a:pos x="210" y="108"/>
                  </a:cxn>
                  <a:cxn ang="0">
                    <a:pos x="198" y="114"/>
                  </a:cxn>
                  <a:cxn ang="0">
                    <a:pos x="192" y="90"/>
                  </a:cxn>
                  <a:cxn ang="0">
                    <a:pos x="186" y="96"/>
                  </a:cxn>
                  <a:cxn ang="0">
                    <a:pos x="174" y="90"/>
                  </a:cxn>
                  <a:cxn ang="0">
                    <a:pos x="174" y="78"/>
                  </a:cxn>
                  <a:cxn ang="0">
                    <a:pos x="180" y="78"/>
                  </a:cxn>
                  <a:cxn ang="0">
                    <a:pos x="174" y="66"/>
                  </a:cxn>
                  <a:cxn ang="0">
                    <a:pos x="168" y="66"/>
                  </a:cxn>
                  <a:cxn ang="0">
                    <a:pos x="174" y="66"/>
                  </a:cxn>
                  <a:cxn ang="0">
                    <a:pos x="174" y="42"/>
                  </a:cxn>
                  <a:cxn ang="0">
                    <a:pos x="162" y="42"/>
                  </a:cxn>
                  <a:cxn ang="0">
                    <a:pos x="180" y="18"/>
                  </a:cxn>
                  <a:cxn ang="0">
                    <a:pos x="174" y="12"/>
                  </a:cxn>
                  <a:cxn ang="0">
                    <a:pos x="156" y="42"/>
                  </a:cxn>
                  <a:cxn ang="0">
                    <a:pos x="144" y="42"/>
                  </a:cxn>
                  <a:cxn ang="0">
                    <a:pos x="156" y="48"/>
                  </a:cxn>
                  <a:cxn ang="0">
                    <a:pos x="156" y="72"/>
                  </a:cxn>
                  <a:cxn ang="0">
                    <a:pos x="168" y="96"/>
                  </a:cxn>
                  <a:cxn ang="0">
                    <a:pos x="156" y="90"/>
                  </a:cxn>
                  <a:cxn ang="0">
                    <a:pos x="168" y="96"/>
                  </a:cxn>
                  <a:cxn ang="0">
                    <a:pos x="174" y="114"/>
                  </a:cxn>
                  <a:cxn ang="0">
                    <a:pos x="132" y="102"/>
                  </a:cxn>
                  <a:cxn ang="0">
                    <a:pos x="126" y="102"/>
                  </a:cxn>
                  <a:cxn ang="0">
                    <a:pos x="120" y="96"/>
                  </a:cxn>
                  <a:cxn ang="0">
                    <a:pos x="132" y="72"/>
                  </a:cxn>
                  <a:cxn ang="0">
                    <a:pos x="138" y="66"/>
                  </a:cxn>
                  <a:cxn ang="0">
                    <a:pos x="126" y="66"/>
                  </a:cxn>
                  <a:cxn ang="0">
                    <a:pos x="90" y="48"/>
                  </a:cxn>
                  <a:cxn ang="0">
                    <a:pos x="84" y="30"/>
                  </a:cxn>
                  <a:cxn ang="0">
                    <a:pos x="66" y="30"/>
                  </a:cxn>
                  <a:cxn ang="0">
                    <a:pos x="54" y="42"/>
                  </a:cxn>
                  <a:cxn ang="0">
                    <a:pos x="36" y="36"/>
                  </a:cxn>
                  <a:cxn ang="0">
                    <a:pos x="6" y="66"/>
                  </a:cxn>
                  <a:cxn ang="0">
                    <a:pos x="0" y="36"/>
                  </a:cxn>
                  <a:cxn ang="0">
                    <a:pos x="162" y="6"/>
                  </a:cxn>
                  <a:cxn ang="0">
                    <a:pos x="180" y="0"/>
                  </a:cxn>
                  <a:cxn ang="0">
                    <a:pos x="180" y="6"/>
                  </a:cxn>
                </a:cxnLst>
                <a:rect l="0" t="0" r="r" b="b"/>
                <a:pathLst>
                  <a:path w="234" h="114">
                    <a:moveTo>
                      <a:pt x="180" y="0"/>
                    </a:moveTo>
                    <a:lnTo>
                      <a:pt x="204" y="78"/>
                    </a:lnTo>
                    <a:lnTo>
                      <a:pt x="234" y="72"/>
                    </a:lnTo>
                    <a:lnTo>
                      <a:pt x="228" y="102"/>
                    </a:lnTo>
                    <a:lnTo>
                      <a:pt x="228" y="90"/>
                    </a:lnTo>
                    <a:lnTo>
                      <a:pt x="222" y="102"/>
                    </a:lnTo>
                    <a:lnTo>
                      <a:pt x="210" y="108"/>
                    </a:lnTo>
                    <a:lnTo>
                      <a:pt x="198" y="114"/>
                    </a:lnTo>
                    <a:lnTo>
                      <a:pt x="192" y="90"/>
                    </a:lnTo>
                    <a:lnTo>
                      <a:pt x="186" y="96"/>
                    </a:lnTo>
                    <a:lnTo>
                      <a:pt x="174" y="90"/>
                    </a:lnTo>
                    <a:lnTo>
                      <a:pt x="174" y="78"/>
                    </a:lnTo>
                    <a:lnTo>
                      <a:pt x="180" y="78"/>
                    </a:lnTo>
                    <a:lnTo>
                      <a:pt x="174" y="66"/>
                    </a:lnTo>
                    <a:lnTo>
                      <a:pt x="168" y="66"/>
                    </a:lnTo>
                    <a:lnTo>
                      <a:pt x="174" y="66"/>
                    </a:lnTo>
                    <a:lnTo>
                      <a:pt x="174" y="42"/>
                    </a:lnTo>
                    <a:lnTo>
                      <a:pt x="162" y="42"/>
                    </a:lnTo>
                    <a:lnTo>
                      <a:pt x="180" y="18"/>
                    </a:lnTo>
                    <a:lnTo>
                      <a:pt x="174" y="12"/>
                    </a:lnTo>
                    <a:lnTo>
                      <a:pt x="156" y="42"/>
                    </a:lnTo>
                    <a:lnTo>
                      <a:pt x="144" y="42"/>
                    </a:lnTo>
                    <a:lnTo>
                      <a:pt x="156" y="48"/>
                    </a:lnTo>
                    <a:lnTo>
                      <a:pt x="156" y="72"/>
                    </a:lnTo>
                    <a:lnTo>
                      <a:pt x="168" y="96"/>
                    </a:lnTo>
                    <a:lnTo>
                      <a:pt x="156" y="90"/>
                    </a:lnTo>
                    <a:lnTo>
                      <a:pt x="168" y="96"/>
                    </a:lnTo>
                    <a:lnTo>
                      <a:pt x="174" y="114"/>
                    </a:lnTo>
                    <a:lnTo>
                      <a:pt x="132" y="102"/>
                    </a:lnTo>
                    <a:lnTo>
                      <a:pt x="126" y="102"/>
                    </a:lnTo>
                    <a:lnTo>
                      <a:pt x="120" y="96"/>
                    </a:lnTo>
                    <a:lnTo>
                      <a:pt x="132" y="72"/>
                    </a:lnTo>
                    <a:lnTo>
                      <a:pt x="138" y="66"/>
                    </a:lnTo>
                    <a:lnTo>
                      <a:pt x="126" y="66"/>
                    </a:lnTo>
                    <a:lnTo>
                      <a:pt x="90" y="48"/>
                    </a:lnTo>
                    <a:lnTo>
                      <a:pt x="84" y="30"/>
                    </a:lnTo>
                    <a:lnTo>
                      <a:pt x="66" y="30"/>
                    </a:lnTo>
                    <a:lnTo>
                      <a:pt x="54" y="42"/>
                    </a:lnTo>
                    <a:lnTo>
                      <a:pt x="36" y="36"/>
                    </a:lnTo>
                    <a:lnTo>
                      <a:pt x="6" y="66"/>
                    </a:lnTo>
                    <a:lnTo>
                      <a:pt x="0" y="36"/>
                    </a:lnTo>
                    <a:lnTo>
                      <a:pt x="162" y="6"/>
                    </a:lnTo>
                    <a:lnTo>
                      <a:pt x="180" y="0"/>
                    </a:lnTo>
                    <a:lnTo>
                      <a:pt x="180" y="6"/>
                    </a:lnTo>
                  </a:path>
                </a:pathLst>
              </a:custGeom>
              <a:noFill/>
              <a:ln w="9525">
                <a:solidFill>
                  <a:srgbClr val="000000"/>
                </a:solidFill>
                <a:prstDash val="solid"/>
                <a:round/>
                <a:headEnd/>
                <a:tailEnd/>
              </a:ln>
            </p:spPr>
            <p:txBody>
              <a:bodyPr/>
              <a:lstStyle/>
              <a:p>
                <a:endParaRPr lang="en-US"/>
              </a:p>
            </p:txBody>
          </p:sp>
          <p:sp>
            <p:nvSpPr>
              <p:cNvPr id="364731" name="Freeform 187"/>
              <p:cNvSpPr>
                <a:spLocks noChangeAspect="1"/>
              </p:cNvSpPr>
              <p:nvPr/>
            </p:nvSpPr>
            <p:spPr bwMode="auto">
              <a:xfrm>
                <a:off x="2336" y="1226"/>
                <a:ext cx="132" cy="65"/>
              </a:xfrm>
              <a:custGeom>
                <a:avLst/>
                <a:gdLst/>
                <a:ahLst/>
                <a:cxnLst>
                  <a:cxn ang="0">
                    <a:pos x="36" y="30"/>
                  </a:cxn>
                  <a:cxn ang="0">
                    <a:pos x="90" y="18"/>
                  </a:cxn>
                  <a:cxn ang="0">
                    <a:pos x="108" y="0"/>
                  </a:cxn>
                  <a:cxn ang="0">
                    <a:pos x="120" y="18"/>
                  </a:cxn>
                  <a:cxn ang="0">
                    <a:pos x="114" y="42"/>
                  </a:cxn>
                  <a:cxn ang="0">
                    <a:pos x="126" y="42"/>
                  </a:cxn>
                  <a:cxn ang="0">
                    <a:pos x="150" y="66"/>
                  </a:cxn>
                  <a:cxn ang="0">
                    <a:pos x="168" y="60"/>
                  </a:cxn>
                  <a:cxn ang="0">
                    <a:pos x="150" y="48"/>
                  </a:cxn>
                  <a:cxn ang="0">
                    <a:pos x="162" y="42"/>
                  </a:cxn>
                  <a:cxn ang="0">
                    <a:pos x="174" y="66"/>
                  </a:cxn>
                  <a:cxn ang="0">
                    <a:pos x="138" y="84"/>
                  </a:cxn>
                  <a:cxn ang="0">
                    <a:pos x="138" y="72"/>
                  </a:cxn>
                  <a:cxn ang="0">
                    <a:pos x="120" y="90"/>
                  </a:cxn>
                  <a:cxn ang="0">
                    <a:pos x="120" y="84"/>
                  </a:cxn>
                  <a:cxn ang="0">
                    <a:pos x="102" y="60"/>
                  </a:cxn>
                  <a:cxn ang="0">
                    <a:pos x="84" y="66"/>
                  </a:cxn>
                  <a:cxn ang="0">
                    <a:pos x="78" y="66"/>
                  </a:cxn>
                  <a:cxn ang="0">
                    <a:pos x="0" y="84"/>
                  </a:cxn>
                  <a:cxn ang="0">
                    <a:pos x="0" y="36"/>
                  </a:cxn>
                  <a:cxn ang="0">
                    <a:pos x="18" y="36"/>
                  </a:cxn>
                  <a:cxn ang="0">
                    <a:pos x="36" y="30"/>
                  </a:cxn>
                </a:cxnLst>
                <a:rect l="0" t="0" r="r" b="b"/>
                <a:pathLst>
                  <a:path w="174" h="90">
                    <a:moveTo>
                      <a:pt x="36" y="30"/>
                    </a:moveTo>
                    <a:lnTo>
                      <a:pt x="90" y="18"/>
                    </a:lnTo>
                    <a:lnTo>
                      <a:pt x="108" y="0"/>
                    </a:lnTo>
                    <a:lnTo>
                      <a:pt x="120" y="18"/>
                    </a:lnTo>
                    <a:lnTo>
                      <a:pt x="114" y="42"/>
                    </a:lnTo>
                    <a:lnTo>
                      <a:pt x="126" y="42"/>
                    </a:lnTo>
                    <a:lnTo>
                      <a:pt x="150" y="66"/>
                    </a:lnTo>
                    <a:lnTo>
                      <a:pt x="168" y="60"/>
                    </a:lnTo>
                    <a:lnTo>
                      <a:pt x="150" y="48"/>
                    </a:lnTo>
                    <a:lnTo>
                      <a:pt x="162" y="42"/>
                    </a:lnTo>
                    <a:lnTo>
                      <a:pt x="174" y="66"/>
                    </a:lnTo>
                    <a:lnTo>
                      <a:pt x="138" y="84"/>
                    </a:lnTo>
                    <a:lnTo>
                      <a:pt x="138" y="72"/>
                    </a:lnTo>
                    <a:lnTo>
                      <a:pt x="120" y="90"/>
                    </a:lnTo>
                    <a:lnTo>
                      <a:pt x="120" y="84"/>
                    </a:lnTo>
                    <a:lnTo>
                      <a:pt x="102" y="60"/>
                    </a:lnTo>
                    <a:lnTo>
                      <a:pt x="84" y="66"/>
                    </a:lnTo>
                    <a:lnTo>
                      <a:pt x="78" y="66"/>
                    </a:lnTo>
                    <a:lnTo>
                      <a:pt x="0" y="84"/>
                    </a:lnTo>
                    <a:lnTo>
                      <a:pt x="0" y="36"/>
                    </a:lnTo>
                    <a:lnTo>
                      <a:pt x="18" y="36"/>
                    </a:lnTo>
                    <a:lnTo>
                      <a:pt x="36" y="30"/>
                    </a:lnTo>
                    <a:close/>
                  </a:path>
                </a:pathLst>
              </a:custGeom>
              <a:solidFill>
                <a:srgbClr val="E8D898"/>
              </a:solidFill>
              <a:ln w="9525">
                <a:solidFill>
                  <a:srgbClr val="E8D898"/>
                </a:solidFill>
                <a:prstDash val="solid"/>
                <a:round/>
                <a:headEnd/>
                <a:tailEnd/>
              </a:ln>
            </p:spPr>
            <p:txBody>
              <a:bodyPr/>
              <a:lstStyle/>
              <a:p>
                <a:endParaRPr lang="en-US"/>
              </a:p>
            </p:txBody>
          </p:sp>
          <p:sp>
            <p:nvSpPr>
              <p:cNvPr id="364732" name="Freeform 188"/>
              <p:cNvSpPr>
                <a:spLocks noChangeAspect="1"/>
              </p:cNvSpPr>
              <p:nvPr/>
            </p:nvSpPr>
            <p:spPr bwMode="auto">
              <a:xfrm>
                <a:off x="2336" y="1226"/>
                <a:ext cx="132" cy="65"/>
              </a:xfrm>
              <a:custGeom>
                <a:avLst/>
                <a:gdLst/>
                <a:ahLst/>
                <a:cxnLst>
                  <a:cxn ang="0">
                    <a:pos x="36" y="30"/>
                  </a:cxn>
                  <a:cxn ang="0">
                    <a:pos x="90" y="18"/>
                  </a:cxn>
                  <a:cxn ang="0">
                    <a:pos x="108" y="0"/>
                  </a:cxn>
                  <a:cxn ang="0">
                    <a:pos x="120" y="18"/>
                  </a:cxn>
                  <a:cxn ang="0">
                    <a:pos x="114" y="42"/>
                  </a:cxn>
                  <a:cxn ang="0">
                    <a:pos x="126" y="42"/>
                  </a:cxn>
                  <a:cxn ang="0">
                    <a:pos x="150" y="66"/>
                  </a:cxn>
                  <a:cxn ang="0">
                    <a:pos x="168" y="60"/>
                  </a:cxn>
                  <a:cxn ang="0">
                    <a:pos x="150" y="48"/>
                  </a:cxn>
                  <a:cxn ang="0">
                    <a:pos x="162" y="42"/>
                  </a:cxn>
                  <a:cxn ang="0">
                    <a:pos x="174" y="66"/>
                  </a:cxn>
                  <a:cxn ang="0">
                    <a:pos x="138" y="84"/>
                  </a:cxn>
                  <a:cxn ang="0">
                    <a:pos x="138" y="72"/>
                  </a:cxn>
                  <a:cxn ang="0">
                    <a:pos x="120" y="90"/>
                  </a:cxn>
                  <a:cxn ang="0">
                    <a:pos x="120" y="84"/>
                  </a:cxn>
                  <a:cxn ang="0">
                    <a:pos x="102" y="60"/>
                  </a:cxn>
                  <a:cxn ang="0">
                    <a:pos x="84" y="66"/>
                  </a:cxn>
                  <a:cxn ang="0">
                    <a:pos x="78" y="66"/>
                  </a:cxn>
                  <a:cxn ang="0">
                    <a:pos x="0" y="84"/>
                  </a:cxn>
                  <a:cxn ang="0">
                    <a:pos x="0" y="36"/>
                  </a:cxn>
                  <a:cxn ang="0">
                    <a:pos x="18" y="36"/>
                  </a:cxn>
                  <a:cxn ang="0">
                    <a:pos x="36" y="30"/>
                  </a:cxn>
                  <a:cxn ang="0">
                    <a:pos x="36" y="36"/>
                  </a:cxn>
                </a:cxnLst>
                <a:rect l="0" t="0" r="r" b="b"/>
                <a:pathLst>
                  <a:path w="174" h="90">
                    <a:moveTo>
                      <a:pt x="36" y="30"/>
                    </a:moveTo>
                    <a:lnTo>
                      <a:pt x="90" y="18"/>
                    </a:lnTo>
                    <a:lnTo>
                      <a:pt x="108" y="0"/>
                    </a:lnTo>
                    <a:lnTo>
                      <a:pt x="120" y="18"/>
                    </a:lnTo>
                    <a:lnTo>
                      <a:pt x="114" y="42"/>
                    </a:lnTo>
                    <a:lnTo>
                      <a:pt x="126" y="42"/>
                    </a:lnTo>
                    <a:lnTo>
                      <a:pt x="150" y="66"/>
                    </a:lnTo>
                    <a:lnTo>
                      <a:pt x="168" y="60"/>
                    </a:lnTo>
                    <a:lnTo>
                      <a:pt x="150" y="48"/>
                    </a:lnTo>
                    <a:lnTo>
                      <a:pt x="162" y="42"/>
                    </a:lnTo>
                    <a:lnTo>
                      <a:pt x="174" y="66"/>
                    </a:lnTo>
                    <a:lnTo>
                      <a:pt x="138" y="84"/>
                    </a:lnTo>
                    <a:lnTo>
                      <a:pt x="138" y="72"/>
                    </a:lnTo>
                    <a:lnTo>
                      <a:pt x="120" y="90"/>
                    </a:lnTo>
                    <a:lnTo>
                      <a:pt x="120" y="84"/>
                    </a:lnTo>
                    <a:lnTo>
                      <a:pt x="102" y="60"/>
                    </a:lnTo>
                    <a:lnTo>
                      <a:pt x="84" y="66"/>
                    </a:lnTo>
                    <a:lnTo>
                      <a:pt x="78" y="66"/>
                    </a:lnTo>
                    <a:lnTo>
                      <a:pt x="0" y="84"/>
                    </a:lnTo>
                    <a:lnTo>
                      <a:pt x="0" y="36"/>
                    </a:lnTo>
                    <a:lnTo>
                      <a:pt x="18" y="36"/>
                    </a:lnTo>
                    <a:lnTo>
                      <a:pt x="36" y="30"/>
                    </a:lnTo>
                    <a:lnTo>
                      <a:pt x="36" y="36"/>
                    </a:lnTo>
                  </a:path>
                </a:pathLst>
              </a:custGeom>
              <a:noFill/>
              <a:ln w="9525">
                <a:solidFill>
                  <a:srgbClr val="000000"/>
                </a:solidFill>
                <a:prstDash val="solid"/>
                <a:round/>
                <a:headEnd/>
                <a:tailEnd/>
              </a:ln>
            </p:spPr>
            <p:txBody>
              <a:bodyPr/>
              <a:lstStyle/>
              <a:p>
                <a:endParaRPr lang="en-US"/>
              </a:p>
            </p:txBody>
          </p:sp>
          <p:sp>
            <p:nvSpPr>
              <p:cNvPr id="364733" name="Freeform 189"/>
              <p:cNvSpPr>
                <a:spLocks noChangeAspect="1"/>
              </p:cNvSpPr>
              <p:nvPr/>
            </p:nvSpPr>
            <p:spPr bwMode="auto">
              <a:xfrm>
                <a:off x="1864" y="1183"/>
                <a:ext cx="151" cy="191"/>
              </a:xfrm>
              <a:custGeom>
                <a:avLst/>
                <a:gdLst/>
                <a:ahLst/>
                <a:cxnLst>
                  <a:cxn ang="0">
                    <a:pos x="96" y="258"/>
                  </a:cxn>
                  <a:cxn ang="0">
                    <a:pos x="0" y="264"/>
                  </a:cxn>
                  <a:cxn ang="0">
                    <a:pos x="24" y="204"/>
                  </a:cxn>
                  <a:cxn ang="0">
                    <a:pos x="0" y="144"/>
                  </a:cxn>
                  <a:cxn ang="0">
                    <a:pos x="6" y="78"/>
                  </a:cxn>
                  <a:cxn ang="0">
                    <a:pos x="36" y="42"/>
                  </a:cxn>
                  <a:cxn ang="0">
                    <a:pos x="36" y="66"/>
                  </a:cxn>
                  <a:cxn ang="0">
                    <a:pos x="42" y="54"/>
                  </a:cxn>
                  <a:cxn ang="0">
                    <a:pos x="42" y="36"/>
                  </a:cxn>
                  <a:cxn ang="0">
                    <a:pos x="60" y="24"/>
                  </a:cxn>
                  <a:cxn ang="0">
                    <a:pos x="54" y="12"/>
                  </a:cxn>
                  <a:cxn ang="0">
                    <a:pos x="66" y="0"/>
                  </a:cxn>
                  <a:cxn ang="0">
                    <a:pos x="126" y="18"/>
                  </a:cxn>
                  <a:cxn ang="0">
                    <a:pos x="138" y="36"/>
                  </a:cxn>
                  <a:cxn ang="0">
                    <a:pos x="132" y="42"/>
                  </a:cxn>
                  <a:cxn ang="0">
                    <a:pos x="144" y="60"/>
                  </a:cxn>
                  <a:cxn ang="0">
                    <a:pos x="144" y="84"/>
                  </a:cxn>
                  <a:cxn ang="0">
                    <a:pos x="120" y="108"/>
                  </a:cxn>
                  <a:cxn ang="0">
                    <a:pos x="120" y="126"/>
                  </a:cxn>
                  <a:cxn ang="0">
                    <a:pos x="132" y="132"/>
                  </a:cxn>
                  <a:cxn ang="0">
                    <a:pos x="162" y="96"/>
                  </a:cxn>
                  <a:cxn ang="0">
                    <a:pos x="180" y="114"/>
                  </a:cxn>
                  <a:cxn ang="0">
                    <a:pos x="198" y="162"/>
                  </a:cxn>
                  <a:cxn ang="0">
                    <a:pos x="192" y="186"/>
                  </a:cxn>
                  <a:cxn ang="0">
                    <a:pos x="192" y="192"/>
                  </a:cxn>
                  <a:cxn ang="0">
                    <a:pos x="186" y="186"/>
                  </a:cxn>
                  <a:cxn ang="0">
                    <a:pos x="180" y="186"/>
                  </a:cxn>
                  <a:cxn ang="0">
                    <a:pos x="156" y="246"/>
                  </a:cxn>
                  <a:cxn ang="0">
                    <a:pos x="114" y="258"/>
                  </a:cxn>
                  <a:cxn ang="0">
                    <a:pos x="96" y="258"/>
                  </a:cxn>
                </a:cxnLst>
                <a:rect l="0" t="0" r="r" b="b"/>
                <a:pathLst>
                  <a:path w="198" h="264">
                    <a:moveTo>
                      <a:pt x="96" y="258"/>
                    </a:moveTo>
                    <a:lnTo>
                      <a:pt x="0" y="264"/>
                    </a:lnTo>
                    <a:lnTo>
                      <a:pt x="24" y="204"/>
                    </a:lnTo>
                    <a:lnTo>
                      <a:pt x="0" y="144"/>
                    </a:lnTo>
                    <a:lnTo>
                      <a:pt x="6" y="78"/>
                    </a:lnTo>
                    <a:lnTo>
                      <a:pt x="36" y="42"/>
                    </a:lnTo>
                    <a:lnTo>
                      <a:pt x="36" y="66"/>
                    </a:lnTo>
                    <a:lnTo>
                      <a:pt x="42" y="54"/>
                    </a:lnTo>
                    <a:lnTo>
                      <a:pt x="42" y="36"/>
                    </a:lnTo>
                    <a:lnTo>
                      <a:pt x="60" y="24"/>
                    </a:lnTo>
                    <a:lnTo>
                      <a:pt x="54" y="12"/>
                    </a:lnTo>
                    <a:lnTo>
                      <a:pt x="66" y="0"/>
                    </a:lnTo>
                    <a:lnTo>
                      <a:pt x="126" y="18"/>
                    </a:lnTo>
                    <a:lnTo>
                      <a:pt x="138" y="36"/>
                    </a:lnTo>
                    <a:lnTo>
                      <a:pt x="132" y="42"/>
                    </a:lnTo>
                    <a:lnTo>
                      <a:pt x="144" y="60"/>
                    </a:lnTo>
                    <a:lnTo>
                      <a:pt x="144" y="84"/>
                    </a:lnTo>
                    <a:lnTo>
                      <a:pt x="120" y="108"/>
                    </a:lnTo>
                    <a:lnTo>
                      <a:pt x="120" y="126"/>
                    </a:lnTo>
                    <a:lnTo>
                      <a:pt x="132" y="132"/>
                    </a:lnTo>
                    <a:lnTo>
                      <a:pt x="162" y="96"/>
                    </a:lnTo>
                    <a:lnTo>
                      <a:pt x="180" y="114"/>
                    </a:lnTo>
                    <a:lnTo>
                      <a:pt x="198" y="162"/>
                    </a:lnTo>
                    <a:lnTo>
                      <a:pt x="192" y="186"/>
                    </a:lnTo>
                    <a:lnTo>
                      <a:pt x="192" y="192"/>
                    </a:lnTo>
                    <a:lnTo>
                      <a:pt x="186" y="186"/>
                    </a:lnTo>
                    <a:lnTo>
                      <a:pt x="180" y="186"/>
                    </a:lnTo>
                    <a:lnTo>
                      <a:pt x="156" y="246"/>
                    </a:lnTo>
                    <a:lnTo>
                      <a:pt x="114" y="258"/>
                    </a:lnTo>
                    <a:lnTo>
                      <a:pt x="96" y="258"/>
                    </a:lnTo>
                    <a:close/>
                  </a:path>
                </a:pathLst>
              </a:custGeom>
              <a:solidFill>
                <a:srgbClr val="FFAA00"/>
              </a:solidFill>
              <a:ln w="9525">
                <a:solidFill>
                  <a:srgbClr val="FFAA00"/>
                </a:solidFill>
                <a:prstDash val="solid"/>
                <a:round/>
                <a:headEnd/>
                <a:tailEnd/>
              </a:ln>
            </p:spPr>
            <p:txBody>
              <a:bodyPr/>
              <a:lstStyle/>
              <a:p>
                <a:endParaRPr lang="en-US"/>
              </a:p>
            </p:txBody>
          </p:sp>
          <p:sp>
            <p:nvSpPr>
              <p:cNvPr id="364734" name="Freeform 190"/>
              <p:cNvSpPr>
                <a:spLocks noChangeAspect="1"/>
              </p:cNvSpPr>
              <p:nvPr/>
            </p:nvSpPr>
            <p:spPr bwMode="auto">
              <a:xfrm>
                <a:off x="1864" y="1183"/>
                <a:ext cx="151" cy="191"/>
              </a:xfrm>
              <a:custGeom>
                <a:avLst/>
                <a:gdLst/>
                <a:ahLst/>
                <a:cxnLst>
                  <a:cxn ang="0">
                    <a:pos x="96" y="258"/>
                  </a:cxn>
                  <a:cxn ang="0">
                    <a:pos x="0" y="264"/>
                  </a:cxn>
                  <a:cxn ang="0">
                    <a:pos x="24" y="204"/>
                  </a:cxn>
                  <a:cxn ang="0">
                    <a:pos x="0" y="144"/>
                  </a:cxn>
                  <a:cxn ang="0">
                    <a:pos x="6" y="78"/>
                  </a:cxn>
                  <a:cxn ang="0">
                    <a:pos x="36" y="42"/>
                  </a:cxn>
                  <a:cxn ang="0">
                    <a:pos x="36" y="66"/>
                  </a:cxn>
                  <a:cxn ang="0">
                    <a:pos x="42" y="54"/>
                  </a:cxn>
                  <a:cxn ang="0">
                    <a:pos x="42" y="66"/>
                  </a:cxn>
                  <a:cxn ang="0">
                    <a:pos x="42" y="36"/>
                  </a:cxn>
                  <a:cxn ang="0">
                    <a:pos x="60" y="24"/>
                  </a:cxn>
                  <a:cxn ang="0">
                    <a:pos x="54" y="12"/>
                  </a:cxn>
                  <a:cxn ang="0">
                    <a:pos x="66" y="0"/>
                  </a:cxn>
                  <a:cxn ang="0">
                    <a:pos x="126" y="18"/>
                  </a:cxn>
                  <a:cxn ang="0">
                    <a:pos x="138" y="36"/>
                  </a:cxn>
                  <a:cxn ang="0">
                    <a:pos x="132" y="42"/>
                  </a:cxn>
                  <a:cxn ang="0">
                    <a:pos x="144" y="60"/>
                  </a:cxn>
                  <a:cxn ang="0">
                    <a:pos x="144" y="84"/>
                  </a:cxn>
                  <a:cxn ang="0">
                    <a:pos x="120" y="108"/>
                  </a:cxn>
                  <a:cxn ang="0">
                    <a:pos x="120" y="126"/>
                  </a:cxn>
                  <a:cxn ang="0">
                    <a:pos x="132" y="132"/>
                  </a:cxn>
                  <a:cxn ang="0">
                    <a:pos x="162" y="96"/>
                  </a:cxn>
                  <a:cxn ang="0">
                    <a:pos x="180" y="114"/>
                  </a:cxn>
                  <a:cxn ang="0">
                    <a:pos x="198" y="162"/>
                  </a:cxn>
                  <a:cxn ang="0">
                    <a:pos x="192" y="186"/>
                  </a:cxn>
                  <a:cxn ang="0">
                    <a:pos x="192" y="192"/>
                  </a:cxn>
                  <a:cxn ang="0">
                    <a:pos x="186" y="186"/>
                  </a:cxn>
                  <a:cxn ang="0">
                    <a:pos x="180" y="186"/>
                  </a:cxn>
                  <a:cxn ang="0">
                    <a:pos x="156" y="246"/>
                  </a:cxn>
                  <a:cxn ang="0">
                    <a:pos x="114" y="258"/>
                  </a:cxn>
                  <a:cxn ang="0">
                    <a:pos x="96" y="258"/>
                  </a:cxn>
                  <a:cxn ang="0">
                    <a:pos x="96" y="264"/>
                  </a:cxn>
                </a:cxnLst>
                <a:rect l="0" t="0" r="r" b="b"/>
                <a:pathLst>
                  <a:path w="198" h="264">
                    <a:moveTo>
                      <a:pt x="96" y="258"/>
                    </a:moveTo>
                    <a:lnTo>
                      <a:pt x="0" y="264"/>
                    </a:lnTo>
                    <a:lnTo>
                      <a:pt x="24" y="204"/>
                    </a:lnTo>
                    <a:lnTo>
                      <a:pt x="0" y="144"/>
                    </a:lnTo>
                    <a:lnTo>
                      <a:pt x="6" y="78"/>
                    </a:lnTo>
                    <a:lnTo>
                      <a:pt x="36" y="42"/>
                    </a:lnTo>
                    <a:lnTo>
                      <a:pt x="36" y="66"/>
                    </a:lnTo>
                    <a:lnTo>
                      <a:pt x="42" y="54"/>
                    </a:lnTo>
                    <a:lnTo>
                      <a:pt x="42" y="66"/>
                    </a:lnTo>
                    <a:lnTo>
                      <a:pt x="42" y="36"/>
                    </a:lnTo>
                    <a:lnTo>
                      <a:pt x="60" y="24"/>
                    </a:lnTo>
                    <a:lnTo>
                      <a:pt x="54" y="12"/>
                    </a:lnTo>
                    <a:lnTo>
                      <a:pt x="66" y="0"/>
                    </a:lnTo>
                    <a:lnTo>
                      <a:pt x="126" y="18"/>
                    </a:lnTo>
                    <a:lnTo>
                      <a:pt x="138" y="36"/>
                    </a:lnTo>
                    <a:lnTo>
                      <a:pt x="132" y="42"/>
                    </a:lnTo>
                    <a:lnTo>
                      <a:pt x="144" y="60"/>
                    </a:lnTo>
                    <a:lnTo>
                      <a:pt x="144" y="84"/>
                    </a:lnTo>
                    <a:lnTo>
                      <a:pt x="120" y="108"/>
                    </a:lnTo>
                    <a:lnTo>
                      <a:pt x="120" y="126"/>
                    </a:lnTo>
                    <a:lnTo>
                      <a:pt x="132" y="132"/>
                    </a:lnTo>
                    <a:lnTo>
                      <a:pt x="162" y="96"/>
                    </a:lnTo>
                    <a:lnTo>
                      <a:pt x="180" y="114"/>
                    </a:lnTo>
                    <a:lnTo>
                      <a:pt x="198" y="162"/>
                    </a:lnTo>
                    <a:lnTo>
                      <a:pt x="192" y="186"/>
                    </a:lnTo>
                    <a:lnTo>
                      <a:pt x="192" y="192"/>
                    </a:lnTo>
                    <a:lnTo>
                      <a:pt x="186" y="186"/>
                    </a:lnTo>
                    <a:lnTo>
                      <a:pt x="180" y="186"/>
                    </a:lnTo>
                    <a:lnTo>
                      <a:pt x="156" y="246"/>
                    </a:lnTo>
                    <a:lnTo>
                      <a:pt x="114" y="258"/>
                    </a:lnTo>
                    <a:lnTo>
                      <a:pt x="96" y="258"/>
                    </a:lnTo>
                    <a:lnTo>
                      <a:pt x="96" y="264"/>
                    </a:lnTo>
                  </a:path>
                </a:pathLst>
              </a:custGeom>
              <a:noFill/>
              <a:ln w="9525">
                <a:solidFill>
                  <a:srgbClr val="000000"/>
                </a:solidFill>
                <a:prstDash val="solid"/>
                <a:round/>
                <a:headEnd/>
                <a:tailEnd/>
              </a:ln>
            </p:spPr>
            <p:txBody>
              <a:bodyPr/>
              <a:lstStyle/>
              <a:p>
                <a:endParaRPr lang="en-US"/>
              </a:p>
            </p:txBody>
          </p:sp>
          <p:sp>
            <p:nvSpPr>
              <p:cNvPr id="364735" name="Freeform 191"/>
              <p:cNvSpPr>
                <a:spLocks noChangeAspect="1"/>
              </p:cNvSpPr>
              <p:nvPr/>
            </p:nvSpPr>
            <p:spPr bwMode="auto">
              <a:xfrm>
                <a:off x="1723" y="1118"/>
                <a:ext cx="219" cy="104"/>
              </a:xfrm>
              <a:custGeom>
                <a:avLst/>
                <a:gdLst/>
                <a:ahLst/>
                <a:cxnLst>
                  <a:cxn ang="0">
                    <a:pos x="288" y="72"/>
                  </a:cxn>
                  <a:cxn ang="0">
                    <a:pos x="258" y="72"/>
                  </a:cxn>
                  <a:cxn ang="0">
                    <a:pos x="252" y="84"/>
                  </a:cxn>
                  <a:cxn ang="0">
                    <a:pos x="216" y="72"/>
                  </a:cxn>
                  <a:cxn ang="0">
                    <a:pos x="186" y="90"/>
                  </a:cxn>
                  <a:cxn ang="0">
                    <a:pos x="174" y="108"/>
                  </a:cxn>
                  <a:cxn ang="0">
                    <a:pos x="174" y="90"/>
                  </a:cxn>
                  <a:cxn ang="0">
                    <a:pos x="156" y="108"/>
                  </a:cxn>
                  <a:cxn ang="0">
                    <a:pos x="156" y="90"/>
                  </a:cxn>
                  <a:cxn ang="0">
                    <a:pos x="132" y="144"/>
                  </a:cxn>
                  <a:cxn ang="0">
                    <a:pos x="120" y="144"/>
                  </a:cxn>
                  <a:cxn ang="0">
                    <a:pos x="126" y="132"/>
                  </a:cxn>
                  <a:cxn ang="0">
                    <a:pos x="114" y="132"/>
                  </a:cxn>
                  <a:cxn ang="0">
                    <a:pos x="120" y="108"/>
                  </a:cxn>
                  <a:cxn ang="0">
                    <a:pos x="102" y="96"/>
                  </a:cxn>
                  <a:cxn ang="0">
                    <a:pos x="12" y="78"/>
                  </a:cxn>
                  <a:cxn ang="0">
                    <a:pos x="0" y="66"/>
                  </a:cxn>
                  <a:cxn ang="0">
                    <a:pos x="108" y="0"/>
                  </a:cxn>
                  <a:cxn ang="0">
                    <a:pos x="114" y="0"/>
                  </a:cxn>
                  <a:cxn ang="0">
                    <a:pos x="84" y="30"/>
                  </a:cxn>
                  <a:cxn ang="0">
                    <a:pos x="84" y="42"/>
                  </a:cxn>
                  <a:cxn ang="0">
                    <a:pos x="96" y="30"/>
                  </a:cxn>
                  <a:cxn ang="0">
                    <a:pos x="90" y="42"/>
                  </a:cxn>
                  <a:cxn ang="0">
                    <a:pos x="108" y="36"/>
                  </a:cxn>
                  <a:cxn ang="0">
                    <a:pos x="132" y="54"/>
                  </a:cxn>
                  <a:cxn ang="0">
                    <a:pos x="162" y="60"/>
                  </a:cxn>
                  <a:cxn ang="0">
                    <a:pos x="186" y="42"/>
                  </a:cxn>
                  <a:cxn ang="0">
                    <a:pos x="234" y="30"/>
                  </a:cxn>
                  <a:cxn ang="0">
                    <a:pos x="240" y="48"/>
                  </a:cxn>
                  <a:cxn ang="0">
                    <a:pos x="270" y="48"/>
                  </a:cxn>
                  <a:cxn ang="0">
                    <a:pos x="270" y="60"/>
                  </a:cxn>
                  <a:cxn ang="0">
                    <a:pos x="288" y="72"/>
                  </a:cxn>
                </a:cxnLst>
                <a:rect l="0" t="0" r="r" b="b"/>
                <a:pathLst>
                  <a:path w="288" h="144">
                    <a:moveTo>
                      <a:pt x="288" y="72"/>
                    </a:moveTo>
                    <a:lnTo>
                      <a:pt x="258" y="72"/>
                    </a:lnTo>
                    <a:lnTo>
                      <a:pt x="252" y="84"/>
                    </a:lnTo>
                    <a:lnTo>
                      <a:pt x="216" y="72"/>
                    </a:lnTo>
                    <a:lnTo>
                      <a:pt x="186" y="90"/>
                    </a:lnTo>
                    <a:lnTo>
                      <a:pt x="174" y="108"/>
                    </a:lnTo>
                    <a:lnTo>
                      <a:pt x="174" y="90"/>
                    </a:lnTo>
                    <a:lnTo>
                      <a:pt x="156" y="108"/>
                    </a:lnTo>
                    <a:lnTo>
                      <a:pt x="156" y="90"/>
                    </a:lnTo>
                    <a:lnTo>
                      <a:pt x="132" y="144"/>
                    </a:lnTo>
                    <a:lnTo>
                      <a:pt x="120" y="144"/>
                    </a:lnTo>
                    <a:lnTo>
                      <a:pt x="126" y="132"/>
                    </a:lnTo>
                    <a:lnTo>
                      <a:pt x="114" y="132"/>
                    </a:lnTo>
                    <a:lnTo>
                      <a:pt x="120" y="108"/>
                    </a:lnTo>
                    <a:lnTo>
                      <a:pt x="102" y="96"/>
                    </a:lnTo>
                    <a:lnTo>
                      <a:pt x="12" y="78"/>
                    </a:lnTo>
                    <a:lnTo>
                      <a:pt x="0" y="66"/>
                    </a:lnTo>
                    <a:lnTo>
                      <a:pt x="108" y="0"/>
                    </a:lnTo>
                    <a:lnTo>
                      <a:pt x="114" y="0"/>
                    </a:lnTo>
                    <a:lnTo>
                      <a:pt x="84" y="30"/>
                    </a:lnTo>
                    <a:lnTo>
                      <a:pt x="84" y="42"/>
                    </a:lnTo>
                    <a:lnTo>
                      <a:pt x="96" y="30"/>
                    </a:lnTo>
                    <a:lnTo>
                      <a:pt x="90" y="42"/>
                    </a:lnTo>
                    <a:lnTo>
                      <a:pt x="108" y="36"/>
                    </a:lnTo>
                    <a:lnTo>
                      <a:pt x="132" y="54"/>
                    </a:lnTo>
                    <a:lnTo>
                      <a:pt x="162" y="60"/>
                    </a:lnTo>
                    <a:lnTo>
                      <a:pt x="186" y="42"/>
                    </a:lnTo>
                    <a:lnTo>
                      <a:pt x="234" y="30"/>
                    </a:lnTo>
                    <a:lnTo>
                      <a:pt x="240" y="48"/>
                    </a:lnTo>
                    <a:lnTo>
                      <a:pt x="270" y="48"/>
                    </a:lnTo>
                    <a:lnTo>
                      <a:pt x="270" y="60"/>
                    </a:lnTo>
                    <a:lnTo>
                      <a:pt x="288" y="72"/>
                    </a:lnTo>
                    <a:close/>
                  </a:path>
                </a:pathLst>
              </a:custGeom>
              <a:solidFill>
                <a:srgbClr val="FFAA00"/>
              </a:solidFill>
              <a:ln w="9525">
                <a:solidFill>
                  <a:srgbClr val="FFAA00"/>
                </a:solidFill>
                <a:prstDash val="solid"/>
                <a:round/>
                <a:headEnd/>
                <a:tailEnd/>
              </a:ln>
            </p:spPr>
            <p:txBody>
              <a:bodyPr/>
              <a:lstStyle/>
              <a:p>
                <a:endParaRPr lang="en-US"/>
              </a:p>
            </p:txBody>
          </p:sp>
          <p:sp>
            <p:nvSpPr>
              <p:cNvPr id="364736" name="Freeform 192"/>
              <p:cNvSpPr>
                <a:spLocks noChangeAspect="1"/>
              </p:cNvSpPr>
              <p:nvPr/>
            </p:nvSpPr>
            <p:spPr bwMode="auto">
              <a:xfrm>
                <a:off x="1723" y="1118"/>
                <a:ext cx="219" cy="104"/>
              </a:xfrm>
              <a:custGeom>
                <a:avLst/>
                <a:gdLst/>
                <a:ahLst/>
                <a:cxnLst>
                  <a:cxn ang="0">
                    <a:pos x="288" y="72"/>
                  </a:cxn>
                  <a:cxn ang="0">
                    <a:pos x="258" y="72"/>
                  </a:cxn>
                  <a:cxn ang="0">
                    <a:pos x="252" y="84"/>
                  </a:cxn>
                  <a:cxn ang="0">
                    <a:pos x="216" y="72"/>
                  </a:cxn>
                  <a:cxn ang="0">
                    <a:pos x="186" y="90"/>
                  </a:cxn>
                  <a:cxn ang="0">
                    <a:pos x="174" y="108"/>
                  </a:cxn>
                  <a:cxn ang="0">
                    <a:pos x="174" y="90"/>
                  </a:cxn>
                  <a:cxn ang="0">
                    <a:pos x="156" y="108"/>
                  </a:cxn>
                  <a:cxn ang="0">
                    <a:pos x="156" y="90"/>
                  </a:cxn>
                  <a:cxn ang="0">
                    <a:pos x="132" y="144"/>
                  </a:cxn>
                  <a:cxn ang="0">
                    <a:pos x="120" y="144"/>
                  </a:cxn>
                  <a:cxn ang="0">
                    <a:pos x="126" y="132"/>
                  </a:cxn>
                  <a:cxn ang="0">
                    <a:pos x="114" y="132"/>
                  </a:cxn>
                  <a:cxn ang="0">
                    <a:pos x="120" y="108"/>
                  </a:cxn>
                  <a:cxn ang="0">
                    <a:pos x="102" y="96"/>
                  </a:cxn>
                  <a:cxn ang="0">
                    <a:pos x="12" y="78"/>
                  </a:cxn>
                  <a:cxn ang="0">
                    <a:pos x="0" y="66"/>
                  </a:cxn>
                  <a:cxn ang="0">
                    <a:pos x="108" y="0"/>
                  </a:cxn>
                  <a:cxn ang="0">
                    <a:pos x="114" y="0"/>
                  </a:cxn>
                  <a:cxn ang="0">
                    <a:pos x="84" y="30"/>
                  </a:cxn>
                  <a:cxn ang="0">
                    <a:pos x="84" y="42"/>
                  </a:cxn>
                  <a:cxn ang="0">
                    <a:pos x="96" y="30"/>
                  </a:cxn>
                  <a:cxn ang="0">
                    <a:pos x="90" y="42"/>
                  </a:cxn>
                  <a:cxn ang="0">
                    <a:pos x="108" y="36"/>
                  </a:cxn>
                  <a:cxn ang="0">
                    <a:pos x="132" y="54"/>
                  </a:cxn>
                  <a:cxn ang="0">
                    <a:pos x="162" y="60"/>
                  </a:cxn>
                  <a:cxn ang="0">
                    <a:pos x="186" y="42"/>
                  </a:cxn>
                  <a:cxn ang="0">
                    <a:pos x="234" y="30"/>
                  </a:cxn>
                  <a:cxn ang="0">
                    <a:pos x="240" y="48"/>
                  </a:cxn>
                  <a:cxn ang="0">
                    <a:pos x="270" y="48"/>
                  </a:cxn>
                  <a:cxn ang="0">
                    <a:pos x="270" y="60"/>
                  </a:cxn>
                  <a:cxn ang="0">
                    <a:pos x="288" y="72"/>
                  </a:cxn>
                  <a:cxn ang="0">
                    <a:pos x="288" y="78"/>
                  </a:cxn>
                </a:cxnLst>
                <a:rect l="0" t="0" r="r" b="b"/>
                <a:pathLst>
                  <a:path w="288" h="144">
                    <a:moveTo>
                      <a:pt x="288" y="72"/>
                    </a:moveTo>
                    <a:lnTo>
                      <a:pt x="258" y="72"/>
                    </a:lnTo>
                    <a:lnTo>
                      <a:pt x="252" y="84"/>
                    </a:lnTo>
                    <a:lnTo>
                      <a:pt x="216" y="72"/>
                    </a:lnTo>
                    <a:lnTo>
                      <a:pt x="186" y="90"/>
                    </a:lnTo>
                    <a:lnTo>
                      <a:pt x="174" y="108"/>
                    </a:lnTo>
                    <a:lnTo>
                      <a:pt x="174" y="90"/>
                    </a:lnTo>
                    <a:lnTo>
                      <a:pt x="156" y="108"/>
                    </a:lnTo>
                    <a:lnTo>
                      <a:pt x="156" y="90"/>
                    </a:lnTo>
                    <a:lnTo>
                      <a:pt x="132" y="144"/>
                    </a:lnTo>
                    <a:lnTo>
                      <a:pt x="120" y="144"/>
                    </a:lnTo>
                    <a:lnTo>
                      <a:pt x="126" y="132"/>
                    </a:lnTo>
                    <a:lnTo>
                      <a:pt x="114" y="132"/>
                    </a:lnTo>
                    <a:lnTo>
                      <a:pt x="120" y="108"/>
                    </a:lnTo>
                    <a:lnTo>
                      <a:pt x="102" y="96"/>
                    </a:lnTo>
                    <a:lnTo>
                      <a:pt x="12" y="78"/>
                    </a:lnTo>
                    <a:lnTo>
                      <a:pt x="0" y="66"/>
                    </a:lnTo>
                    <a:lnTo>
                      <a:pt x="108" y="0"/>
                    </a:lnTo>
                    <a:lnTo>
                      <a:pt x="114" y="0"/>
                    </a:lnTo>
                    <a:lnTo>
                      <a:pt x="84" y="30"/>
                    </a:lnTo>
                    <a:lnTo>
                      <a:pt x="84" y="42"/>
                    </a:lnTo>
                    <a:lnTo>
                      <a:pt x="96" y="30"/>
                    </a:lnTo>
                    <a:lnTo>
                      <a:pt x="90" y="42"/>
                    </a:lnTo>
                    <a:lnTo>
                      <a:pt x="108" y="36"/>
                    </a:lnTo>
                    <a:lnTo>
                      <a:pt x="132" y="54"/>
                    </a:lnTo>
                    <a:lnTo>
                      <a:pt x="162" y="60"/>
                    </a:lnTo>
                    <a:lnTo>
                      <a:pt x="186" y="42"/>
                    </a:lnTo>
                    <a:lnTo>
                      <a:pt x="234" y="30"/>
                    </a:lnTo>
                    <a:lnTo>
                      <a:pt x="240" y="48"/>
                    </a:lnTo>
                    <a:lnTo>
                      <a:pt x="270" y="48"/>
                    </a:lnTo>
                    <a:lnTo>
                      <a:pt x="270" y="60"/>
                    </a:lnTo>
                    <a:lnTo>
                      <a:pt x="288" y="72"/>
                    </a:lnTo>
                    <a:lnTo>
                      <a:pt x="288" y="78"/>
                    </a:lnTo>
                  </a:path>
                </a:pathLst>
              </a:custGeom>
              <a:noFill/>
              <a:ln w="9525">
                <a:solidFill>
                  <a:srgbClr val="000000"/>
                </a:solidFill>
                <a:prstDash val="solid"/>
                <a:round/>
                <a:headEnd/>
                <a:tailEnd/>
              </a:ln>
            </p:spPr>
            <p:txBody>
              <a:bodyPr/>
              <a:lstStyle/>
              <a:p>
                <a:endParaRPr lang="en-US"/>
              </a:p>
            </p:txBody>
          </p:sp>
          <p:sp>
            <p:nvSpPr>
              <p:cNvPr id="364737" name="Freeform 193"/>
              <p:cNvSpPr>
                <a:spLocks noChangeAspect="1"/>
              </p:cNvSpPr>
              <p:nvPr/>
            </p:nvSpPr>
            <p:spPr bwMode="auto">
              <a:xfrm>
                <a:off x="1494" y="1040"/>
                <a:ext cx="251" cy="269"/>
              </a:xfrm>
              <a:custGeom>
                <a:avLst/>
                <a:gdLst/>
                <a:ahLst/>
                <a:cxnLst>
                  <a:cxn ang="0">
                    <a:pos x="270" y="366"/>
                  </a:cxn>
                  <a:cxn ang="0">
                    <a:pos x="30" y="372"/>
                  </a:cxn>
                  <a:cxn ang="0">
                    <a:pos x="30" y="258"/>
                  </a:cxn>
                  <a:cxn ang="0">
                    <a:pos x="12" y="234"/>
                  </a:cxn>
                  <a:cxn ang="0">
                    <a:pos x="24" y="216"/>
                  </a:cxn>
                  <a:cxn ang="0">
                    <a:pos x="0" y="24"/>
                  </a:cxn>
                  <a:cxn ang="0">
                    <a:pos x="84" y="24"/>
                  </a:cxn>
                  <a:cxn ang="0">
                    <a:pos x="84" y="0"/>
                  </a:cxn>
                  <a:cxn ang="0">
                    <a:pos x="96" y="0"/>
                  </a:cxn>
                  <a:cxn ang="0">
                    <a:pos x="108" y="36"/>
                  </a:cxn>
                  <a:cxn ang="0">
                    <a:pos x="144" y="48"/>
                  </a:cxn>
                  <a:cxn ang="0">
                    <a:pos x="144" y="54"/>
                  </a:cxn>
                  <a:cxn ang="0">
                    <a:pos x="180" y="48"/>
                  </a:cxn>
                  <a:cxn ang="0">
                    <a:pos x="198" y="48"/>
                  </a:cxn>
                  <a:cxn ang="0">
                    <a:pos x="192" y="54"/>
                  </a:cxn>
                  <a:cxn ang="0">
                    <a:pos x="198" y="54"/>
                  </a:cxn>
                  <a:cxn ang="0">
                    <a:pos x="204" y="72"/>
                  </a:cxn>
                  <a:cxn ang="0">
                    <a:pos x="222" y="60"/>
                  </a:cxn>
                  <a:cxn ang="0">
                    <a:pos x="240" y="78"/>
                  </a:cxn>
                  <a:cxn ang="0">
                    <a:pos x="270" y="66"/>
                  </a:cxn>
                  <a:cxn ang="0">
                    <a:pos x="276" y="72"/>
                  </a:cxn>
                  <a:cxn ang="0">
                    <a:pos x="330" y="78"/>
                  </a:cxn>
                  <a:cxn ang="0">
                    <a:pos x="276" y="108"/>
                  </a:cxn>
                  <a:cxn ang="0">
                    <a:pos x="222" y="162"/>
                  </a:cxn>
                  <a:cxn ang="0">
                    <a:pos x="216" y="168"/>
                  </a:cxn>
                  <a:cxn ang="0">
                    <a:pos x="216" y="204"/>
                  </a:cxn>
                  <a:cxn ang="0">
                    <a:pos x="198" y="216"/>
                  </a:cxn>
                  <a:cxn ang="0">
                    <a:pos x="186" y="234"/>
                  </a:cxn>
                  <a:cxn ang="0">
                    <a:pos x="198" y="246"/>
                  </a:cxn>
                  <a:cxn ang="0">
                    <a:pos x="198" y="288"/>
                  </a:cxn>
                  <a:cxn ang="0">
                    <a:pos x="264" y="336"/>
                  </a:cxn>
                  <a:cxn ang="0">
                    <a:pos x="270" y="366"/>
                  </a:cxn>
                </a:cxnLst>
                <a:rect l="0" t="0" r="r" b="b"/>
                <a:pathLst>
                  <a:path w="330" h="372">
                    <a:moveTo>
                      <a:pt x="270" y="366"/>
                    </a:moveTo>
                    <a:lnTo>
                      <a:pt x="30" y="372"/>
                    </a:lnTo>
                    <a:lnTo>
                      <a:pt x="30" y="258"/>
                    </a:lnTo>
                    <a:lnTo>
                      <a:pt x="12" y="234"/>
                    </a:lnTo>
                    <a:lnTo>
                      <a:pt x="24" y="216"/>
                    </a:lnTo>
                    <a:lnTo>
                      <a:pt x="0" y="24"/>
                    </a:lnTo>
                    <a:lnTo>
                      <a:pt x="84" y="24"/>
                    </a:lnTo>
                    <a:lnTo>
                      <a:pt x="84" y="0"/>
                    </a:lnTo>
                    <a:lnTo>
                      <a:pt x="96" y="0"/>
                    </a:lnTo>
                    <a:lnTo>
                      <a:pt x="108" y="36"/>
                    </a:lnTo>
                    <a:lnTo>
                      <a:pt x="144" y="48"/>
                    </a:lnTo>
                    <a:lnTo>
                      <a:pt x="144" y="54"/>
                    </a:lnTo>
                    <a:lnTo>
                      <a:pt x="180" y="48"/>
                    </a:lnTo>
                    <a:lnTo>
                      <a:pt x="198" y="48"/>
                    </a:lnTo>
                    <a:lnTo>
                      <a:pt x="192" y="54"/>
                    </a:lnTo>
                    <a:lnTo>
                      <a:pt x="198" y="54"/>
                    </a:lnTo>
                    <a:lnTo>
                      <a:pt x="204" y="72"/>
                    </a:lnTo>
                    <a:lnTo>
                      <a:pt x="222" y="60"/>
                    </a:lnTo>
                    <a:lnTo>
                      <a:pt x="240" y="78"/>
                    </a:lnTo>
                    <a:lnTo>
                      <a:pt x="270" y="66"/>
                    </a:lnTo>
                    <a:lnTo>
                      <a:pt x="276" y="72"/>
                    </a:lnTo>
                    <a:lnTo>
                      <a:pt x="330" y="78"/>
                    </a:lnTo>
                    <a:lnTo>
                      <a:pt x="276" y="108"/>
                    </a:lnTo>
                    <a:lnTo>
                      <a:pt x="222" y="162"/>
                    </a:lnTo>
                    <a:lnTo>
                      <a:pt x="216" y="168"/>
                    </a:lnTo>
                    <a:lnTo>
                      <a:pt x="216" y="204"/>
                    </a:lnTo>
                    <a:lnTo>
                      <a:pt x="198" y="216"/>
                    </a:lnTo>
                    <a:lnTo>
                      <a:pt x="186" y="234"/>
                    </a:lnTo>
                    <a:lnTo>
                      <a:pt x="198" y="246"/>
                    </a:lnTo>
                    <a:lnTo>
                      <a:pt x="198" y="288"/>
                    </a:lnTo>
                    <a:lnTo>
                      <a:pt x="264" y="336"/>
                    </a:lnTo>
                    <a:lnTo>
                      <a:pt x="270" y="366"/>
                    </a:lnTo>
                    <a:close/>
                  </a:path>
                </a:pathLst>
              </a:custGeom>
              <a:solidFill>
                <a:srgbClr val="FFAA00"/>
              </a:solidFill>
              <a:ln w="9525">
                <a:solidFill>
                  <a:srgbClr val="FFAA00"/>
                </a:solidFill>
                <a:prstDash val="solid"/>
                <a:round/>
                <a:headEnd/>
                <a:tailEnd/>
              </a:ln>
            </p:spPr>
            <p:txBody>
              <a:bodyPr/>
              <a:lstStyle/>
              <a:p>
                <a:endParaRPr lang="en-US"/>
              </a:p>
            </p:txBody>
          </p:sp>
          <p:sp>
            <p:nvSpPr>
              <p:cNvPr id="364738" name="Freeform 194"/>
              <p:cNvSpPr>
                <a:spLocks noChangeAspect="1"/>
              </p:cNvSpPr>
              <p:nvPr/>
            </p:nvSpPr>
            <p:spPr bwMode="auto">
              <a:xfrm>
                <a:off x="1494" y="1040"/>
                <a:ext cx="251" cy="269"/>
              </a:xfrm>
              <a:custGeom>
                <a:avLst/>
                <a:gdLst/>
                <a:ahLst/>
                <a:cxnLst>
                  <a:cxn ang="0">
                    <a:pos x="270" y="366"/>
                  </a:cxn>
                  <a:cxn ang="0">
                    <a:pos x="30" y="372"/>
                  </a:cxn>
                  <a:cxn ang="0">
                    <a:pos x="30" y="258"/>
                  </a:cxn>
                  <a:cxn ang="0">
                    <a:pos x="12" y="234"/>
                  </a:cxn>
                  <a:cxn ang="0">
                    <a:pos x="24" y="216"/>
                  </a:cxn>
                  <a:cxn ang="0">
                    <a:pos x="0" y="24"/>
                  </a:cxn>
                  <a:cxn ang="0">
                    <a:pos x="84" y="24"/>
                  </a:cxn>
                  <a:cxn ang="0">
                    <a:pos x="84" y="0"/>
                  </a:cxn>
                  <a:cxn ang="0">
                    <a:pos x="96" y="0"/>
                  </a:cxn>
                  <a:cxn ang="0">
                    <a:pos x="108" y="36"/>
                  </a:cxn>
                  <a:cxn ang="0">
                    <a:pos x="144" y="48"/>
                  </a:cxn>
                  <a:cxn ang="0">
                    <a:pos x="144" y="54"/>
                  </a:cxn>
                  <a:cxn ang="0">
                    <a:pos x="180" y="48"/>
                  </a:cxn>
                  <a:cxn ang="0">
                    <a:pos x="198" y="48"/>
                  </a:cxn>
                  <a:cxn ang="0">
                    <a:pos x="192" y="54"/>
                  </a:cxn>
                  <a:cxn ang="0">
                    <a:pos x="198" y="54"/>
                  </a:cxn>
                  <a:cxn ang="0">
                    <a:pos x="204" y="72"/>
                  </a:cxn>
                  <a:cxn ang="0">
                    <a:pos x="222" y="60"/>
                  </a:cxn>
                  <a:cxn ang="0">
                    <a:pos x="240" y="78"/>
                  </a:cxn>
                  <a:cxn ang="0">
                    <a:pos x="270" y="66"/>
                  </a:cxn>
                  <a:cxn ang="0">
                    <a:pos x="276" y="72"/>
                  </a:cxn>
                  <a:cxn ang="0">
                    <a:pos x="330" y="78"/>
                  </a:cxn>
                  <a:cxn ang="0">
                    <a:pos x="276" y="108"/>
                  </a:cxn>
                  <a:cxn ang="0">
                    <a:pos x="222" y="162"/>
                  </a:cxn>
                  <a:cxn ang="0">
                    <a:pos x="216" y="168"/>
                  </a:cxn>
                  <a:cxn ang="0">
                    <a:pos x="216" y="204"/>
                  </a:cxn>
                  <a:cxn ang="0">
                    <a:pos x="198" y="216"/>
                  </a:cxn>
                  <a:cxn ang="0">
                    <a:pos x="186" y="234"/>
                  </a:cxn>
                  <a:cxn ang="0">
                    <a:pos x="198" y="246"/>
                  </a:cxn>
                  <a:cxn ang="0">
                    <a:pos x="198" y="288"/>
                  </a:cxn>
                  <a:cxn ang="0">
                    <a:pos x="264" y="336"/>
                  </a:cxn>
                  <a:cxn ang="0">
                    <a:pos x="270" y="366"/>
                  </a:cxn>
                  <a:cxn ang="0">
                    <a:pos x="270" y="372"/>
                  </a:cxn>
                </a:cxnLst>
                <a:rect l="0" t="0" r="r" b="b"/>
                <a:pathLst>
                  <a:path w="330" h="372">
                    <a:moveTo>
                      <a:pt x="270" y="366"/>
                    </a:moveTo>
                    <a:lnTo>
                      <a:pt x="30" y="372"/>
                    </a:lnTo>
                    <a:lnTo>
                      <a:pt x="30" y="258"/>
                    </a:lnTo>
                    <a:lnTo>
                      <a:pt x="12" y="234"/>
                    </a:lnTo>
                    <a:lnTo>
                      <a:pt x="24" y="216"/>
                    </a:lnTo>
                    <a:lnTo>
                      <a:pt x="0" y="24"/>
                    </a:lnTo>
                    <a:lnTo>
                      <a:pt x="84" y="24"/>
                    </a:lnTo>
                    <a:lnTo>
                      <a:pt x="84" y="0"/>
                    </a:lnTo>
                    <a:lnTo>
                      <a:pt x="96" y="0"/>
                    </a:lnTo>
                    <a:lnTo>
                      <a:pt x="108" y="36"/>
                    </a:lnTo>
                    <a:lnTo>
                      <a:pt x="144" y="48"/>
                    </a:lnTo>
                    <a:lnTo>
                      <a:pt x="144" y="54"/>
                    </a:lnTo>
                    <a:lnTo>
                      <a:pt x="180" y="48"/>
                    </a:lnTo>
                    <a:lnTo>
                      <a:pt x="198" y="48"/>
                    </a:lnTo>
                    <a:lnTo>
                      <a:pt x="192" y="54"/>
                    </a:lnTo>
                    <a:lnTo>
                      <a:pt x="198" y="54"/>
                    </a:lnTo>
                    <a:lnTo>
                      <a:pt x="204" y="72"/>
                    </a:lnTo>
                    <a:lnTo>
                      <a:pt x="222" y="60"/>
                    </a:lnTo>
                    <a:lnTo>
                      <a:pt x="240" y="78"/>
                    </a:lnTo>
                    <a:lnTo>
                      <a:pt x="270" y="66"/>
                    </a:lnTo>
                    <a:lnTo>
                      <a:pt x="276" y="72"/>
                    </a:lnTo>
                    <a:lnTo>
                      <a:pt x="330" y="78"/>
                    </a:lnTo>
                    <a:lnTo>
                      <a:pt x="276" y="108"/>
                    </a:lnTo>
                    <a:lnTo>
                      <a:pt x="222" y="162"/>
                    </a:lnTo>
                    <a:lnTo>
                      <a:pt x="216" y="168"/>
                    </a:lnTo>
                    <a:lnTo>
                      <a:pt x="216" y="204"/>
                    </a:lnTo>
                    <a:lnTo>
                      <a:pt x="198" y="216"/>
                    </a:lnTo>
                    <a:lnTo>
                      <a:pt x="186" y="234"/>
                    </a:lnTo>
                    <a:lnTo>
                      <a:pt x="198" y="246"/>
                    </a:lnTo>
                    <a:lnTo>
                      <a:pt x="198" y="288"/>
                    </a:lnTo>
                    <a:lnTo>
                      <a:pt x="264" y="336"/>
                    </a:lnTo>
                    <a:lnTo>
                      <a:pt x="270" y="366"/>
                    </a:lnTo>
                    <a:lnTo>
                      <a:pt x="270" y="372"/>
                    </a:lnTo>
                  </a:path>
                </a:pathLst>
              </a:custGeom>
              <a:noFill/>
              <a:ln w="9525">
                <a:solidFill>
                  <a:srgbClr val="000000"/>
                </a:solidFill>
                <a:prstDash val="solid"/>
                <a:round/>
                <a:headEnd/>
                <a:tailEnd/>
              </a:ln>
            </p:spPr>
            <p:txBody>
              <a:bodyPr/>
              <a:lstStyle/>
              <a:p>
                <a:endParaRPr lang="en-US"/>
              </a:p>
            </p:txBody>
          </p:sp>
          <p:sp>
            <p:nvSpPr>
              <p:cNvPr id="364739" name="Freeform 195"/>
              <p:cNvSpPr>
                <a:spLocks noChangeAspect="1"/>
              </p:cNvSpPr>
              <p:nvPr/>
            </p:nvSpPr>
            <p:spPr bwMode="auto">
              <a:xfrm>
                <a:off x="1713" y="1690"/>
                <a:ext cx="138" cy="229"/>
              </a:xfrm>
              <a:custGeom>
                <a:avLst/>
                <a:gdLst/>
                <a:ahLst/>
                <a:cxnLst>
                  <a:cxn ang="0">
                    <a:pos x="180" y="294"/>
                  </a:cxn>
                  <a:cxn ang="0">
                    <a:pos x="126" y="300"/>
                  </a:cxn>
                  <a:cxn ang="0">
                    <a:pos x="120" y="318"/>
                  </a:cxn>
                  <a:cxn ang="0">
                    <a:pos x="114" y="312"/>
                  </a:cxn>
                  <a:cxn ang="0">
                    <a:pos x="102" y="288"/>
                  </a:cxn>
                  <a:cxn ang="0">
                    <a:pos x="102" y="264"/>
                  </a:cxn>
                  <a:cxn ang="0">
                    <a:pos x="0" y="270"/>
                  </a:cxn>
                  <a:cxn ang="0">
                    <a:pos x="6" y="228"/>
                  </a:cxn>
                  <a:cxn ang="0">
                    <a:pos x="30" y="192"/>
                  </a:cxn>
                  <a:cxn ang="0">
                    <a:pos x="24" y="192"/>
                  </a:cxn>
                  <a:cxn ang="0">
                    <a:pos x="36" y="180"/>
                  </a:cxn>
                  <a:cxn ang="0">
                    <a:pos x="24" y="174"/>
                  </a:cxn>
                  <a:cxn ang="0">
                    <a:pos x="30" y="162"/>
                  </a:cxn>
                  <a:cxn ang="0">
                    <a:pos x="24" y="168"/>
                  </a:cxn>
                  <a:cxn ang="0">
                    <a:pos x="24" y="144"/>
                  </a:cxn>
                  <a:cxn ang="0">
                    <a:pos x="18" y="144"/>
                  </a:cxn>
                  <a:cxn ang="0">
                    <a:pos x="18" y="138"/>
                  </a:cxn>
                  <a:cxn ang="0">
                    <a:pos x="24" y="126"/>
                  </a:cxn>
                  <a:cxn ang="0">
                    <a:pos x="18" y="120"/>
                  </a:cxn>
                  <a:cxn ang="0">
                    <a:pos x="24" y="114"/>
                  </a:cxn>
                  <a:cxn ang="0">
                    <a:pos x="12" y="114"/>
                  </a:cxn>
                  <a:cxn ang="0">
                    <a:pos x="12" y="96"/>
                  </a:cxn>
                  <a:cxn ang="0">
                    <a:pos x="24" y="96"/>
                  </a:cxn>
                  <a:cxn ang="0">
                    <a:pos x="18" y="78"/>
                  </a:cxn>
                  <a:cxn ang="0">
                    <a:pos x="48" y="48"/>
                  </a:cxn>
                  <a:cxn ang="0">
                    <a:pos x="48" y="24"/>
                  </a:cxn>
                  <a:cxn ang="0">
                    <a:pos x="60" y="12"/>
                  </a:cxn>
                  <a:cxn ang="0">
                    <a:pos x="168" y="0"/>
                  </a:cxn>
                  <a:cxn ang="0">
                    <a:pos x="168" y="204"/>
                  </a:cxn>
                  <a:cxn ang="0">
                    <a:pos x="180" y="276"/>
                  </a:cxn>
                  <a:cxn ang="0">
                    <a:pos x="180" y="294"/>
                  </a:cxn>
                </a:cxnLst>
                <a:rect l="0" t="0" r="r" b="b"/>
                <a:pathLst>
                  <a:path w="180" h="318">
                    <a:moveTo>
                      <a:pt x="180" y="294"/>
                    </a:moveTo>
                    <a:lnTo>
                      <a:pt x="126" y="300"/>
                    </a:lnTo>
                    <a:lnTo>
                      <a:pt x="120" y="318"/>
                    </a:lnTo>
                    <a:lnTo>
                      <a:pt x="114" y="312"/>
                    </a:lnTo>
                    <a:lnTo>
                      <a:pt x="102" y="288"/>
                    </a:lnTo>
                    <a:lnTo>
                      <a:pt x="102" y="264"/>
                    </a:lnTo>
                    <a:lnTo>
                      <a:pt x="0" y="270"/>
                    </a:lnTo>
                    <a:lnTo>
                      <a:pt x="6" y="228"/>
                    </a:lnTo>
                    <a:lnTo>
                      <a:pt x="30" y="192"/>
                    </a:lnTo>
                    <a:lnTo>
                      <a:pt x="24" y="192"/>
                    </a:lnTo>
                    <a:lnTo>
                      <a:pt x="36" y="180"/>
                    </a:lnTo>
                    <a:lnTo>
                      <a:pt x="24" y="174"/>
                    </a:lnTo>
                    <a:lnTo>
                      <a:pt x="30" y="162"/>
                    </a:lnTo>
                    <a:lnTo>
                      <a:pt x="24" y="168"/>
                    </a:lnTo>
                    <a:lnTo>
                      <a:pt x="24" y="144"/>
                    </a:lnTo>
                    <a:lnTo>
                      <a:pt x="18" y="144"/>
                    </a:lnTo>
                    <a:lnTo>
                      <a:pt x="18" y="138"/>
                    </a:lnTo>
                    <a:lnTo>
                      <a:pt x="24" y="126"/>
                    </a:lnTo>
                    <a:lnTo>
                      <a:pt x="18" y="120"/>
                    </a:lnTo>
                    <a:lnTo>
                      <a:pt x="24" y="114"/>
                    </a:lnTo>
                    <a:lnTo>
                      <a:pt x="12" y="114"/>
                    </a:lnTo>
                    <a:lnTo>
                      <a:pt x="12" y="96"/>
                    </a:lnTo>
                    <a:lnTo>
                      <a:pt x="24" y="96"/>
                    </a:lnTo>
                    <a:lnTo>
                      <a:pt x="18" y="78"/>
                    </a:lnTo>
                    <a:lnTo>
                      <a:pt x="48" y="48"/>
                    </a:lnTo>
                    <a:lnTo>
                      <a:pt x="48" y="24"/>
                    </a:lnTo>
                    <a:lnTo>
                      <a:pt x="60" y="12"/>
                    </a:lnTo>
                    <a:lnTo>
                      <a:pt x="168" y="0"/>
                    </a:lnTo>
                    <a:lnTo>
                      <a:pt x="168" y="204"/>
                    </a:lnTo>
                    <a:lnTo>
                      <a:pt x="180" y="276"/>
                    </a:lnTo>
                    <a:lnTo>
                      <a:pt x="180" y="294"/>
                    </a:lnTo>
                    <a:close/>
                  </a:path>
                </a:pathLst>
              </a:custGeom>
              <a:solidFill>
                <a:srgbClr val="FF8C00"/>
              </a:solidFill>
              <a:ln w="9525">
                <a:solidFill>
                  <a:srgbClr val="FF8C00"/>
                </a:solidFill>
                <a:prstDash val="solid"/>
                <a:round/>
                <a:headEnd/>
                <a:tailEnd/>
              </a:ln>
            </p:spPr>
            <p:txBody>
              <a:bodyPr/>
              <a:lstStyle/>
              <a:p>
                <a:endParaRPr lang="en-US"/>
              </a:p>
            </p:txBody>
          </p:sp>
          <p:sp>
            <p:nvSpPr>
              <p:cNvPr id="364740" name="Freeform 196"/>
              <p:cNvSpPr>
                <a:spLocks noChangeAspect="1"/>
              </p:cNvSpPr>
              <p:nvPr/>
            </p:nvSpPr>
            <p:spPr bwMode="auto">
              <a:xfrm>
                <a:off x="1713" y="1690"/>
                <a:ext cx="138" cy="229"/>
              </a:xfrm>
              <a:custGeom>
                <a:avLst/>
                <a:gdLst/>
                <a:ahLst/>
                <a:cxnLst>
                  <a:cxn ang="0">
                    <a:pos x="180" y="294"/>
                  </a:cxn>
                  <a:cxn ang="0">
                    <a:pos x="126" y="300"/>
                  </a:cxn>
                  <a:cxn ang="0">
                    <a:pos x="120" y="318"/>
                  </a:cxn>
                  <a:cxn ang="0">
                    <a:pos x="114" y="312"/>
                  </a:cxn>
                  <a:cxn ang="0">
                    <a:pos x="102" y="288"/>
                  </a:cxn>
                  <a:cxn ang="0">
                    <a:pos x="102" y="264"/>
                  </a:cxn>
                  <a:cxn ang="0">
                    <a:pos x="0" y="270"/>
                  </a:cxn>
                  <a:cxn ang="0">
                    <a:pos x="6" y="228"/>
                  </a:cxn>
                  <a:cxn ang="0">
                    <a:pos x="30" y="192"/>
                  </a:cxn>
                  <a:cxn ang="0">
                    <a:pos x="24" y="192"/>
                  </a:cxn>
                  <a:cxn ang="0">
                    <a:pos x="36" y="180"/>
                  </a:cxn>
                  <a:cxn ang="0">
                    <a:pos x="24" y="174"/>
                  </a:cxn>
                  <a:cxn ang="0">
                    <a:pos x="30" y="162"/>
                  </a:cxn>
                  <a:cxn ang="0">
                    <a:pos x="24" y="168"/>
                  </a:cxn>
                  <a:cxn ang="0">
                    <a:pos x="24" y="144"/>
                  </a:cxn>
                  <a:cxn ang="0">
                    <a:pos x="18" y="144"/>
                  </a:cxn>
                  <a:cxn ang="0">
                    <a:pos x="18" y="138"/>
                  </a:cxn>
                  <a:cxn ang="0">
                    <a:pos x="24" y="126"/>
                  </a:cxn>
                  <a:cxn ang="0">
                    <a:pos x="18" y="120"/>
                  </a:cxn>
                  <a:cxn ang="0">
                    <a:pos x="24" y="114"/>
                  </a:cxn>
                  <a:cxn ang="0">
                    <a:pos x="12" y="114"/>
                  </a:cxn>
                  <a:cxn ang="0">
                    <a:pos x="12" y="96"/>
                  </a:cxn>
                  <a:cxn ang="0">
                    <a:pos x="24" y="96"/>
                  </a:cxn>
                  <a:cxn ang="0">
                    <a:pos x="18" y="78"/>
                  </a:cxn>
                  <a:cxn ang="0">
                    <a:pos x="48" y="48"/>
                  </a:cxn>
                  <a:cxn ang="0">
                    <a:pos x="48" y="24"/>
                  </a:cxn>
                  <a:cxn ang="0">
                    <a:pos x="60" y="12"/>
                  </a:cxn>
                  <a:cxn ang="0">
                    <a:pos x="168" y="0"/>
                  </a:cxn>
                  <a:cxn ang="0">
                    <a:pos x="168" y="204"/>
                  </a:cxn>
                  <a:cxn ang="0">
                    <a:pos x="180" y="276"/>
                  </a:cxn>
                  <a:cxn ang="0">
                    <a:pos x="180" y="294"/>
                  </a:cxn>
                  <a:cxn ang="0">
                    <a:pos x="180" y="300"/>
                  </a:cxn>
                </a:cxnLst>
                <a:rect l="0" t="0" r="r" b="b"/>
                <a:pathLst>
                  <a:path w="180" h="318">
                    <a:moveTo>
                      <a:pt x="180" y="294"/>
                    </a:moveTo>
                    <a:lnTo>
                      <a:pt x="126" y="300"/>
                    </a:lnTo>
                    <a:lnTo>
                      <a:pt x="120" y="318"/>
                    </a:lnTo>
                    <a:lnTo>
                      <a:pt x="114" y="312"/>
                    </a:lnTo>
                    <a:lnTo>
                      <a:pt x="102" y="288"/>
                    </a:lnTo>
                    <a:lnTo>
                      <a:pt x="102" y="264"/>
                    </a:lnTo>
                    <a:lnTo>
                      <a:pt x="0" y="270"/>
                    </a:lnTo>
                    <a:lnTo>
                      <a:pt x="6" y="228"/>
                    </a:lnTo>
                    <a:lnTo>
                      <a:pt x="30" y="192"/>
                    </a:lnTo>
                    <a:lnTo>
                      <a:pt x="24" y="192"/>
                    </a:lnTo>
                    <a:lnTo>
                      <a:pt x="36" y="180"/>
                    </a:lnTo>
                    <a:lnTo>
                      <a:pt x="24" y="174"/>
                    </a:lnTo>
                    <a:lnTo>
                      <a:pt x="30" y="162"/>
                    </a:lnTo>
                    <a:lnTo>
                      <a:pt x="24" y="168"/>
                    </a:lnTo>
                    <a:lnTo>
                      <a:pt x="24" y="144"/>
                    </a:lnTo>
                    <a:lnTo>
                      <a:pt x="18" y="144"/>
                    </a:lnTo>
                    <a:lnTo>
                      <a:pt x="18" y="138"/>
                    </a:lnTo>
                    <a:lnTo>
                      <a:pt x="24" y="126"/>
                    </a:lnTo>
                    <a:lnTo>
                      <a:pt x="18" y="120"/>
                    </a:lnTo>
                    <a:lnTo>
                      <a:pt x="24" y="114"/>
                    </a:lnTo>
                    <a:lnTo>
                      <a:pt x="12" y="114"/>
                    </a:lnTo>
                    <a:lnTo>
                      <a:pt x="12" y="96"/>
                    </a:lnTo>
                    <a:lnTo>
                      <a:pt x="24" y="96"/>
                    </a:lnTo>
                    <a:lnTo>
                      <a:pt x="18" y="78"/>
                    </a:lnTo>
                    <a:lnTo>
                      <a:pt x="48" y="48"/>
                    </a:lnTo>
                    <a:lnTo>
                      <a:pt x="48" y="24"/>
                    </a:lnTo>
                    <a:lnTo>
                      <a:pt x="60" y="12"/>
                    </a:lnTo>
                    <a:lnTo>
                      <a:pt x="168" y="0"/>
                    </a:lnTo>
                    <a:lnTo>
                      <a:pt x="168" y="204"/>
                    </a:lnTo>
                    <a:lnTo>
                      <a:pt x="180" y="276"/>
                    </a:lnTo>
                    <a:lnTo>
                      <a:pt x="180" y="294"/>
                    </a:lnTo>
                    <a:lnTo>
                      <a:pt x="180" y="300"/>
                    </a:lnTo>
                  </a:path>
                </a:pathLst>
              </a:custGeom>
              <a:noFill/>
              <a:ln w="9525">
                <a:solidFill>
                  <a:srgbClr val="000000"/>
                </a:solidFill>
                <a:prstDash val="solid"/>
                <a:round/>
                <a:headEnd/>
                <a:tailEnd/>
              </a:ln>
            </p:spPr>
            <p:txBody>
              <a:bodyPr/>
              <a:lstStyle/>
              <a:p>
                <a:endParaRPr lang="en-US"/>
              </a:p>
            </p:txBody>
          </p:sp>
          <p:sp>
            <p:nvSpPr>
              <p:cNvPr id="364741" name="Freeform 197"/>
              <p:cNvSpPr>
                <a:spLocks noChangeAspect="1"/>
              </p:cNvSpPr>
              <p:nvPr/>
            </p:nvSpPr>
            <p:spPr bwMode="auto">
              <a:xfrm>
                <a:off x="1539" y="1439"/>
                <a:ext cx="257" cy="212"/>
              </a:xfrm>
              <a:custGeom>
                <a:avLst/>
                <a:gdLst/>
                <a:ahLst/>
                <a:cxnLst>
                  <a:cxn ang="0">
                    <a:pos x="312" y="294"/>
                  </a:cxn>
                  <a:cxn ang="0">
                    <a:pos x="276" y="294"/>
                  </a:cxn>
                  <a:cxn ang="0">
                    <a:pos x="294" y="276"/>
                  </a:cxn>
                  <a:cxn ang="0">
                    <a:pos x="288" y="264"/>
                  </a:cxn>
                  <a:cxn ang="0">
                    <a:pos x="60" y="270"/>
                  </a:cxn>
                  <a:cxn ang="0">
                    <a:pos x="60" y="96"/>
                  </a:cxn>
                  <a:cxn ang="0">
                    <a:pos x="30" y="72"/>
                  </a:cxn>
                  <a:cxn ang="0">
                    <a:pos x="42" y="54"/>
                  </a:cxn>
                  <a:cxn ang="0">
                    <a:pos x="24" y="42"/>
                  </a:cxn>
                  <a:cxn ang="0">
                    <a:pos x="0" y="6"/>
                  </a:cxn>
                  <a:cxn ang="0">
                    <a:pos x="198" y="0"/>
                  </a:cxn>
                  <a:cxn ang="0">
                    <a:pos x="210" y="18"/>
                  </a:cxn>
                  <a:cxn ang="0">
                    <a:pos x="210" y="48"/>
                  </a:cxn>
                  <a:cxn ang="0">
                    <a:pos x="222" y="66"/>
                  </a:cxn>
                  <a:cxn ang="0">
                    <a:pos x="246" y="84"/>
                  </a:cxn>
                  <a:cxn ang="0">
                    <a:pos x="252" y="108"/>
                  </a:cxn>
                  <a:cxn ang="0">
                    <a:pos x="264" y="102"/>
                  </a:cxn>
                  <a:cxn ang="0">
                    <a:pos x="282" y="114"/>
                  </a:cxn>
                  <a:cxn ang="0">
                    <a:pos x="270" y="150"/>
                  </a:cxn>
                  <a:cxn ang="0">
                    <a:pos x="318" y="186"/>
                  </a:cxn>
                  <a:cxn ang="0">
                    <a:pos x="318" y="210"/>
                  </a:cxn>
                  <a:cxn ang="0">
                    <a:pos x="336" y="228"/>
                  </a:cxn>
                  <a:cxn ang="0">
                    <a:pos x="336" y="252"/>
                  </a:cxn>
                  <a:cxn ang="0">
                    <a:pos x="330" y="252"/>
                  </a:cxn>
                  <a:cxn ang="0">
                    <a:pos x="324" y="258"/>
                  </a:cxn>
                  <a:cxn ang="0">
                    <a:pos x="318" y="252"/>
                  </a:cxn>
                  <a:cxn ang="0">
                    <a:pos x="312" y="288"/>
                  </a:cxn>
                  <a:cxn ang="0">
                    <a:pos x="312" y="294"/>
                  </a:cxn>
                </a:cxnLst>
                <a:rect l="0" t="0" r="r" b="b"/>
                <a:pathLst>
                  <a:path w="336" h="294">
                    <a:moveTo>
                      <a:pt x="312" y="294"/>
                    </a:moveTo>
                    <a:lnTo>
                      <a:pt x="276" y="294"/>
                    </a:lnTo>
                    <a:lnTo>
                      <a:pt x="294" y="276"/>
                    </a:lnTo>
                    <a:lnTo>
                      <a:pt x="288" y="264"/>
                    </a:lnTo>
                    <a:lnTo>
                      <a:pt x="60" y="270"/>
                    </a:lnTo>
                    <a:lnTo>
                      <a:pt x="60" y="96"/>
                    </a:lnTo>
                    <a:lnTo>
                      <a:pt x="30" y="72"/>
                    </a:lnTo>
                    <a:lnTo>
                      <a:pt x="42" y="54"/>
                    </a:lnTo>
                    <a:lnTo>
                      <a:pt x="24" y="42"/>
                    </a:lnTo>
                    <a:lnTo>
                      <a:pt x="0" y="6"/>
                    </a:lnTo>
                    <a:lnTo>
                      <a:pt x="198" y="0"/>
                    </a:lnTo>
                    <a:lnTo>
                      <a:pt x="210" y="18"/>
                    </a:lnTo>
                    <a:lnTo>
                      <a:pt x="210" y="48"/>
                    </a:lnTo>
                    <a:lnTo>
                      <a:pt x="222" y="66"/>
                    </a:lnTo>
                    <a:lnTo>
                      <a:pt x="246" y="84"/>
                    </a:lnTo>
                    <a:lnTo>
                      <a:pt x="252" y="108"/>
                    </a:lnTo>
                    <a:lnTo>
                      <a:pt x="264" y="102"/>
                    </a:lnTo>
                    <a:lnTo>
                      <a:pt x="282" y="114"/>
                    </a:lnTo>
                    <a:lnTo>
                      <a:pt x="270" y="150"/>
                    </a:lnTo>
                    <a:lnTo>
                      <a:pt x="318" y="186"/>
                    </a:lnTo>
                    <a:lnTo>
                      <a:pt x="318" y="210"/>
                    </a:lnTo>
                    <a:lnTo>
                      <a:pt x="336" y="228"/>
                    </a:lnTo>
                    <a:lnTo>
                      <a:pt x="336" y="252"/>
                    </a:lnTo>
                    <a:lnTo>
                      <a:pt x="330" y="252"/>
                    </a:lnTo>
                    <a:lnTo>
                      <a:pt x="324" y="258"/>
                    </a:lnTo>
                    <a:lnTo>
                      <a:pt x="318" y="252"/>
                    </a:lnTo>
                    <a:lnTo>
                      <a:pt x="312" y="288"/>
                    </a:lnTo>
                    <a:lnTo>
                      <a:pt x="312" y="294"/>
                    </a:lnTo>
                    <a:close/>
                  </a:path>
                </a:pathLst>
              </a:custGeom>
              <a:solidFill>
                <a:srgbClr val="FFAA00"/>
              </a:solidFill>
              <a:ln w="9525">
                <a:solidFill>
                  <a:srgbClr val="FFAA00"/>
                </a:solidFill>
                <a:prstDash val="solid"/>
                <a:round/>
                <a:headEnd/>
                <a:tailEnd/>
              </a:ln>
            </p:spPr>
            <p:txBody>
              <a:bodyPr/>
              <a:lstStyle/>
              <a:p>
                <a:endParaRPr lang="en-US"/>
              </a:p>
            </p:txBody>
          </p:sp>
          <p:sp>
            <p:nvSpPr>
              <p:cNvPr id="364742" name="Freeform 198"/>
              <p:cNvSpPr>
                <a:spLocks noChangeAspect="1"/>
              </p:cNvSpPr>
              <p:nvPr/>
            </p:nvSpPr>
            <p:spPr bwMode="auto">
              <a:xfrm>
                <a:off x="1539" y="1439"/>
                <a:ext cx="257" cy="216"/>
              </a:xfrm>
              <a:custGeom>
                <a:avLst/>
                <a:gdLst/>
                <a:ahLst/>
                <a:cxnLst>
                  <a:cxn ang="0">
                    <a:pos x="312" y="294"/>
                  </a:cxn>
                  <a:cxn ang="0">
                    <a:pos x="276" y="294"/>
                  </a:cxn>
                  <a:cxn ang="0">
                    <a:pos x="294" y="276"/>
                  </a:cxn>
                  <a:cxn ang="0">
                    <a:pos x="288" y="264"/>
                  </a:cxn>
                  <a:cxn ang="0">
                    <a:pos x="60" y="270"/>
                  </a:cxn>
                  <a:cxn ang="0">
                    <a:pos x="60" y="96"/>
                  </a:cxn>
                  <a:cxn ang="0">
                    <a:pos x="30" y="72"/>
                  </a:cxn>
                  <a:cxn ang="0">
                    <a:pos x="42" y="54"/>
                  </a:cxn>
                  <a:cxn ang="0">
                    <a:pos x="24" y="42"/>
                  </a:cxn>
                  <a:cxn ang="0">
                    <a:pos x="0" y="6"/>
                  </a:cxn>
                  <a:cxn ang="0">
                    <a:pos x="198" y="0"/>
                  </a:cxn>
                  <a:cxn ang="0">
                    <a:pos x="210" y="18"/>
                  </a:cxn>
                  <a:cxn ang="0">
                    <a:pos x="210" y="48"/>
                  </a:cxn>
                  <a:cxn ang="0">
                    <a:pos x="222" y="66"/>
                  </a:cxn>
                  <a:cxn ang="0">
                    <a:pos x="246" y="84"/>
                  </a:cxn>
                  <a:cxn ang="0">
                    <a:pos x="252" y="108"/>
                  </a:cxn>
                  <a:cxn ang="0">
                    <a:pos x="264" y="102"/>
                  </a:cxn>
                  <a:cxn ang="0">
                    <a:pos x="282" y="114"/>
                  </a:cxn>
                  <a:cxn ang="0">
                    <a:pos x="270" y="150"/>
                  </a:cxn>
                  <a:cxn ang="0">
                    <a:pos x="318" y="186"/>
                  </a:cxn>
                  <a:cxn ang="0">
                    <a:pos x="318" y="210"/>
                  </a:cxn>
                  <a:cxn ang="0">
                    <a:pos x="336" y="228"/>
                  </a:cxn>
                  <a:cxn ang="0">
                    <a:pos x="336" y="252"/>
                  </a:cxn>
                  <a:cxn ang="0">
                    <a:pos x="330" y="252"/>
                  </a:cxn>
                  <a:cxn ang="0">
                    <a:pos x="324" y="258"/>
                  </a:cxn>
                  <a:cxn ang="0">
                    <a:pos x="318" y="252"/>
                  </a:cxn>
                  <a:cxn ang="0">
                    <a:pos x="312" y="288"/>
                  </a:cxn>
                  <a:cxn ang="0">
                    <a:pos x="312" y="294"/>
                  </a:cxn>
                  <a:cxn ang="0">
                    <a:pos x="312" y="300"/>
                  </a:cxn>
                </a:cxnLst>
                <a:rect l="0" t="0" r="r" b="b"/>
                <a:pathLst>
                  <a:path w="336" h="300">
                    <a:moveTo>
                      <a:pt x="312" y="294"/>
                    </a:moveTo>
                    <a:lnTo>
                      <a:pt x="276" y="294"/>
                    </a:lnTo>
                    <a:lnTo>
                      <a:pt x="294" y="276"/>
                    </a:lnTo>
                    <a:lnTo>
                      <a:pt x="288" y="264"/>
                    </a:lnTo>
                    <a:lnTo>
                      <a:pt x="60" y="270"/>
                    </a:lnTo>
                    <a:lnTo>
                      <a:pt x="60" y="96"/>
                    </a:lnTo>
                    <a:lnTo>
                      <a:pt x="30" y="72"/>
                    </a:lnTo>
                    <a:lnTo>
                      <a:pt x="42" y="54"/>
                    </a:lnTo>
                    <a:lnTo>
                      <a:pt x="24" y="42"/>
                    </a:lnTo>
                    <a:lnTo>
                      <a:pt x="0" y="6"/>
                    </a:lnTo>
                    <a:lnTo>
                      <a:pt x="198" y="0"/>
                    </a:lnTo>
                    <a:lnTo>
                      <a:pt x="210" y="18"/>
                    </a:lnTo>
                    <a:lnTo>
                      <a:pt x="210" y="48"/>
                    </a:lnTo>
                    <a:lnTo>
                      <a:pt x="222" y="66"/>
                    </a:lnTo>
                    <a:lnTo>
                      <a:pt x="246" y="84"/>
                    </a:lnTo>
                    <a:lnTo>
                      <a:pt x="252" y="108"/>
                    </a:lnTo>
                    <a:lnTo>
                      <a:pt x="264" y="102"/>
                    </a:lnTo>
                    <a:lnTo>
                      <a:pt x="282" y="114"/>
                    </a:lnTo>
                    <a:lnTo>
                      <a:pt x="270" y="150"/>
                    </a:lnTo>
                    <a:lnTo>
                      <a:pt x="318" y="186"/>
                    </a:lnTo>
                    <a:lnTo>
                      <a:pt x="318" y="210"/>
                    </a:lnTo>
                    <a:lnTo>
                      <a:pt x="336" y="228"/>
                    </a:lnTo>
                    <a:lnTo>
                      <a:pt x="336" y="252"/>
                    </a:lnTo>
                    <a:lnTo>
                      <a:pt x="330" y="252"/>
                    </a:lnTo>
                    <a:lnTo>
                      <a:pt x="324" y="258"/>
                    </a:lnTo>
                    <a:lnTo>
                      <a:pt x="318" y="252"/>
                    </a:lnTo>
                    <a:lnTo>
                      <a:pt x="312" y="288"/>
                    </a:lnTo>
                    <a:lnTo>
                      <a:pt x="312" y="294"/>
                    </a:lnTo>
                    <a:lnTo>
                      <a:pt x="312" y="300"/>
                    </a:lnTo>
                  </a:path>
                </a:pathLst>
              </a:custGeom>
              <a:noFill/>
              <a:ln w="9525">
                <a:solidFill>
                  <a:srgbClr val="000000"/>
                </a:solidFill>
                <a:prstDash val="solid"/>
                <a:round/>
                <a:headEnd/>
                <a:tailEnd/>
              </a:ln>
            </p:spPr>
            <p:txBody>
              <a:bodyPr/>
              <a:lstStyle/>
              <a:p>
                <a:endParaRPr lang="en-US"/>
              </a:p>
            </p:txBody>
          </p:sp>
          <p:sp>
            <p:nvSpPr>
              <p:cNvPr id="364743" name="Freeform 199"/>
              <p:cNvSpPr>
                <a:spLocks noChangeAspect="1"/>
              </p:cNvSpPr>
              <p:nvPr/>
            </p:nvSpPr>
            <p:spPr bwMode="auto">
              <a:xfrm>
                <a:off x="871" y="993"/>
                <a:ext cx="398" cy="233"/>
              </a:xfrm>
              <a:custGeom>
                <a:avLst/>
                <a:gdLst/>
                <a:ahLst/>
                <a:cxnLst>
                  <a:cxn ang="0">
                    <a:pos x="504" y="270"/>
                  </a:cxn>
                  <a:cxn ang="0">
                    <a:pos x="498" y="324"/>
                  </a:cxn>
                  <a:cxn ang="0">
                    <a:pos x="186" y="288"/>
                  </a:cxn>
                  <a:cxn ang="0">
                    <a:pos x="180" y="318"/>
                  </a:cxn>
                  <a:cxn ang="0">
                    <a:pos x="168" y="300"/>
                  </a:cxn>
                  <a:cxn ang="0">
                    <a:pos x="162" y="312"/>
                  </a:cxn>
                  <a:cxn ang="0">
                    <a:pos x="126" y="306"/>
                  </a:cxn>
                  <a:cxn ang="0">
                    <a:pos x="120" y="312"/>
                  </a:cxn>
                  <a:cxn ang="0">
                    <a:pos x="102" y="306"/>
                  </a:cxn>
                  <a:cxn ang="0">
                    <a:pos x="96" y="312"/>
                  </a:cxn>
                  <a:cxn ang="0">
                    <a:pos x="90" y="288"/>
                  </a:cxn>
                  <a:cxn ang="0">
                    <a:pos x="78" y="276"/>
                  </a:cxn>
                  <a:cxn ang="0">
                    <a:pos x="66" y="228"/>
                  </a:cxn>
                  <a:cxn ang="0">
                    <a:pos x="60" y="222"/>
                  </a:cxn>
                  <a:cxn ang="0">
                    <a:pos x="42" y="234"/>
                  </a:cxn>
                  <a:cxn ang="0">
                    <a:pos x="36" y="222"/>
                  </a:cxn>
                  <a:cxn ang="0">
                    <a:pos x="60" y="162"/>
                  </a:cxn>
                  <a:cxn ang="0">
                    <a:pos x="36" y="150"/>
                  </a:cxn>
                  <a:cxn ang="0">
                    <a:pos x="24" y="114"/>
                  </a:cxn>
                  <a:cxn ang="0">
                    <a:pos x="6" y="96"/>
                  </a:cxn>
                  <a:cxn ang="0">
                    <a:pos x="12" y="90"/>
                  </a:cxn>
                  <a:cxn ang="0">
                    <a:pos x="0" y="60"/>
                  </a:cxn>
                  <a:cxn ang="0">
                    <a:pos x="12" y="0"/>
                  </a:cxn>
                  <a:cxn ang="0">
                    <a:pos x="282" y="48"/>
                  </a:cxn>
                  <a:cxn ang="0">
                    <a:pos x="522" y="72"/>
                  </a:cxn>
                  <a:cxn ang="0">
                    <a:pos x="510" y="246"/>
                  </a:cxn>
                  <a:cxn ang="0">
                    <a:pos x="504" y="270"/>
                  </a:cxn>
                </a:cxnLst>
                <a:rect l="0" t="0" r="r" b="b"/>
                <a:pathLst>
                  <a:path w="522" h="324">
                    <a:moveTo>
                      <a:pt x="504" y="270"/>
                    </a:moveTo>
                    <a:lnTo>
                      <a:pt x="498" y="324"/>
                    </a:lnTo>
                    <a:lnTo>
                      <a:pt x="186" y="288"/>
                    </a:lnTo>
                    <a:lnTo>
                      <a:pt x="180" y="318"/>
                    </a:lnTo>
                    <a:lnTo>
                      <a:pt x="168" y="300"/>
                    </a:lnTo>
                    <a:lnTo>
                      <a:pt x="162" y="312"/>
                    </a:lnTo>
                    <a:lnTo>
                      <a:pt x="126" y="306"/>
                    </a:lnTo>
                    <a:lnTo>
                      <a:pt x="120" y="312"/>
                    </a:lnTo>
                    <a:lnTo>
                      <a:pt x="102" y="306"/>
                    </a:lnTo>
                    <a:lnTo>
                      <a:pt x="96" y="312"/>
                    </a:lnTo>
                    <a:lnTo>
                      <a:pt x="90" y="288"/>
                    </a:lnTo>
                    <a:lnTo>
                      <a:pt x="78" y="276"/>
                    </a:lnTo>
                    <a:lnTo>
                      <a:pt x="66" y="228"/>
                    </a:lnTo>
                    <a:lnTo>
                      <a:pt x="60" y="222"/>
                    </a:lnTo>
                    <a:lnTo>
                      <a:pt x="42" y="234"/>
                    </a:lnTo>
                    <a:lnTo>
                      <a:pt x="36" y="222"/>
                    </a:lnTo>
                    <a:lnTo>
                      <a:pt x="60" y="162"/>
                    </a:lnTo>
                    <a:lnTo>
                      <a:pt x="36" y="150"/>
                    </a:lnTo>
                    <a:lnTo>
                      <a:pt x="24" y="114"/>
                    </a:lnTo>
                    <a:lnTo>
                      <a:pt x="6" y="96"/>
                    </a:lnTo>
                    <a:lnTo>
                      <a:pt x="12" y="90"/>
                    </a:lnTo>
                    <a:lnTo>
                      <a:pt x="0" y="60"/>
                    </a:lnTo>
                    <a:lnTo>
                      <a:pt x="12" y="0"/>
                    </a:lnTo>
                    <a:lnTo>
                      <a:pt x="282" y="48"/>
                    </a:lnTo>
                    <a:lnTo>
                      <a:pt x="522" y="72"/>
                    </a:lnTo>
                    <a:lnTo>
                      <a:pt x="510" y="246"/>
                    </a:lnTo>
                    <a:lnTo>
                      <a:pt x="504" y="270"/>
                    </a:lnTo>
                    <a:close/>
                  </a:path>
                </a:pathLst>
              </a:custGeom>
              <a:solidFill>
                <a:srgbClr val="E8D898"/>
              </a:solidFill>
              <a:ln w="9525">
                <a:solidFill>
                  <a:srgbClr val="E8D898"/>
                </a:solidFill>
                <a:prstDash val="solid"/>
                <a:round/>
                <a:headEnd/>
                <a:tailEnd/>
              </a:ln>
            </p:spPr>
            <p:txBody>
              <a:bodyPr/>
              <a:lstStyle/>
              <a:p>
                <a:endParaRPr lang="en-US"/>
              </a:p>
            </p:txBody>
          </p:sp>
          <p:sp>
            <p:nvSpPr>
              <p:cNvPr id="364744" name="Freeform 200"/>
              <p:cNvSpPr>
                <a:spLocks noChangeAspect="1"/>
              </p:cNvSpPr>
              <p:nvPr/>
            </p:nvSpPr>
            <p:spPr bwMode="auto">
              <a:xfrm>
                <a:off x="871" y="993"/>
                <a:ext cx="398" cy="233"/>
              </a:xfrm>
              <a:custGeom>
                <a:avLst/>
                <a:gdLst/>
                <a:ahLst/>
                <a:cxnLst>
                  <a:cxn ang="0">
                    <a:pos x="504" y="270"/>
                  </a:cxn>
                  <a:cxn ang="0">
                    <a:pos x="498" y="324"/>
                  </a:cxn>
                  <a:cxn ang="0">
                    <a:pos x="186" y="288"/>
                  </a:cxn>
                  <a:cxn ang="0">
                    <a:pos x="180" y="318"/>
                  </a:cxn>
                  <a:cxn ang="0">
                    <a:pos x="168" y="300"/>
                  </a:cxn>
                  <a:cxn ang="0">
                    <a:pos x="162" y="312"/>
                  </a:cxn>
                  <a:cxn ang="0">
                    <a:pos x="126" y="306"/>
                  </a:cxn>
                  <a:cxn ang="0">
                    <a:pos x="120" y="312"/>
                  </a:cxn>
                  <a:cxn ang="0">
                    <a:pos x="102" y="306"/>
                  </a:cxn>
                  <a:cxn ang="0">
                    <a:pos x="96" y="312"/>
                  </a:cxn>
                  <a:cxn ang="0">
                    <a:pos x="90" y="288"/>
                  </a:cxn>
                  <a:cxn ang="0">
                    <a:pos x="78" y="276"/>
                  </a:cxn>
                  <a:cxn ang="0">
                    <a:pos x="66" y="228"/>
                  </a:cxn>
                  <a:cxn ang="0">
                    <a:pos x="60" y="222"/>
                  </a:cxn>
                  <a:cxn ang="0">
                    <a:pos x="42" y="234"/>
                  </a:cxn>
                  <a:cxn ang="0">
                    <a:pos x="36" y="222"/>
                  </a:cxn>
                  <a:cxn ang="0">
                    <a:pos x="60" y="162"/>
                  </a:cxn>
                  <a:cxn ang="0">
                    <a:pos x="36" y="150"/>
                  </a:cxn>
                  <a:cxn ang="0">
                    <a:pos x="24" y="114"/>
                  </a:cxn>
                  <a:cxn ang="0">
                    <a:pos x="6" y="96"/>
                  </a:cxn>
                  <a:cxn ang="0">
                    <a:pos x="12" y="90"/>
                  </a:cxn>
                  <a:cxn ang="0">
                    <a:pos x="0" y="60"/>
                  </a:cxn>
                  <a:cxn ang="0">
                    <a:pos x="12" y="0"/>
                  </a:cxn>
                  <a:cxn ang="0">
                    <a:pos x="282" y="48"/>
                  </a:cxn>
                  <a:cxn ang="0">
                    <a:pos x="522" y="72"/>
                  </a:cxn>
                  <a:cxn ang="0">
                    <a:pos x="510" y="246"/>
                  </a:cxn>
                  <a:cxn ang="0">
                    <a:pos x="504" y="270"/>
                  </a:cxn>
                  <a:cxn ang="0">
                    <a:pos x="504" y="276"/>
                  </a:cxn>
                </a:cxnLst>
                <a:rect l="0" t="0" r="r" b="b"/>
                <a:pathLst>
                  <a:path w="522" h="324">
                    <a:moveTo>
                      <a:pt x="504" y="270"/>
                    </a:moveTo>
                    <a:lnTo>
                      <a:pt x="498" y="324"/>
                    </a:lnTo>
                    <a:lnTo>
                      <a:pt x="186" y="288"/>
                    </a:lnTo>
                    <a:lnTo>
                      <a:pt x="180" y="318"/>
                    </a:lnTo>
                    <a:lnTo>
                      <a:pt x="168" y="300"/>
                    </a:lnTo>
                    <a:lnTo>
                      <a:pt x="162" y="312"/>
                    </a:lnTo>
                    <a:lnTo>
                      <a:pt x="126" y="306"/>
                    </a:lnTo>
                    <a:lnTo>
                      <a:pt x="120" y="312"/>
                    </a:lnTo>
                    <a:lnTo>
                      <a:pt x="102" y="306"/>
                    </a:lnTo>
                    <a:lnTo>
                      <a:pt x="96" y="312"/>
                    </a:lnTo>
                    <a:lnTo>
                      <a:pt x="90" y="288"/>
                    </a:lnTo>
                    <a:lnTo>
                      <a:pt x="78" y="276"/>
                    </a:lnTo>
                    <a:lnTo>
                      <a:pt x="66" y="228"/>
                    </a:lnTo>
                    <a:lnTo>
                      <a:pt x="60" y="222"/>
                    </a:lnTo>
                    <a:lnTo>
                      <a:pt x="42" y="234"/>
                    </a:lnTo>
                    <a:lnTo>
                      <a:pt x="36" y="222"/>
                    </a:lnTo>
                    <a:lnTo>
                      <a:pt x="60" y="162"/>
                    </a:lnTo>
                    <a:lnTo>
                      <a:pt x="36" y="150"/>
                    </a:lnTo>
                    <a:lnTo>
                      <a:pt x="24" y="114"/>
                    </a:lnTo>
                    <a:lnTo>
                      <a:pt x="6" y="96"/>
                    </a:lnTo>
                    <a:lnTo>
                      <a:pt x="12" y="90"/>
                    </a:lnTo>
                    <a:lnTo>
                      <a:pt x="0" y="60"/>
                    </a:lnTo>
                    <a:lnTo>
                      <a:pt x="12" y="0"/>
                    </a:lnTo>
                    <a:lnTo>
                      <a:pt x="282" y="48"/>
                    </a:lnTo>
                    <a:lnTo>
                      <a:pt x="522" y="72"/>
                    </a:lnTo>
                    <a:lnTo>
                      <a:pt x="510" y="246"/>
                    </a:lnTo>
                    <a:lnTo>
                      <a:pt x="504" y="270"/>
                    </a:lnTo>
                    <a:lnTo>
                      <a:pt x="504" y="276"/>
                    </a:lnTo>
                  </a:path>
                </a:pathLst>
              </a:custGeom>
              <a:noFill/>
              <a:ln w="9525">
                <a:solidFill>
                  <a:srgbClr val="000000"/>
                </a:solidFill>
                <a:prstDash val="solid"/>
                <a:round/>
                <a:headEnd/>
                <a:tailEnd/>
              </a:ln>
            </p:spPr>
            <p:txBody>
              <a:bodyPr/>
              <a:lstStyle/>
              <a:p>
                <a:endParaRPr lang="en-US"/>
              </a:p>
            </p:txBody>
          </p:sp>
          <p:sp>
            <p:nvSpPr>
              <p:cNvPr id="364745" name="Freeform 201"/>
              <p:cNvSpPr>
                <a:spLocks noChangeAspect="1"/>
              </p:cNvSpPr>
              <p:nvPr/>
            </p:nvSpPr>
            <p:spPr bwMode="auto">
              <a:xfrm>
                <a:off x="1237" y="1322"/>
                <a:ext cx="321" cy="147"/>
              </a:xfrm>
              <a:custGeom>
                <a:avLst/>
                <a:gdLst/>
                <a:ahLst/>
                <a:cxnLst>
                  <a:cxn ang="0">
                    <a:pos x="366" y="48"/>
                  </a:cxn>
                  <a:cxn ang="0">
                    <a:pos x="390" y="126"/>
                  </a:cxn>
                  <a:cxn ang="0">
                    <a:pos x="396" y="168"/>
                  </a:cxn>
                  <a:cxn ang="0">
                    <a:pos x="420" y="204"/>
                  </a:cxn>
                  <a:cxn ang="0">
                    <a:pos x="414" y="204"/>
                  </a:cxn>
                  <a:cxn ang="0">
                    <a:pos x="90" y="198"/>
                  </a:cxn>
                  <a:cxn ang="0">
                    <a:pos x="90" y="174"/>
                  </a:cxn>
                  <a:cxn ang="0">
                    <a:pos x="96" y="132"/>
                  </a:cxn>
                  <a:cxn ang="0">
                    <a:pos x="0" y="126"/>
                  </a:cxn>
                  <a:cxn ang="0">
                    <a:pos x="6" y="0"/>
                  </a:cxn>
                  <a:cxn ang="0">
                    <a:pos x="270" y="12"/>
                  </a:cxn>
                  <a:cxn ang="0">
                    <a:pos x="294" y="30"/>
                  </a:cxn>
                  <a:cxn ang="0">
                    <a:pos x="330" y="24"/>
                  </a:cxn>
                  <a:cxn ang="0">
                    <a:pos x="360" y="48"/>
                  </a:cxn>
                  <a:cxn ang="0">
                    <a:pos x="366" y="48"/>
                  </a:cxn>
                </a:cxnLst>
                <a:rect l="0" t="0" r="r" b="b"/>
                <a:pathLst>
                  <a:path w="420" h="204">
                    <a:moveTo>
                      <a:pt x="366" y="48"/>
                    </a:moveTo>
                    <a:lnTo>
                      <a:pt x="390" y="126"/>
                    </a:lnTo>
                    <a:lnTo>
                      <a:pt x="396" y="168"/>
                    </a:lnTo>
                    <a:lnTo>
                      <a:pt x="420" y="204"/>
                    </a:lnTo>
                    <a:lnTo>
                      <a:pt x="414" y="204"/>
                    </a:lnTo>
                    <a:lnTo>
                      <a:pt x="90" y="198"/>
                    </a:lnTo>
                    <a:lnTo>
                      <a:pt x="90" y="174"/>
                    </a:lnTo>
                    <a:lnTo>
                      <a:pt x="96" y="132"/>
                    </a:lnTo>
                    <a:lnTo>
                      <a:pt x="0" y="126"/>
                    </a:lnTo>
                    <a:lnTo>
                      <a:pt x="6" y="0"/>
                    </a:lnTo>
                    <a:lnTo>
                      <a:pt x="270" y="12"/>
                    </a:lnTo>
                    <a:lnTo>
                      <a:pt x="294" y="30"/>
                    </a:lnTo>
                    <a:lnTo>
                      <a:pt x="330" y="24"/>
                    </a:lnTo>
                    <a:lnTo>
                      <a:pt x="360" y="48"/>
                    </a:lnTo>
                    <a:lnTo>
                      <a:pt x="366" y="48"/>
                    </a:lnTo>
                    <a:close/>
                  </a:path>
                </a:pathLst>
              </a:custGeom>
              <a:solidFill>
                <a:srgbClr val="FFAA00"/>
              </a:solidFill>
              <a:ln w="9525">
                <a:solidFill>
                  <a:srgbClr val="FFAA00"/>
                </a:solidFill>
                <a:prstDash val="solid"/>
                <a:round/>
                <a:headEnd/>
                <a:tailEnd/>
              </a:ln>
            </p:spPr>
            <p:txBody>
              <a:bodyPr/>
              <a:lstStyle/>
              <a:p>
                <a:endParaRPr lang="en-US"/>
              </a:p>
            </p:txBody>
          </p:sp>
          <p:sp>
            <p:nvSpPr>
              <p:cNvPr id="364746" name="Freeform 202"/>
              <p:cNvSpPr>
                <a:spLocks noChangeAspect="1"/>
              </p:cNvSpPr>
              <p:nvPr/>
            </p:nvSpPr>
            <p:spPr bwMode="auto">
              <a:xfrm>
                <a:off x="1237" y="1322"/>
                <a:ext cx="321" cy="147"/>
              </a:xfrm>
              <a:custGeom>
                <a:avLst/>
                <a:gdLst/>
                <a:ahLst/>
                <a:cxnLst>
                  <a:cxn ang="0">
                    <a:pos x="366" y="48"/>
                  </a:cxn>
                  <a:cxn ang="0">
                    <a:pos x="390" y="126"/>
                  </a:cxn>
                  <a:cxn ang="0">
                    <a:pos x="396" y="168"/>
                  </a:cxn>
                  <a:cxn ang="0">
                    <a:pos x="420" y="204"/>
                  </a:cxn>
                  <a:cxn ang="0">
                    <a:pos x="414" y="204"/>
                  </a:cxn>
                  <a:cxn ang="0">
                    <a:pos x="90" y="198"/>
                  </a:cxn>
                  <a:cxn ang="0">
                    <a:pos x="90" y="174"/>
                  </a:cxn>
                  <a:cxn ang="0">
                    <a:pos x="96" y="132"/>
                  </a:cxn>
                  <a:cxn ang="0">
                    <a:pos x="0" y="126"/>
                  </a:cxn>
                  <a:cxn ang="0">
                    <a:pos x="6" y="0"/>
                  </a:cxn>
                  <a:cxn ang="0">
                    <a:pos x="270" y="12"/>
                  </a:cxn>
                  <a:cxn ang="0">
                    <a:pos x="294" y="30"/>
                  </a:cxn>
                  <a:cxn ang="0">
                    <a:pos x="330" y="24"/>
                  </a:cxn>
                  <a:cxn ang="0">
                    <a:pos x="360" y="48"/>
                  </a:cxn>
                  <a:cxn ang="0">
                    <a:pos x="366" y="48"/>
                  </a:cxn>
                  <a:cxn ang="0">
                    <a:pos x="366" y="54"/>
                  </a:cxn>
                </a:cxnLst>
                <a:rect l="0" t="0" r="r" b="b"/>
                <a:pathLst>
                  <a:path w="420" h="204">
                    <a:moveTo>
                      <a:pt x="366" y="48"/>
                    </a:moveTo>
                    <a:lnTo>
                      <a:pt x="390" y="126"/>
                    </a:lnTo>
                    <a:lnTo>
                      <a:pt x="396" y="168"/>
                    </a:lnTo>
                    <a:lnTo>
                      <a:pt x="420" y="204"/>
                    </a:lnTo>
                    <a:lnTo>
                      <a:pt x="414" y="204"/>
                    </a:lnTo>
                    <a:lnTo>
                      <a:pt x="90" y="198"/>
                    </a:lnTo>
                    <a:lnTo>
                      <a:pt x="90" y="174"/>
                    </a:lnTo>
                    <a:lnTo>
                      <a:pt x="96" y="132"/>
                    </a:lnTo>
                    <a:lnTo>
                      <a:pt x="0" y="126"/>
                    </a:lnTo>
                    <a:lnTo>
                      <a:pt x="6" y="0"/>
                    </a:lnTo>
                    <a:lnTo>
                      <a:pt x="270" y="12"/>
                    </a:lnTo>
                    <a:lnTo>
                      <a:pt x="294" y="30"/>
                    </a:lnTo>
                    <a:lnTo>
                      <a:pt x="330" y="24"/>
                    </a:lnTo>
                    <a:lnTo>
                      <a:pt x="360" y="48"/>
                    </a:lnTo>
                    <a:lnTo>
                      <a:pt x="366" y="48"/>
                    </a:lnTo>
                    <a:lnTo>
                      <a:pt x="366" y="54"/>
                    </a:lnTo>
                  </a:path>
                </a:pathLst>
              </a:custGeom>
              <a:noFill/>
              <a:ln w="9525">
                <a:solidFill>
                  <a:srgbClr val="000000"/>
                </a:solidFill>
                <a:prstDash val="solid"/>
                <a:round/>
                <a:headEnd/>
                <a:tailEnd/>
              </a:ln>
            </p:spPr>
            <p:txBody>
              <a:bodyPr/>
              <a:lstStyle/>
              <a:p>
                <a:endParaRPr lang="en-US"/>
              </a:p>
            </p:txBody>
          </p:sp>
          <p:sp>
            <p:nvSpPr>
              <p:cNvPr id="364747" name="Freeform 203"/>
              <p:cNvSpPr>
                <a:spLocks noChangeAspect="1"/>
              </p:cNvSpPr>
              <p:nvPr/>
            </p:nvSpPr>
            <p:spPr bwMode="auto">
              <a:xfrm>
                <a:off x="633" y="1274"/>
                <a:ext cx="247" cy="359"/>
              </a:xfrm>
              <a:custGeom>
                <a:avLst/>
                <a:gdLst/>
                <a:ahLst/>
                <a:cxnLst>
                  <a:cxn ang="0">
                    <a:pos x="210" y="498"/>
                  </a:cxn>
                  <a:cxn ang="0">
                    <a:pos x="0" y="186"/>
                  </a:cxn>
                  <a:cxn ang="0">
                    <a:pos x="48" y="0"/>
                  </a:cxn>
                  <a:cxn ang="0">
                    <a:pos x="78" y="6"/>
                  </a:cxn>
                  <a:cxn ang="0">
                    <a:pos x="186" y="36"/>
                  </a:cxn>
                  <a:cxn ang="0">
                    <a:pos x="324" y="60"/>
                  </a:cxn>
                  <a:cxn ang="0">
                    <a:pos x="264" y="378"/>
                  </a:cxn>
                  <a:cxn ang="0">
                    <a:pos x="246" y="438"/>
                  </a:cxn>
                  <a:cxn ang="0">
                    <a:pos x="228" y="426"/>
                  </a:cxn>
                  <a:cxn ang="0">
                    <a:pos x="216" y="432"/>
                  </a:cxn>
                  <a:cxn ang="0">
                    <a:pos x="210" y="492"/>
                  </a:cxn>
                  <a:cxn ang="0">
                    <a:pos x="210" y="498"/>
                  </a:cxn>
                </a:cxnLst>
                <a:rect l="0" t="0" r="r" b="b"/>
                <a:pathLst>
                  <a:path w="324" h="498">
                    <a:moveTo>
                      <a:pt x="210" y="498"/>
                    </a:moveTo>
                    <a:lnTo>
                      <a:pt x="0" y="186"/>
                    </a:lnTo>
                    <a:lnTo>
                      <a:pt x="48" y="0"/>
                    </a:lnTo>
                    <a:lnTo>
                      <a:pt x="78" y="6"/>
                    </a:lnTo>
                    <a:lnTo>
                      <a:pt x="186" y="36"/>
                    </a:lnTo>
                    <a:lnTo>
                      <a:pt x="324" y="60"/>
                    </a:lnTo>
                    <a:lnTo>
                      <a:pt x="264" y="378"/>
                    </a:lnTo>
                    <a:lnTo>
                      <a:pt x="246" y="438"/>
                    </a:lnTo>
                    <a:lnTo>
                      <a:pt x="228" y="426"/>
                    </a:lnTo>
                    <a:lnTo>
                      <a:pt x="216" y="432"/>
                    </a:lnTo>
                    <a:lnTo>
                      <a:pt x="210" y="492"/>
                    </a:lnTo>
                    <a:lnTo>
                      <a:pt x="210" y="498"/>
                    </a:lnTo>
                    <a:close/>
                  </a:path>
                </a:pathLst>
              </a:custGeom>
              <a:solidFill>
                <a:srgbClr val="E8D898"/>
              </a:solidFill>
              <a:ln w="9525">
                <a:solidFill>
                  <a:srgbClr val="E8D898"/>
                </a:solidFill>
                <a:prstDash val="solid"/>
                <a:round/>
                <a:headEnd/>
                <a:tailEnd/>
              </a:ln>
            </p:spPr>
            <p:txBody>
              <a:bodyPr/>
              <a:lstStyle/>
              <a:p>
                <a:endParaRPr lang="en-US"/>
              </a:p>
            </p:txBody>
          </p:sp>
          <p:sp>
            <p:nvSpPr>
              <p:cNvPr id="364748" name="Freeform 204"/>
              <p:cNvSpPr>
                <a:spLocks noChangeAspect="1"/>
              </p:cNvSpPr>
              <p:nvPr/>
            </p:nvSpPr>
            <p:spPr bwMode="auto">
              <a:xfrm>
                <a:off x="633" y="1274"/>
                <a:ext cx="247" cy="364"/>
              </a:xfrm>
              <a:custGeom>
                <a:avLst/>
                <a:gdLst/>
                <a:ahLst/>
                <a:cxnLst>
                  <a:cxn ang="0">
                    <a:pos x="210" y="498"/>
                  </a:cxn>
                  <a:cxn ang="0">
                    <a:pos x="0" y="186"/>
                  </a:cxn>
                  <a:cxn ang="0">
                    <a:pos x="48" y="0"/>
                  </a:cxn>
                  <a:cxn ang="0">
                    <a:pos x="78" y="6"/>
                  </a:cxn>
                  <a:cxn ang="0">
                    <a:pos x="186" y="36"/>
                  </a:cxn>
                  <a:cxn ang="0">
                    <a:pos x="324" y="60"/>
                  </a:cxn>
                  <a:cxn ang="0">
                    <a:pos x="264" y="378"/>
                  </a:cxn>
                  <a:cxn ang="0">
                    <a:pos x="246" y="438"/>
                  </a:cxn>
                  <a:cxn ang="0">
                    <a:pos x="228" y="426"/>
                  </a:cxn>
                  <a:cxn ang="0">
                    <a:pos x="216" y="432"/>
                  </a:cxn>
                  <a:cxn ang="0">
                    <a:pos x="210" y="492"/>
                  </a:cxn>
                  <a:cxn ang="0">
                    <a:pos x="210" y="498"/>
                  </a:cxn>
                  <a:cxn ang="0">
                    <a:pos x="210" y="504"/>
                  </a:cxn>
                </a:cxnLst>
                <a:rect l="0" t="0" r="r" b="b"/>
                <a:pathLst>
                  <a:path w="324" h="504">
                    <a:moveTo>
                      <a:pt x="210" y="498"/>
                    </a:moveTo>
                    <a:lnTo>
                      <a:pt x="0" y="186"/>
                    </a:lnTo>
                    <a:lnTo>
                      <a:pt x="48" y="0"/>
                    </a:lnTo>
                    <a:lnTo>
                      <a:pt x="78" y="6"/>
                    </a:lnTo>
                    <a:lnTo>
                      <a:pt x="186" y="36"/>
                    </a:lnTo>
                    <a:lnTo>
                      <a:pt x="324" y="60"/>
                    </a:lnTo>
                    <a:lnTo>
                      <a:pt x="264" y="378"/>
                    </a:lnTo>
                    <a:lnTo>
                      <a:pt x="246" y="438"/>
                    </a:lnTo>
                    <a:lnTo>
                      <a:pt x="228" y="426"/>
                    </a:lnTo>
                    <a:lnTo>
                      <a:pt x="216" y="432"/>
                    </a:lnTo>
                    <a:lnTo>
                      <a:pt x="210" y="492"/>
                    </a:lnTo>
                    <a:lnTo>
                      <a:pt x="210" y="498"/>
                    </a:lnTo>
                    <a:lnTo>
                      <a:pt x="210" y="504"/>
                    </a:lnTo>
                  </a:path>
                </a:pathLst>
              </a:custGeom>
              <a:noFill/>
              <a:ln w="9525">
                <a:solidFill>
                  <a:srgbClr val="000000"/>
                </a:solidFill>
                <a:prstDash val="solid"/>
                <a:round/>
                <a:headEnd/>
                <a:tailEnd/>
              </a:ln>
            </p:spPr>
            <p:txBody>
              <a:bodyPr/>
              <a:lstStyle/>
              <a:p>
                <a:endParaRPr lang="en-US"/>
              </a:p>
            </p:txBody>
          </p:sp>
          <p:sp>
            <p:nvSpPr>
              <p:cNvPr id="364749" name="Freeform 205"/>
              <p:cNvSpPr>
                <a:spLocks noChangeAspect="1"/>
              </p:cNvSpPr>
              <p:nvPr/>
            </p:nvSpPr>
            <p:spPr bwMode="auto">
              <a:xfrm>
                <a:off x="2359" y="1123"/>
                <a:ext cx="64" cy="125"/>
              </a:xfrm>
              <a:custGeom>
                <a:avLst/>
                <a:gdLst/>
                <a:ahLst/>
                <a:cxnLst>
                  <a:cxn ang="0">
                    <a:pos x="84" y="132"/>
                  </a:cxn>
                  <a:cxn ang="0">
                    <a:pos x="78" y="144"/>
                  </a:cxn>
                  <a:cxn ang="0">
                    <a:pos x="60" y="162"/>
                  </a:cxn>
                  <a:cxn ang="0">
                    <a:pos x="6" y="174"/>
                  </a:cxn>
                  <a:cxn ang="0">
                    <a:pos x="0" y="120"/>
                  </a:cxn>
                  <a:cxn ang="0">
                    <a:pos x="6" y="72"/>
                  </a:cxn>
                  <a:cxn ang="0">
                    <a:pos x="18" y="54"/>
                  </a:cxn>
                  <a:cxn ang="0">
                    <a:pos x="18" y="6"/>
                  </a:cxn>
                  <a:cxn ang="0">
                    <a:pos x="30" y="0"/>
                  </a:cxn>
                  <a:cxn ang="0">
                    <a:pos x="66" y="114"/>
                  </a:cxn>
                  <a:cxn ang="0">
                    <a:pos x="78" y="132"/>
                  </a:cxn>
                  <a:cxn ang="0">
                    <a:pos x="84" y="132"/>
                  </a:cxn>
                </a:cxnLst>
                <a:rect l="0" t="0" r="r" b="b"/>
                <a:pathLst>
                  <a:path w="84" h="174">
                    <a:moveTo>
                      <a:pt x="84" y="132"/>
                    </a:moveTo>
                    <a:lnTo>
                      <a:pt x="78" y="144"/>
                    </a:lnTo>
                    <a:lnTo>
                      <a:pt x="60" y="162"/>
                    </a:lnTo>
                    <a:lnTo>
                      <a:pt x="6" y="174"/>
                    </a:lnTo>
                    <a:lnTo>
                      <a:pt x="0" y="120"/>
                    </a:lnTo>
                    <a:lnTo>
                      <a:pt x="6" y="72"/>
                    </a:lnTo>
                    <a:lnTo>
                      <a:pt x="18" y="54"/>
                    </a:lnTo>
                    <a:lnTo>
                      <a:pt x="18" y="6"/>
                    </a:lnTo>
                    <a:lnTo>
                      <a:pt x="30" y="0"/>
                    </a:lnTo>
                    <a:lnTo>
                      <a:pt x="66" y="114"/>
                    </a:lnTo>
                    <a:lnTo>
                      <a:pt x="78" y="132"/>
                    </a:lnTo>
                    <a:lnTo>
                      <a:pt x="84" y="132"/>
                    </a:lnTo>
                    <a:close/>
                  </a:path>
                </a:pathLst>
              </a:custGeom>
              <a:solidFill>
                <a:srgbClr val="E8D898"/>
              </a:solidFill>
              <a:ln w="9525">
                <a:solidFill>
                  <a:srgbClr val="E8D898"/>
                </a:solidFill>
                <a:prstDash val="solid"/>
                <a:round/>
                <a:headEnd/>
                <a:tailEnd/>
              </a:ln>
            </p:spPr>
            <p:txBody>
              <a:bodyPr/>
              <a:lstStyle/>
              <a:p>
                <a:endParaRPr lang="en-US"/>
              </a:p>
            </p:txBody>
          </p:sp>
          <p:sp>
            <p:nvSpPr>
              <p:cNvPr id="364750" name="Freeform 206"/>
              <p:cNvSpPr>
                <a:spLocks noChangeAspect="1"/>
              </p:cNvSpPr>
              <p:nvPr/>
            </p:nvSpPr>
            <p:spPr bwMode="auto">
              <a:xfrm>
                <a:off x="2359" y="1123"/>
                <a:ext cx="64" cy="125"/>
              </a:xfrm>
              <a:custGeom>
                <a:avLst/>
                <a:gdLst/>
                <a:ahLst/>
                <a:cxnLst>
                  <a:cxn ang="0">
                    <a:pos x="84" y="132"/>
                  </a:cxn>
                  <a:cxn ang="0">
                    <a:pos x="78" y="144"/>
                  </a:cxn>
                  <a:cxn ang="0">
                    <a:pos x="60" y="162"/>
                  </a:cxn>
                  <a:cxn ang="0">
                    <a:pos x="6" y="174"/>
                  </a:cxn>
                  <a:cxn ang="0">
                    <a:pos x="0" y="120"/>
                  </a:cxn>
                  <a:cxn ang="0">
                    <a:pos x="6" y="72"/>
                  </a:cxn>
                  <a:cxn ang="0">
                    <a:pos x="18" y="54"/>
                  </a:cxn>
                  <a:cxn ang="0">
                    <a:pos x="18" y="6"/>
                  </a:cxn>
                  <a:cxn ang="0">
                    <a:pos x="30" y="0"/>
                  </a:cxn>
                  <a:cxn ang="0">
                    <a:pos x="66" y="114"/>
                  </a:cxn>
                  <a:cxn ang="0">
                    <a:pos x="78" y="132"/>
                  </a:cxn>
                  <a:cxn ang="0">
                    <a:pos x="84" y="132"/>
                  </a:cxn>
                  <a:cxn ang="0">
                    <a:pos x="84" y="138"/>
                  </a:cxn>
                </a:cxnLst>
                <a:rect l="0" t="0" r="r" b="b"/>
                <a:pathLst>
                  <a:path w="84" h="174">
                    <a:moveTo>
                      <a:pt x="84" y="132"/>
                    </a:moveTo>
                    <a:lnTo>
                      <a:pt x="78" y="144"/>
                    </a:lnTo>
                    <a:lnTo>
                      <a:pt x="60" y="162"/>
                    </a:lnTo>
                    <a:lnTo>
                      <a:pt x="6" y="174"/>
                    </a:lnTo>
                    <a:lnTo>
                      <a:pt x="0" y="120"/>
                    </a:lnTo>
                    <a:lnTo>
                      <a:pt x="6" y="72"/>
                    </a:lnTo>
                    <a:lnTo>
                      <a:pt x="18" y="54"/>
                    </a:lnTo>
                    <a:lnTo>
                      <a:pt x="18" y="6"/>
                    </a:lnTo>
                    <a:lnTo>
                      <a:pt x="30" y="0"/>
                    </a:lnTo>
                    <a:lnTo>
                      <a:pt x="66" y="114"/>
                    </a:lnTo>
                    <a:lnTo>
                      <a:pt x="78" y="132"/>
                    </a:lnTo>
                    <a:lnTo>
                      <a:pt x="84" y="132"/>
                    </a:lnTo>
                    <a:lnTo>
                      <a:pt x="84" y="138"/>
                    </a:lnTo>
                  </a:path>
                </a:pathLst>
              </a:custGeom>
              <a:noFill/>
              <a:ln w="9525">
                <a:solidFill>
                  <a:srgbClr val="000000"/>
                </a:solidFill>
                <a:prstDash val="solid"/>
                <a:round/>
                <a:headEnd/>
                <a:tailEnd/>
              </a:ln>
            </p:spPr>
            <p:txBody>
              <a:bodyPr/>
              <a:lstStyle/>
              <a:p>
                <a:endParaRPr lang="en-US"/>
              </a:p>
            </p:txBody>
          </p:sp>
          <p:sp>
            <p:nvSpPr>
              <p:cNvPr id="364751" name="Freeform 207"/>
              <p:cNvSpPr>
                <a:spLocks noChangeAspect="1"/>
              </p:cNvSpPr>
              <p:nvPr/>
            </p:nvSpPr>
            <p:spPr bwMode="auto">
              <a:xfrm>
                <a:off x="2290" y="1326"/>
                <a:ext cx="50" cy="113"/>
              </a:xfrm>
              <a:custGeom>
                <a:avLst/>
                <a:gdLst/>
                <a:ahLst/>
                <a:cxnLst>
                  <a:cxn ang="0">
                    <a:pos x="60" y="24"/>
                  </a:cxn>
                  <a:cxn ang="0">
                    <a:pos x="48" y="48"/>
                  </a:cxn>
                  <a:cxn ang="0">
                    <a:pos x="66" y="54"/>
                  </a:cxn>
                  <a:cxn ang="0">
                    <a:pos x="66" y="102"/>
                  </a:cxn>
                  <a:cxn ang="0">
                    <a:pos x="42" y="156"/>
                  </a:cxn>
                  <a:cxn ang="0">
                    <a:pos x="36" y="156"/>
                  </a:cxn>
                  <a:cxn ang="0">
                    <a:pos x="42" y="144"/>
                  </a:cxn>
                  <a:cxn ang="0">
                    <a:pos x="6" y="132"/>
                  </a:cxn>
                  <a:cxn ang="0">
                    <a:pos x="0" y="114"/>
                  </a:cxn>
                  <a:cxn ang="0">
                    <a:pos x="6" y="108"/>
                  </a:cxn>
                  <a:cxn ang="0">
                    <a:pos x="30" y="78"/>
                  </a:cxn>
                  <a:cxn ang="0">
                    <a:pos x="6" y="54"/>
                  </a:cxn>
                  <a:cxn ang="0">
                    <a:pos x="0" y="30"/>
                  </a:cxn>
                  <a:cxn ang="0">
                    <a:pos x="18" y="0"/>
                  </a:cxn>
                  <a:cxn ang="0">
                    <a:pos x="60" y="24"/>
                  </a:cxn>
                </a:cxnLst>
                <a:rect l="0" t="0" r="r" b="b"/>
                <a:pathLst>
                  <a:path w="66" h="156">
                    <a:moveTo>
                      <a:pt x="60" y="24"/>
                    </a:moveTo>
                    <a:lnTo>
                      <a:pt x="48" y="48"/>
                    </a:lnTo>
                    <a:lnTo>
                      <a:pt x="66" y="54"/>
                    </a:lnTo>
                    <a:lnTo>
                      <a:pt x="66" y="102"/>
                    </a:lnTo>
                    <a:lnTo>
                      <a:pt x="42" y="156"/>
                    </a:lnTo>
                    <a:lnTo>
                      <a:pt x="36" y="156"/>
                    </a:lnTo>
                    <a:lnTo>
                      <a:pt x="42" y="144"/>
                    </a:lnTo>
                    <a:lnTo>
                      <a:pt x="6" y="132"/>
                    </a:lnTo>
                    <a:lnTo>
                      <a:pt x="0" y="114"/>
                    </a:lnTo>
                    <a:lnTo>
                      <a:pt x="6" y="108"/>
                    </a:lnTo>
                    <a:lnTo>
                      <a:pt x="30" y="78"/>
                    </a:lnTo>
                    <a:lnTo>
                      <a:pt x="6" y="54"/>
                    </a:lnTo>
                    <a:lnTo>
                      <a:pt x="0" y="30"/>
                    </a:lnTo>
                    <a:lnTo>
                      <a:pt x="18" y="0"/>
                    </a:lnTo>
                    <a:lnTo>
                      <a:pt x="60" y="24"/>
                    </a:lnTo>
                    <a:close/>
                  </a:path>
                </a:pathLst>
              </a:custGeom>
              <a:solidFill>
                <a:srgbClr val="E8D898"/>
              </a:solidFill>
              <a:ln w="9525">
                <a:solidFill>
                  <a:srgbClr val="E8D898"/>
                </a:solidFill>
                <a:prstDash val="solid"/>
                <a:round/>
                <a:headEnd/>
                <a:tailEnd/>
              </a:ln>
            </p:spPr>
            <p:txBody>
              <a:bodyPr/>
              <a:lstStyle/>
              <a:p>
                <a:endParaRPr lang="en-US"/>
              </a:p>
            </p:txBody>
          </p:sp>
          <p:sp>
            <p:nvSpPr>
              <p:cNvPr id="364752" name="Freeform 208"/>
              <p:cNvSpPr>
                <a:spLocks noChangeAspect="1"/>
              </p:cNvSpPr>
              <p:nvPr/>
            </p:nvSpPr>
            <p:spPr bwMode="auto">
              <a:xfrm>
                <a:off x="2290" y="1326"/>
                <a:ext cx="50" cy="113"/>
              </a:xfrm>
              <a:custGeom>
                <a:avLst/>
                <a:gdLst/>
                <a:ahLst/>
                <a:cxnLst>
                  <a:cxn ang="0">
                    <a:pos x="60" y="24"/>
                  </a:cxn>
                  <a:cxn ang="0">
                    <a:pos x="48" y="48"/>
                  </a:cxn>
                  <a:cxn ang="0">
                    <a:pos x="66" y="54"/>
                  </a:cxn>
                  <a:cxn ang="0">
                    <a:pos x="66" y="96"/>
                  </a:cxn>
                  <a:cxn ang="0">
                    <a:pos x="66" y="78"/>
                  </a:cxn>
                  <a:cxn ang="0">
                    <a:pos x="66" y="102"/>
                  </a:cxn>
                  <a:cxn ang="0">
                    <a:pos x="42" y="156"/>
                  </a:cxn>
                  <a:cxn ang="0">
                    <a:pos x="36" y="156"/>
                  </a:cxn>
                  <a:cxn ang="0">
                    <a:pos x="42" y="144"/>
                  </a:cxn>
                  <a:cxn ang="0">
                    <a:pos x="6" y="132"/>
                  </a:cxn>
                  <a:cxn ang="0">
                    <a:pos x="0" y="114"/>
                  </a:cxn>
                  <a:cxn ang="0">
                    <a:pos x="6" y="108"/>
                  </a:cxn>
                  <a:cxn ang="0">
                    <a:pos x="30" y="78"/>
                  </a:cxn>
                  <a:cxn ang="0">
                    <a:pos x="6" y="54"/>
                  </a:cxn>
                  <a:cxn ang="0">
                    <a:pos x="0" y="30"/>
                  </a:cxn>
                  <a:cxn ang="0">
                    <a:pos x="18" y="0"/>
                  </a:cxn>
                  <a:cxn ang="0">
                    <a:pos x="60" y="24"/>
                  </a:cxn>
                  <a:cxn ang="0">
                    <a:pos x="60" y="30"/>
                  </a:cxn>
                </a:cxnLst>
                <a:rect l="0" t="0" r="r" b="b"/>
                <a:pathLst>
                  <a:path w="66" h="156">
                    <a:moveTo>
                      <a:pt x="60" y="24"/>
                    </a:moveTo>
                    <a:lnTo>
                      <a:pt x="48" y="48"/>
                    </a:lnTo>
                    <a:lnTo>
                      <a:pt x="66" y="54"/>
                    </a:lnTo>
                    <a:lnTo>
                      <a:pt x="66" y="96"/>
                    </a:lnTo>
                    <a:lnTo>
                      <a:pt x="66" y="78"/>
                    </a:lnTo>
                    <a:lnTo>
                      <a:pt x="66" y="102"/>
                    </a:lnTo>
                    <a:lnTo>
                      <a:pt x="42" y="156"/>
                    </a:lnTo>
                    <a:lnTo>
                      <a:pt x="36" y="156"/>
                    </a:lnTo>
                    <a:lnTo>
                      <a:pt x="42" y="144"/>
                    </a:lnTo>
                    <a:lnTo>
                      <a:pt x="6" y="132"/>
                    </a:lnTo>
                    <a:lnTo>
                      <a:pt x="0" y="114"/>
                    </a:lnTo>
                    <a:lnTo>
                      <a:pt x="6" y="108"/>
                    </a:lnTo>
                    <a:lnTo>
                      <a:pt x="30" y="78"/>
                    </a:lnTo>
                    <a:lnTo>
                      <a:pt x="6" y="54"/>
                    </a:lnTo>
                    <a:lnTo>
                      <a:pt x="0" y="30"/>
                    </a:lnTo>
                    <a:lnTo>
                      <a:pt x="18" y="0"/>
                    </a:lnTo>
                    <a:lnTo>
                      <a:pt x="60" y="24"/>
                    </a:lnTo>
                    <a:lnTo>
                      <a:pt x="60" y="30"/>
                    </a:lnTo>
                  </a:path>
                </a:pathLst>
              </a:custGeom>
              <a:noFill/>
              <a:ln w="9525">
                <a:solidFill>
                  <a:srgbClr val="000000"/>
                </a:solidFill>
                <a:prstDash val="solid"/>
                <a:round/>
                <a:headEnd/>
                <a:tailEnd/>
              </a:ln>
            </p:spPr>
            <p:txBody>
              <a:bodyPr/>
              <a:lstStyle/>
              <a:p>
                <a:endParaRPr lang="en-US"/>
              </a:p>
            </p:txBody>
          </p:sp>
          <p:sp>
            <p:nvSpPr>
              <p:cNvPr id="364753" name="Freeform 209"/>
              <p:cNvSpPr>
                <a:spLocks noChangeAspect="1"/>
              </p:cNvSpPr>
              <p:nvPr/>
            </p:nvSpPr>
            <p:spPr bwMode="auto">
              <a:xfrm>
                <a:off x="986" y="1577"/>
                <a:ext cx="274" cy="264"/>
              </a:xfrm>
              <a:custGeom>
                <a:avLst/>
                <a:gdLst/>
                <a:ahLst/>
                <a:cxnLst>
                  <a:cxn ang="0">
                    <a:pos x="354" y="66"/>
                  </a:cxn>
                  <a:cxn ang="0">
                    <a:pos x="330" y="354"/>
                  </a:cxn>
                  <a:cxn ang="0">
                    <a:pos x="138" y="336"/>
                  </a:cxn>
                  <a:cxn ang="0">
                    <a:pos x="144" y="348"/>
                  </a:cxn>
                  <a:cxn ang="0">
                    <a:pos x="54" y="336"/>
                  </a:cxn>
                  <a:cxn ang="0">
                    <a:pos x="48" y="366"/>
                  </a:cxn>
                  <a:cxn ang="0">
                    <a:pos x="0" y="360"/>
                  </a:cxn>
                  <a:cxn ang="0">
                    <a:pos x="12" y="288"/>
                  </a:cxn>
                  <a:cxn ang="0">
                    <a:pos x="54" y="0"/>
                  </a:cxn>
                  <a:cxn ang="0">
                    <a:pos x="360" y="30"/>
                  </a:cxn>
                  <a:cxn ang="0">
                    <a:pos x="354" y="66"/>
                  </a:cxn>
                </a:cxnLst>
                <a:rect l="0" t="0" r="r" b="b"/>
                <a:pathLst>
                  <a:path w="360" h="366">
                    <a:moveTo>
                      <a:pt x="354" y="66"/>
                    </a:moveTo>
                    <a:lnTo>
                      <a:pt x="330" y="354"/>
                    </a:lnTo>
                    <a:lnTo>
                      <a:pt x="138" y="336"/>
                    </a:lnTo>
                    <a:lnTo>
                      <a:pt x="144" y="348"/>
                    </a:lnTo>
                    <a:lnTo>
                      <a:pt x="54" y="336"/>
                    </a:lnTo>
                    <a:lnTo>
                      <a:pt x="48" y="366"/>
                    </a:lnTo>
                    <a:lnTo>
                      <a:pt x="0" y="360"/>
                    </a:lnTo>
                    <a:lnTo>
                      <a:pt x="12" y="288"/>
                    </a:lnTo>
                    <a:lnTo>
                      <a:pt x="54" y="0"/>
                    </a:lnTo>
                    <a:lnTo>
                      <a:pt x="360" y="30"/>
                    </a:lnTo>
                    <a:lnTo>
                      <a:pt x="354" y="66"/>
                    </a:lnTo>
                    <a:close/>
                  </a:path>
                </a:pathLst>
              </a:custGeom>
              <a:solidFill>
                <a:srgbClr val="E8D898"/>
              </a:solidFill>
              <a:ln w="9525">
                <a:solidFill>
                  <a:srgbClr val="E8D898"/>
                </a:solidFill>
                <a:prstDash val="solid"/>
                <a:round/>
                <a:headEnd/>
                <a:tailEnd/>
              </a:ln>
            </p:spPr>
            <p:txBody>
              <a:bodyPr/>
              <a:lstStyle/>
              <a:p>
                <a:endParaRPr lang="en-US"/>
              </a:p>
            </p:txBody>
          </p:sp>
          <p:sp>
            <p:nvSpPr>
              <p:cNvPr id="364754" name="Freeform 210"/>
              <p:cNvSpPr>
                <a:spLocks noChangeAspect="1"/>
              </p:cNvSpPr>
              <p:nvPr/>
            </p:nvSpPr>
            <p:spPr bwMode="auto">
              <a:xfrm>
                <a:off x="986" y="1577"/>
                <a:ext cx="274" cy="264"/>
              </a:xfrm>
              <a:custGeom>
                <a:avLst/>
                <a:gdLst/>
                <a:ahLst/>
                <a:cxnLst>
                  <a:cxn ang="0">
                    <a:pos x="354" y="66"/>
                  </a:cxn>
                  <a:cxn ang="0">
                    <a:pos x="330" y="354"/>
                  </a:cxn>
                  <a:cxn ang="0">
                    <a:pos x="138" y="336"/>
                  </a:cxn>
                  <a:cxn ang="0">
                    <a:pos x="144" y="348"/>
                  </a:cxn>
                  <a:cxn ang="0">
                    <a:pos x="54" y="336"/>
                  </a:cxn>
                  <a:cxn ang="0">
                    <a:pos x="48" y="366"/>
                  </a:cxn>
                  <a:cxn ang="0">
                    <a:pos x="0" y="360"/>
                  </a:cxn>
                  <a:cxn ang="0">
                    <a:pos x="12" y="288"/>
                  </a:cxn>
                  <a:cxn ang="0">
                    <a:pos x="54" y="0"/>
                  </a:cxn>
                  <a:cxn ang="0">
                    <a:pos x="360" y="30"/>
                  </a:cxn>
                  <a:cxn ang="0">
                    <a:pos x="354" y="66"/>
                  </a:cxn>
                  <a:cxn ang="0">
                    <a:pos x="354" y="72"/>
                  </a:cxn>
                </a:cxnLst>
                <a:rect l="0" t="0" r="r" b="b"/>
                <a:pathLst>
                  <a:path w="360" h="366">
                    <a:moveTo>
                      <a:pt x="354" y="66"/>
                    </a:moveTo>
                    <a:lnTo>
                      <a:pt x="330" y="354"/>
                    </a:lnTo>
                    <a:lnTo>
                      <a:pt x="138" y="336"/>
                    </a:lnTo>
                    <a:lnTo>
                      <a:pt x="144" y="348"/>
                    </a:lnTo>
                    <a:lnTo>
                      <a:pt x="54" y="336"/>
                    </a:lnTo>
                    <a:lnTo>
                      <a:pt x="48" y="366"/>
                    </a:lnTo>
                    <a:lnTo>
                      <a:pt x="0" y="360"/>
                    </a:lnTo>
                    <a:lnTo>
                      <a:pt x="12" y="288"/>
                    </a:lnTo>
                    <a:lnTo>
                      <a:pt x="54" y="0"/>
                    </a:lnTo>
                    <a:lnTo>
                      <a:pt x="360" y="30"/>
                    </a:lnTo>
                    <a:lnTo>
                      <a:pt x="354" y="66"/>
                    </a:lnTo>
                    <a:lnTo>
                      <a:pt x="354" y="72"/>
                    </a:lnTo>
                  </a:path>
                </a:pathLst>
              </a:custGeom>
              <a:noFill/>
              <a:ln w="9525">
                <a:solidFill>
                  <a:srgbClr val="000000"/>
                </a:solidFill>
                <a:prstDash val="solid"/>
                <a:round/>
                <a:headEnd/>
                <a:tailEnd/>
              </a:ln>
            </p:spPr>
            <p:txBody>
              <a:bodyPr/>
              <a:lstStyle/>
              <a:p>
                <a:endParaRPr lang="en-US"/>
              </a:p>
            </p:txBody>
          </p:sp>
          <p:sp>
            <p:nvSpPr>
              <p:cNvPr id="364755" name="Freeform 211"/>
              <p:cNvSpPr>
                <a:spLocks noChangeAspect="1"/>
              </p:cNvSpPr>
              <p:nvPr/>
            </p:nvSpPr>
            <p:spPr bwMode="auto">
              <a:xfrm>
                <a:off x="2111" y="1153"/>
                <a:ext cx="234" cy="190"/>
              </a:xfrm>
              <a:custGeom>
                <a:avLst/>
                <a:gdLst/>
                <a:ahLst/>
                <a:cxnLst>
                  <a:cxn ang="0">
                    <a:pos x="294" y="138"/>
                  </a:cxn>
                  <a:cxn ang="0">
                    <a:pos x="294" y="186"/>
                  </a:cxn>
                  <a:cxn ang="0">
                    <a:pos x="306" y="240"/>
                  </a:cxn>
                  <a:cxn ang="0">
                    <a:pos x="306" y="252"/>
                  </a:cxn>
                  <a:cxn ang="0">
                    <a:pos x="300" y="264"/>
                  </a:cxn>
                  <a:cxn ang="0">
                    <a:pos x="294" y="264"/>
                  </a:cxn>
                  <a:cxn ang="0">
                    <a:pos x="252" y="240"/>
                  </a:cxn>
                  <a:cxn ang="0">
                    <a:pos x="234" y="234"/>
                  </a:cxn>
                  <a:cxn ang="0">
                    <a:pos x="210" y="210"/>
                  </a:cxn>
                  <a:cxn ang="0">
                    <a:pos x="6" y="246"/>
                  </a:cxn>
                  <a:cxn ang="0">
                    <a:pos x="0" y="234"/>
                  </a:cxn>
                  <a:cxn ang="0">
                    <a:pos x="36" y="192"/>
                  </a:cxn>
                  <a:cxn ang="0">
                    <a:pos x="24" y="162"/>
                  </a:cxn>
                  <a:cxn ang="0">
                    <a:pos x="66" y="150"/>
                  </a:cxn>
                  <a:cxn ang="0">
                    <a:pos x="96" y="150"/>
                  </a:cxn>
                  <a:cxn ang="0">
                    <a:pos x="132" y="138"/>
                  </a:cxn>
                  <a:cxn ang="0">
                    <a:pos x="150" y="120"/>
                  </a:cxn>
                  <a:cxn ang="0">
                    <a:pos x="144" y="102"/>
                  </a:cxn>
                  <a:cxn ang="0">
                    <a:pos x="150" y="90"/>
                  </a:cxn>
                  <a:cxn ang="0">
                    <a:pos x="144" y="96"/>
                  </a:cxn>
                  <a:cxn ang="0">
                    <a:pos x="138" y="84"/>
                  </a:cxn>
                  <a:cxn ang="0">
                    <a:pos x="174" y="30"/>
                  </a:cxn>
                  <a:cxn ang="0">
                    <a:pos x="192" y="12"/>
                  </a:cxn>
                  <a:cxn ang="0">
                    <a:pos x="258" y="0"/>
                  </a:cxn>
                  <a:cxn ang="0">
                    <a:pos x="270" y="60"/>
                  </a:cxn>
                  <a:cxn ang="0">
                    <a:pos x="276" y="90"/>
                  </a:cxn>
                  <a:cxn ang="0">
                    <a:pos x="282" y="90"/>
                  </a:cxn>
                  <a:cxn ang="0">
                    <a:pos x="294" y="138"/>
                  </a:cxn>
                </a:cxnLst>
                <a:rect l="0" t="0" r="r" b="b"/>
                <a:pathLst>
                  <a:path w="306" h="264">
                    <a:moveTo>
                      <a:pt x="294" y="138"/>
                    </a:moveTo>
                    <a:lnTo>
                      <a:pt x="294" y="186"/>
                    </a:lnTo>
                    <a:lnTo>
                      <a:pt x="306" y="240"/>
                    </a:lnTo>
                    <a:lnTo>
                      <a:pt x="306" y="252"/>
                    </a:lnTo>
                    <a:lnTo>
                      <a:pt x="300" y="264"/>
                    </a:lnTo>
                    <a:lnTo>
                      <a:pt x="294" y="264"/>
                    </a:lnTo>
                    <a:lnTo>
                      <a:pt x="252" y="240"/>
                    </a:lnTo>
                    <a:lnTo>
                      <a:pt x="234" y="234"/>
                    </a:lnTo>
                    <a:lnTo>
                      <a:pt x="210" y="210"/>
                    </a:lnTo>
                    <a:lnTo>
                      <a:pt x="6" y="246"/>
                    </a:lnTo>
                    <a:lnTo>
                      <a:pt x="0" y="234"/>
                    </a:lnTo>
                    <a:lnTo>
                      <a:pt x="36" y="192"/>
                    </a:lnTo>
                    <a:lnTo>
                      <a:pt x="24" y="162"/>
                    </a:lnTo>
                    <a:lnTo>
                      <a:pt x="66" y="150"/>
                    </a:lnTo>
                    <a:lnTo>
                      <a:pt x="96" y="150"/>
                    </a:lnTo>
                    <a:lnTo>
                      <a:pt x="132" y="138"/>
                    </a:lnTo>
                    <a:lnTo>
                      <a:pt x="150" y="120"/>
                    </a:lnTo>
                    <a:lnTo>
                      <a:pt x="144" y="102"/>
                    </a:lnTo>
                    <a:lnTo>
                      <a:pt x="150" y="90"/>
                    </a:lnTo>
                    <a:lnTo>
                      <a:pt x="144" y="96"/>
                    </a:lnTo>
                    <a:lnTo>
                      <a:pt x="138" y="84"/>
                    </a:lnTo>
                    <a:lnTo>
                      <a:pt x="174" y="30"/>
                    </a:lnTo>
                    <a:lnTo>
                      <a:pt x="192" y="12"/>
                    </a:lnTo>
                    <a:lnTo>
                      <a:pt x="258" y="0"/>
                    </a:lnTo>
                    <a:lnTo>
                      <a:pt x="270" y="60"/>
                    </a:lnTo>
                    <a:lnTo>
                      <a:pt x="276" y="90"/>
                    </a:lnTo>
                    <a:lnTo>
                      <a:pt x="282" y="90"/>
                    </a:lnTo>
                    <a:lnTo>
                      <a:pt x="294" y="138"/>
                    </a:lnTo>
                    <a:close/>
                  </a:path>
                </a:pathLst>
              </a:custGeom>
              <a:solidFill>
                <a:srgbClr val="FFAA00"/>
              </a:solidFill>
              <a:ln w="9525">
                <a:solidFill>
                  <a:srgbClr val="FFAA00"/>
                </a:solidFill>
                <a:prstDash val="solid"/>
                <a:round/>
                <a:headEnd/>
                <a:tailEnd/>
              </a:ln>
            </p:spPr>
            <p:txBody>
              <a:bodyPr/>
              <a:lstStyle/>
              <a:p>
                <a:endParaRPr lang="en-US"/>
              </a:p>
            </p:txBody>
          </p:sp>
          <p:sp>
            <p:nvSpPr>
              <p:cNvPr id="364756" name="Freeform 212"/>
              <p:cNvSpPr>
                <a:spLocks noChangeAspect="1"/>
              </p:cNvSpPr>
              <p:nvPr/>
            </p:nvSpPr>
            <p:spPr bwMode="auto">
              <a:xfrm>
                <a:off x="2111" y="1153"/>
                <a:ext cx="234" cy="190"/>
              </a:xfrm>
              <a:custGeom>
                <a:avLst/>
                <a:gdLst/>
                <a:ahLst/>
                <a:cxnLst>
                  <a:cxn ang="0">
                    <a:pos x="294" y="138"/>
                  </a:cxn>
                  <a:cxn ang="0">
                    <a:pos x="294" y="186"/>
                  </a:cxn>
                  <a:cxn ang="0">
                    <a:pos x="306" y="240"/>
                  </a:cxn>
                  <a:cxn ang="0">
                    <a:pos x="306" y="252"/>
                  </a:cxn>
                  <a:cxn ang="0">
                    <a:pos x="300" y="264"/>
                  </a:cxn>
                  <a:cxn ang="0">
                    <a:pos x="294" y="264"/>
                  </a:cxn>
                  <a:cxn ang="0">
                    <a:pos x="252" y="240"/>
                  </a:cxn>
                  <a:cxn ang="0">
                    <a:pos x="234" y="234"/>
                  </a:cxn>
                  <a:cxn ang="0">
                    <a:pos x="210" y="210"/>
                  </a:cxn>
                  <a:cxn ang="0">
                    <a:pos x="6" y="246"/>
                  </a:cxn>
                  <a:cxn ang="0">
                    <a:pos x="0" y="234"/>
                  </a:cxn>
                  <a:cxn ang="0">
                    <a:pos x="36" y="192"/>
                  </a:cxn>
                  <a:cxn ang="0">
                    <a:pos x="24" y="162"/>
                  </a:cxn>
                  <a:cxn ang="0">
                    <a:pos x="66" y="150"/>
                  </a:cxn>
                  <a:cxn ang="0">
                    <a:pos x="96" y="150"/>
                  </a:cxn>
                  <a:cxn ang="0">
                    <a:pos x="132" y="138"/>
                  </a:cxn>
                  <a:cxn ang="0">
                    <a:pos x="150" y="120"/>
                  </a:cxn>
                  <a:cxn ang="0">
                    <a:pos x="144" y="102"/>
                  </a:cxn>
                  <a:cxn ang="0">
                    <a:pos x="150" y="90"/>
                  </a:cxn>
                  <a:cxn ang="0">
                    <a:pos x="144" y="96"/>
                  </a:cxn>
                  <a:cxn ang="0">
                    <a:pos x="138" y="84"/>
                  </a:cxn>
                  <a:cxn ang="0">
                    <a:pos x="174" y="30"/>
                  </a:cxn>
                  <a:cxn ang="0">
                    <a:pos x="192" y="12"/>
                  </a:cxn>
                  <a:cxn ang="0">
                    <a:pos x="258" y="0"/>
                  </a:cxn>
                  <a:cxn ang="0">
                    <a:pos x="270" y="60"/>
                  </a:cxn>
                  <a:cxn ang="0">
                    <a:pos x="276" y="90"/>
                  </a:cxn>
                  <a:cxn ang="0">
                    <a:pos x="282" y="90"/>
                  </a:cxn>
                  <a:cxn ang="0">
                    <a:pos x="294" y="138"/>
                  </a:cxn>
                  <a:cxn ang="0">
                    <a:pos x="294" y="144"/>
                  </a:cxn>
                </a:cxnLst>
                <a:rect l="0" t="0" r="r" b="b"/>
                <a:pathLst>
                  <a:path w="306" h="264">
                    <a:moveTo>
                      <a:pt x="294" y="138"/>
                    </a:moveTo>
                    <a:lnTo>
                      <a:pt x="294" y="186"/>
                    </a:lnTo>
                    <a:lnTo>
                      <a:pt x="306" y="240"/>
                    </a:lnTo>
                    <a:lnTo>
                      <a:pt x="306" y="252"/>
                    </a:lnTo>
                    <a:lnTo>
                      <a:pt x="300" y="264"/>
                    </a:lnTo>
                    <a:lnTo>
                      <a:pt x="294" y="264"/>
                    </a:lnTo>
                    <a:lnTo>
                      <a:pt x="252" y="240"/>
                    </a:lnTo>
                    <a:lnTo>
                      <a:pt x="234" y="234"/>
                    </a:lnTo>
                    <a:lnTo>
                      <a:pt x="210" y="210"/>
                    </a:lnTo>
                    <a:lnTo>
                      <a:pt x="6" y="246"/>
                    </a:lnTo>
                    <a:lnTo>
                      <a:pt x="0" y="234"/>
                    </a:lnTo>
                    <a:lnTo>
                      <a:pt x="36" y="192"/>
                    </a:lnTo>
                    <a:lnTo>
                      <a:pt x="24" y="162"/>
                    </a:lnTo>
                    <a:lnTo>
                      <a:pt x="66" y="150"/>
                    </a:lnTo>
                    <a:lnTo>
                      <a:pt x="96" y="150"/>
                    </a:lnTo>
                    <a:lnTo>
                      <a:pt x="132" y="138"/>
                    </a:lnTo>
                    <a:lnTo>
                      <a:pt x="150" y="120"/>
                    </a:lnTo>
                    <a:lnTo>
                      <a:pt x="144" y="102"/>
                    </a:lnTo>
                    <a:lnTo>
                      <a:pt x="150" y="90"/>
                    </a:lnTo>
                    <a:lnTo>
                      <a:pt x="144" y="96"/>
                    </a:lnTo>
                    <a:lnTo>
                      <a:pt x="138" y="84"/>
                    </a:lnTo>
                    <a:lnTo>
                      <a:pt x="174" y="30"/>
                    </a:lnTo>
                    <a:lnTo>
                      <a:pt x="192" y="12"/>
                    </a:lnTo>
                    <a:lnTo>
                      <a:pt x="258" y="0"/>
                    </a:lnTo>
                    <a:lnTo>
                      <a:pt x="270" y="60"/>
                    </a:lnTo>
                    <a:lnTo>
                      <a:pt x="276" y="90"/>
                    </a:lnTo>
                    <a:lnTo>
                      <a:pt x="282" y="90"/>
                    </a:lnTo>
                    <a:lnTo>
                      <a:pt x="294" y="138"/>
                    </a:lnTo>
                    <a:lnTo>
                      <a:pt x="294" y="144"/>
                    </a:lnTo>
                  </a:path>
                </a:pathLst>
              </a:custGeom>
              <a:noFill/>
              <a:ln w="9525">
                <a:solidFill>
                  <a:srgbClr val="000000"/>
                </a:solidFill>
                <a:prstDash val="solid"/>
                <a:round/>
                <a:headEnd/>
                <a:tailEnd/>
              </a:ln>
            </p:spPr>
            <p:txBody>
              <a:bodyPr/>
              <a:lstStyle/>
              <a:p>
                <a:endParaRPr lang="en-US"/>
              </a:p>
            </p:txBody>
          </p:sp>
          <p:sp>
            <p:nvSpPr>
              <p:cNvPr id="364757" name="Freeform 213"/>
              <p:cNvSpPr>
                <a:spLocks noChangeAspect="1"/>
              </p:cNvSpPr>
              <p:nvPr/>
            </p:nvSpPr>
            <p:spPr bwMode="auto">
              <a:xfrm>
                <a:off x="2308" y="1555"/>
                <a:ext cx="23" cy="31"/>
              </a:xfrm>
              <a:custGeom>
                <a:avLst/>
                <a:gdLst/>
                <a:ahLst/>
                <a:cxnLst>
                  <a:cxn ang="0">
                    <a:pos x="0" y="0"/>
                  </a:cxn>
                  <a:cxn ang="0">
                    <a:pos x="30" y="42"/>
                  </a:cxn>
                  <a:cxn ang="0">
                    <a:pos x="0" y="0"/>
                  </a:cxn>
                  <a:cxn ang="0">
                    <a:pos x="0" y="6"/>
                  </a:cxn>
                </a:cxnLst>
                <a:rect l="0" t="0" r="r" b="b"/>
                <a:pathLst>
                  <a:path w="30" h="42">
                    <a:moveTo>
                      <a:pt x="0" y="0"/>
                    </a:moveTo>
                    <a:lnTo>
                      <a:pt x="30" y="42"/>
                    </a:lnTo>
                    <a:lnTo>
                      <a:pt x="0" y="0"/>
                    </a:lnTo>
                    <a:lnTo>
                      <a:pt x="0" y="6"/>
                    </a:lnTo>
                  </a:path>
                </a:pathLst>
              </a:custGeom>
              <a:noFill/>
              <a:ln w="9525">
                <a:solidFill>
                  <a:srgbClr val="000000"/>
                </a:solidFill>
                <a:prstDash val="solid"/>
                <a:round/>
                <a:headEnd/>
                <a:tailEnd/>
              </a:ln>
            </p:spPr>
            <p:txBody>
              <a:bodyPr/>
              <a:lstStyle/>
              <a:p>
                <a:endParaRPr lang="en-US"/>
              </a:p>
            </p:txBody>
          </p:sp>
          <p:sp>
            <p:nvSpPr>
              <p:cNvPr id="364758" name="Freeform 214"/>
              <p:cNvSpPr>
                <a:spLocks noChangeAspect="1"/>
              </p:cNvSpPr>
              <p:nvPr/>
            </p:nvSpPr>
            <p:spPr bwMode="auto">
              <a:xfrm>
                <a:off x="1993" y="1555"/>
                <a:ext cx="334" cy="139"/>
              </a:xfrm>
              <a:custGeom>
                <a:avLst/>
                <a:gdLst/>
                <a:ahLst/>
                <a:cxnLst>
                  <a:cxn ang="0">
                    <a:pos x="438" y="54"/>
                  </a:cxn>
                  <a:cxn ang="0">
                    <a:pos x="420" y="78"/>
                  </a:cxn>
                  <a:cxn ang="0">
                    <a:pos x="402" y="78"/>
                  </a:cxn>
                  <a:cxn ang="0">
                    <a:pos x="396" y="66"/>
                  </a:cxn>
                  <a:cxn ang="0">
                    <a:pos x="390" y="72"/>
                  </a:cxn>
                  <a:cxn ang="0">
                    <a:pos x="396" y="78"/>
                  </a:cxn>
                  <a:cxn ang="0">
                    <a:pos x="372" y="78"/>
                  </a:cxn>
                  <a:cxn ang="0">
                    <a:pos x="402" y="84"/>
                  </a:cxn>
                  <a:cxn ang="0">
                    <a:pos x="390" y="108"/>
                  </a:cxn>
                  <a:cxn ang="0">
                    <a:pos x="372" y="102"/>
                  </a:cxn>
                  <a:cxn ang="0">
                    <a:pos x="390" y="108"/>
                  </a:cxn>
                  <a:cxn ang="0">
                    <a:pos x="408" y="96"/>
                  </a:cxn>
                  <a:cxn ang="0">
                    <a:pos x="414" y="108"/>
                  </a:cxn>
                  <a:cxn ang="0">
                    <a:pos x="408" y="120"/>
                  </a:cxn>
                  <a:cxn ang="0">
                    <a:pos x="396" y="114"/>
                  </a:cxn>
                  <a:cxn ang="0">
                    <a:pos x="378" y="126"/>
                  </a:cxn>
                  <a:cxn ang="0">
                    <a:pos x="372" y="126"/>
                  </a:cxn>
                  <a:cxn ang="0">
                    <a:pos x="372" y="138"/>
                  </a:cxn>
                  <a:cxn ang="0">
                    <a:pos x="360" y="126"/>
                  </a:cxn>
                  <a:cxn ang="0">
                    <a:pos x="366" y="144"/>
                  </a:cxn>
                  <a:cxn ang="0">
                    <a:pos x="348" y="162"/>
                  </a:cxn>
                  <a:cxn ang="0">
                    <a:pos x="348" y="180"/>
                  </a:cxn>
                  <a:cxn ang="0">
                    <a:pos x="342" y="174"/>
                  </a:cxn>
                  <a:cxn ang="0">
                    <a:pos x="336" y="186"/>
                  </a:cxn>
                  <a:cxn ang="0">
                    <a:pos x="312" y="192"/>
                  </a:cxn>
                  <a:cxn ang="0">
                    <a:pos x="306" y="192"/>
                  </a:cxn>
                  <a:cxn ang="0">
                    <a:pos x="246" y="144"/>
                  </a:cxn>
                  <a:cxn ang="0">
                    <a:pos x="186" y="156"/>
                  </a:cxn>
                  <a:cxn ang="0">
                    <a:pos x="168" y="132"/>
                  </a:cxn>
                  <a:cxn ang="0">
                    <a:pos x="102" y="144"/>
                  </a:cxn>
                  <a:cxn ang="0">
                    <a:pos x="66" y="162"/>
                  </a:cxn>
                  <a:cxn ang="0">
                    <a:pos x="0" y="168"/>
                  </a:cxn>
                  <a:cxn ang="0">
                    <a:pos x="0" y="150"/>
                  </a:cxn>
                  <a:cxn ang="0">
                    <a:pos x="18" y="150"/>
                  </a:cxn>
                  <a:cxn ang="0">
                    <a:pos x="24" y="132"/>
                  </a:cxn>
                  <a:cxn ang="0">
                    <a:pos x="66" y="108"/>
                  </a:cxn>
                  <a:cxn ang="0">
                    <a:pos x="78" y="90"/>
                  </a:cxn>
                  <a:cxn ang="0">
                    <a:pos x="84" y="96"/>
                  </a:cxn>
                  <a:cxn ang="0">
                    <a:pos x="114" y="78"/>
                  </a:cxn>
                  <a:cxn ang="0">
                    <a:pos x="126" y="66"/>
                  </a:cxn>
                  <a:cxn ang="0">
                    <a:pos x="126" y="48"/>
                  </a:cxn>
                  <a:cxn ang="0">
                    <a:pos x="408" y="0"/>
                  </a:cxn>
                  <a:cxn ang="0">
                    <a:pos x="426" y="24"/>
                  </a:cxn>
                  <a:cxn ang="0">
                    <a:pos x="414" y="12"/>
                  </a:cxn>
                  <a:cxn ang="0">
                    <a:pos x="420" y="24"/>
                  </a:cxn>
                  <a:cxn ang="0">
                    <a:pos x="408" y="18"/>
                  </a:cxn>
                  <a:cxn ang="0">
                    <a:pos x="414" y="24"/>
                  </a:cxn>
                  <a:cxn ang="0">
                    <a:pos x="402" y="24"/>
                  </a:cxn>
                  <a:cxn ang="0">
                    <a:pos x="402" y="30"/>
                  </a:cxn>
                  <a:cxn ang="0">
                    <a:pos x="396" y="30"/>
                  </a:cxn>
                  <a:cxn ang="0">
                    <a:pos x="396" y="36"/>
                  </a:cxn>
                  <a:cxn ang="0">
                    <a:pos x="384" y="36"/>
                  </a:cxn>
                  <a:cxn ang="0">
                    <a:pos x="372" y="18"/>
                  </a:cxn>
                  <a:cxn ang="0">
                    <a:pos x="384" y="48"/>
                  </a:cxn>
                  <a:cxn ang="0">
                    <a:pos x="414" y="36"/>
                  </a:cxn>
                  <a:cxn ang="0">
                    <a:pos x="414" y="54"/>
                  </a:cxn>
                  <a:cxn ang="0">
                    <a:pos x="420" y="54"/>
                  </a:cxn>
                  <a:cxn ang="0">
                    <a:pos x="426" y="36"/>
                  </a:cxn>
                  <a:cxn ang="0">
                    <a:pos x="438" y="54"/>
                  </a:cxn>
                </a:cxnLst>
                <a:rect l="0" t="0" r="r" b="b"/>
                <a:pathLst>
                  <a:path w="438" h="192">
                    <a:moveTo>
                      <a:pt x="438" y="54"/>
                    </a:moveTo>
                    <a:lnTo>
                      <a:pt x="420" y="78"/>
                    </a:lnTo>
                    <a:lnTo>
                      <a:pt x="402" y="78"/>
                    </a:lnTo>
                    <a:lnTo>
                      <a:pt x="396" y="66"/>
                    </a:lnTo>
                    <a:lnTo>
                      <a:pt x="390" y="72"/>
                    </a:lnTo>
                    <a:lnTo>
                      <a:pt x="396" y="78"/>
                    </a:lnTo>
                    <a:lnTo>
                      <a:pt x="372" y="78"/>
                    </a:lnTo>
                    <a:lnTo>
                      <a:pt x="402" y="84"/>
                    </a:lnTo>
                    <a:lnTo>
                      <a:pt x="390" y="108"/>
                    </a:lnTo>
                    <a:lnTo>
                      <a:pt x="372" y="102"/>
                    </a:lnTo>
                    <a:lnTo>
                      <a:pt x="390" y="108"/>
                    </a:lnTo>
                    <a:lnTo>
                      <a:pt x="408" y="96"/>
                    </a:lnTo>
                    <a:lnTo>
                      <a:pt x="414" y="108"/>
                    </a:lnTo>
                    <a:lnTo>
                      <a:pt x="408" y="120"/>
                    </a:lnTo>
                    <a:lnTo>
                      <a:pt x="396" y="114"/>
                    </a:lnTo>
                    <a:lnTo>
                      <a:pt x="378" y="126"/>
                    </a:lnTo>
                    <a:lnTo>
                      <a:pt x="372" y="126"/>
                    </a:lnTo>
                    <a:lnTo>
                      <a:pt x="372" y="138"/>
                    </a:lnTo>
                    <a:lnTo>
                      <a:pt x="360" y="126"/>
                    </a:lnTo>
                    <a:lnTo>
                      <a:pt x="366" y="144"/>
                    </a:lnTo>
                    <a:lnTo>
                      <a:pt x="348" y="162"/>
                    </a:lnTo>
                    <a:lnTo>
                      <a:pt x="348" y="180"/>
                    </a:lnTo>
                    <a:lnTo>
                      <a:pt x="342" y="174"/>
                    </a:lnTo>
                    <a:lnTo>
                      <a:pt x="336" y="186"/>
                    </a:lnTo>
                    <a:lnTo>
                      <a:pt x="312" y="192"/>
                    </a:lnTo>
                    <a:lnTo>
                      <a:pt x="306" y="192"/>
                    </a:lnTo>
                    <a:lnTo>
                      <a:pt x="246" y="144"/>
                    </a:lnTo>
                    <a:lnTo>
                      <a:pt x="186" y="156"/>
                    </a:lnTo>
                    <a:lnTo>
                      <a:pt x="168" y="132"/>
                    </a:lnTo>
                    <a:lnTo>
                      <a:pt x="102" y="144"/>
                    </a:lnTo>
                    <a:lnTo>
                      <a:pt x="66" y="162"/>
                    </a:lnTo>
                    <a:lnTo>
                      <a:pt x="0" y="168"/>
                    </a:lnTo>
                    <a:lnTo>
                      <a:pt x="0" y="150"/>
                    </a:lnTo>
                    <a:lnTo>
                      <a:pt x="18" y="150"/>
                    </a:lnTo>
                    <a:lnTo>
                      <a:pt x="24" y="132"/>
                    </a:lnTo>
                    <a:lnTo>
                      <a:pt x="66" y="108"/>
                    </a:lnTo>
                    <a:lnTo>
                      <a:pt x="78" y="90"/>
                    </a:lnTo>
                    <a:lnTo>
                      <a:pt x="84" y="96"/>
                    </a:lnTo>
                    <a:lnTo>
                      <a:pt x="114" y="78"/>
                    </a:lnTo>
                    <a:lnTo>
                      <a:pt x="126" y="66"/>
                    </a:lnTo>
                    <a:lnTo>
                      <a:pt x="126" y="48"/>
                    </a:lnTo>
                    <a:lnTo>
                      <a:pt x="408" y="0"/>
                    </a:lnTo>
                    <a:lnTo>
                      <a:pt x="426" y="24"/>
                    </a:lnTo>
                    <a:lnTo>
                      <a:pt x="414" y="12"/>
                    </a:lnTo>
                    <a:lnTo>
                      <a:pt x="420" y="24"/>
                    </a:lnTo>
                    <a:lnTo>
                      <a:pt x="408" y="18"/>
                    </a:lnTo>
                    <a:lnTo>
                      <a:pt x="414" y="24"/>
                    </a:lnTo>
                    <a:lnTo>
                      <a:pt x="402" y="24"/>
                    </a:lnTo>
                    <a:lnTo>
                      <a:pt x="402" y="30"/>
                    </a:lnTo>
                    <a:lnTo>
                      <a:pt x="396" y="30"/>
                    </a:lnTo>
                    <a:lnTo>
                      <a:pt x="396" y="36"/>
                    </a:lnTo>
                    <a:lnTo>
                      <a:pt x="384" y="36"/>
                    </a:lnTo>
                    <a:lnTo>
                      <a:pt x="372" y="18"/>
                    </a:lnTo>
                    <a:lnTo>
                      <a:pt x="384" y="48"/>
                    </a:lnTo>
                    <a:lnTo>
                      <a:pt x="414" y="36"/>
                    </a:lnTo>
                    <a:lnTo>
                      <a:pt x="414" y="54"/>
                    </a:lnTo>
                    <a:lnTo>
                      <a:pt x="420" y="54"/>
                    </a:lnTo>
                    <a:lnTo>
                      <a:pt x="426" y="36"/>
                    </a:lnTo>
                    <a:lnTo>
                      <a:pt x="438" y="54"/>
                    </a:lnTo>
                    <a:close/>
                  </a:path>
                </a:pathLst>
              </a:custGeom>
              <a:solidFill>
                <a:srgbClr val="FFAA00"/>
              </a:solidFill>
              <a:ln w="9525">
                <a:solidFill>
                  <a:srgbClr val="FFAA00"/>
                </a:solidFill>
                <a:prstDash val="solid"/>
                <a:round/>
                <a:headEnd/>
                <a:tailEnd/>
              </a:ln>
            </p:spPr>
            <p:txBody>
              <a:bodyPr/>
              <a:lstStyle/>
              <a:p>
                <a:endParaRPr lang="en-US"/>
              </a:p>
            </p:txBody>
          </p:sp>
          <p:sp>
            <p:nvSpPr>
              <p:cNvPr id="364759" name="Freeform 215"/>
              <p:cNvSpPr>
                <a:spLocks noChangeAspect="1"/>
              </p:cNvSpPr>
              <p:nvPr/>
            </p:nvSpPr>
            <p:spPr bwMode="auto">
              <a:xfrm>
                <a:off x="1993" y="1555"/>
                <a:ext cx="334" cy="139"/>
              </a:xfrm>
              <a:custGeom>
                <a:avLst/>
                <a:gdLst/>
                <a:ahLst/>
                <a:cxnLst>
                  <a:cxn ang="0">
                    <a:pos x="438" y="54"/>
                  </a:cxn>
                  <a:cxn ang="0">
                    <a:pos x="420" y="78"/>
                  </a:cxn>
                  <a:cxn ang="0">
                    <a:pos x="402" y="78"/>
                  </a:cxn>
                  <a:cxn ang="0">
                    <a:pos x="396" y="66"/>
                  </a:cxn>
                  <a:cxn ang="0">
                    <a:pos x="390" y="72"/>
                  </a:cxn>
                  <a:cxn ang="0">
                    <a:pos x="396" y="78"/>
                  </a:cxn>
                  <a:cxn ang="0">
                    <a:pos x="372" y="78"/>
                  </a:cxn>
                  <a:cxn ang="0">
                    <a:pos x="402" y="84"/>
                  </a:cxn>
                  <a:cxn ang="0">
                    <a:pos x="390" y="108"/>
                  </a:cxn>
                  <a:cxn ang="0">
                    <a:pos x="372" y="102"/>
                  </a:cxn>
                  <a:cxn ang="0">
                    <a:pos x="390" y="108"/>
                  </a:cxn>
                  <a:cxn ang="0">
                    <a:pos x="408" y="96"/>
                  </a:cxn>
                  <a:cxn ang="0">
                    <a:pos x="414" y="108"/>
                  </a:cxn>
                  <a:cxn ang="0">
                    <a:pos x="408" y="120"/>
                  </a:cxn>
                  <a:cxn ang="0">
                    <a:pos x="396" y="114"/>
                  </a:cxn>
                  <a:cxn ang="0">
                    <a:pos x="378" y="126"/>
                  </a:cxn>
                  <a:cxn ang="0">
                    <a:pos x="372" y="126"/>
                  </a:cxn>
                  <a:cxn ang="0">
                    <a:pos x="372" y="138"/>
                  </a:cxn>
                  <a:cxn ang="0">
                    <a:pos x="360" y="126"/>
                  </a:cxn>
                  <a:cxn ang="0">
                    <a:pos x="366" y="144"/>
                  </a:cxn>
                  <a:cxn ang="0">
                    <a:pos x="348" y="162"/>
                  </a:cxn>
                  <a:cxn ang="0">
                    <a:pos x="348" y="180"/>
                  </a:cxn>
                  <a:cxn ang="0">
                    <a:pos x="342" y="174"/>
                  </a:cxn>
                  <a:cxn ang="0">
                    <a:pos x="336" y="186"/>
                  </a:cxn>
                  <a:cxn ang="0">
                    <a:pos x="312" y="192"/>
                  </a:cxn>
                  <a:cxn ang="0">
                    <a:pos x="306" y="192"/>
                  </a:cxn>
                  <a:cxn ang="0">
                    <a:pos x="246" y="144"/>
                  </a:cxn>
                  <a:cxn ang="0">
                    <a:pos x="186" y="156"/>
                  </a:cxn>
                  <a:cxn ang="0">
                    <a:pos x="168" y="132"/>
                  </a:cxn>
                  <a:cxn ang="0">
                    <a:pos x="102" y="144"/>
                  </a:cxn>
                  <a:cxn ang="0">
                    <a:pos x="66" y="162"/>
                  </a:cxn>
                  <a:cxn ang="0">
                    <a:pos x="0" y="168"/>
                  </a:cxn>
                  <a:cxn ang="0">
                    <a:pos x="0" y="150"/>
                  </a:cxn>
                  <a:cxn ang="0">
                    <a:pos x="18" y="150"/>
                  </a:cxn>
                  <a:cxn ang="0">
                    <a:pos x="24" y="132"/>
                  </a:cxn>
                  <a:cxn ang="0">
                    <a:pos x="66" y="108"/>
                  </a:cxn>
                  <a:cxn ang="0">
                    <a:pos x="78" y="90"/>
                  </a:cxn>
                  <a:cxn ang="0">
                    <a:pos x="84" y="96"/>
                  </a:cxn>
                  <a:cxn ang="0">
                    <a:pos x="114" y="78"/>
                  </a:cxn>
                  <a:cxn ang="0">
                    <a:pos x="126" y="66"/>
                  </a:cxn>
                  <a:cxn ang="0">
                    <a:pos x="126" y="48"/>
                  </a:cxn>
                  <a:cxn ang="0">
                    <a:pos x="408" y="0"/>
                  </a:cxn>
                  <a:cxn ang="0">
                    <a:pos x="426" y="24"/>
                  </a:cxn>
                  <a:cxn ang="0">
                    <a:pos x="414" y="12"/>
                  </a:cxn>
                  <a:cxn ang="0">
                    <a:pos x="420" y="24"/>
                  </a:cxn>
                  <a:cxn ang="0">
                    <a:pos x="408" y="18"/>
                  </a:cxn>
                  <a:cxn ang="0">
                    <a:pos x="414" y="24"/>
                  </a:cxn>
                  <a:cxn ang="0">
                    <a:pos x="402" y="24"/>
                  </a:cxn>
                  <a:cxn ang="0">
                    <a:pos x="402" y="30"/>
                  </a:cxn>
                  <a:cxn ang="0">
                    <a:pos x="396" y="30"/>
                  </a:cxn>
                  <a:cxn ang="0">
                    <a:pos x="396" y="36"/>
                  </a:cxn>
                  <a:cxn ang="0">
                    <a:pos x="384" y="36"/>
                  </a:cxn>
                  <a:cxn ang="0">
                    <a:pos x="372" y="18"/>
                  </a:cxn>
                  <a:cxn ang="0">
                    <a:pos x="384" y="48"/>
                  </a:cxn>
                  <a:cxn ang="0">
                    <a:pos x="414" y="36"/>
                  </a:cxn>
                  <a:cxn ang="0">
                    <a:pos x="414" y="54"/>
                  </a:cxn>
                  <a:cxn ang="0">
                    <a:pos x="420" y="54"/>
                  </a:cxn>
                  <a:cxn ang="0">
                    <a:pos x="426" y="36"/>
                  </a:cxn>
                  <a:cxn ang="0">
                    <a:pos x="438" y="54"/>
                  </a:cxn>
                  <a:cxn ang="0">
                    <a:pos x="438" y="60"/>
                  </a:cxn>
                </a:cxnLst>
                <a:rect l="0" t="0" r="r" b="b"/>
                <a:pathLst>
                  <a:path w="438" h="192">
                    <a:moveTo>
                      <a:pt x="438" y="54"/>
                    </a:moveTo>
                    <a:lnTo>
                      <a:pt x="420" y="78"/>
                    </a:lnTo>
                    <a:lnTo>
                      <a:pt x="402" y="78"/>
                    </a:lnTo>
                    <a:lnTo>
                      <a:pt x="396" y="66"/>
                    </a:lnTo>
                    <a:lnTo>
                      <a:pt x="390" y="72"/>
                    </a:lnTo>
                    <a:lnTo>
                      <a:pt x="396" y="78"/>
                    </a:lnTo>
                    <a:lnTo>
                      <a:pt x="372" y="78"/>
                    </a:lnTo>
                    <a:lnTo>
                      <a:pt x="402" y="84"/>
                    </a:lnTo>
                    <a:lnTo>
                      <a:pt x="390" y="108"/>
                    </a:lnTo>
                    <a:lnTo>
                      <a:pt x="372" y="102"/>
                    </a:lnTo>
                    <a:lnTo>
                      <a:pt x="390" y="108"/>
                    </a:lnTo>
                    <a:lnTo>
                      <a:pt x="408" y="96"/>
                    </a:lnTo>
                    <a:lnTo>
                      <a:pt x="414" y="108"/>
                    </a:lnTo>
                    <a:lnTo>
                      <a:pt x="408" y="120"/>
                    </a:lnTo>
                    <a:lnTo>
                      <a:pt x="396" y="114"/>
                    </a:lnTo>
                    <a:lnTo>
                      <a:pt x="378" y="126"/>
                    </a:lnTo>
                    <a:lnTo>
                      <a:pt x="372" y="126"/>
                    </a:lnTo>
                    <a:lnTo>
                      <a:pt x="372" y="138"/>
                    </a:lnTo>
                    <a:lnTo>
                      <a:pt x="360" y="126"/>
                    </a:lnTo>
                    <a:lnTo>
                      <a:pt x="366" y="144"/>
                    </a:lnTo>
                    <a:lnTo>
                      <a:pt x="348" y="162"/>
                    </a:lnTo>
                    <a:lnTo>
                      <a:pt x="348" y="180"/>
                    </a:lnTo>
                    <a:lnTo>
                      <a:pt x="342" y="174"/>
                    </a:lnTo>
                    <a:lnTo>
                      <a:pt x="336" y="186"/>
                    </a:lnTo>
                    <a:lnTo>
                      <a:pt x="312" y="192"/>
                    </a:lnTo>
                    <a:lnTo>
                      <a:pt x="306" y="192"/>
                    </a:lnTo>
                    <a:lnTo>
                      <a:pt x="246" y="144"/>
                    </a:lnTo>
                    <a:lnTo>
                      <a:pt x="186" y="156"/>
                    </a:lnTo>
                    <a:lnTo>
                      <a:pt x="168" y="132"/>
                    </a:lnTo>
                    <a:lnTo>
                      <a:pt x="102" y="144"/>
                    </a:lnTo>
                    <a:lnTo>
                      <a:pt x="66" y="162"/>
                    </a:lnTo>
                    <a:lnTo>
                      <a:pt x="0" y="168"/>
                    </a:lnTo>
                    <a:lnTo>
                      <a:pt x="0" y="150"/>
                    </a:lnTo>
                    <a:lnTo>
                      <a:pt x="18" y="150"/>
                    </a:lnTo>
                    <a:lnTo>
                      <a:pt x="24" y="132"/>
                    </a:lnTo>
                    <a:lnTo>
                      <a:pt x="66" y="108"/>
                    </a:lnTo>
                    <a:lnTo>
                      <a:pt x="78" y="90"/>
                    </a:lnTo>
                    <a:lnTo>
                      <a:pt x="84" y="96"/>
                    </a:lnTo>
                    <a:lnTo>
                      <a:pt x="114" y="78"/>
                    </a:lnTo>
                    <a:lnTo>
                      <a:pt x="126" y="66"/>
                    </a:lnTo>
                    <a:lnTo>
                      <a:pt x="126" y="48"/>
                    </a:lnTo>
                    <a:lnTo>
                      <a:pt x="408" y="0"/>
                    </a:lnTo>
                    <a:lnTo>
                      <a:pt x="426" y="24"/>
                    </a:lnTo>
                    <a:lnTo>
                      <a:pt x="414" y="12"/>
                    </a:lnTo>
                    <a:lnTo>
                      <a:pt x="420" y="24"/>
                    </a:lnTo>
                    <a:lnTo>
                      <a:pt x="408" y="18"/>
                    </a:lnTo>
                    <a:lnTo>
                      <a:pt x="414" y="24"/>
                    </a:lnTo>
                    <a:lnTo>
                      <a:pt x="402" y="24"/>
                    </a:lnTo>
                    <a:lnTo>
                      <a:pt x="402" y="30"/>
                    </a:lnTo>
                    <a:lnTo>
                      <a:pt x="396" y="30"/>
                    </a:lnTo>
                    <a:lnTo>
                      <a:pt x="396" y="36"/>
                    </a:lnTo>
                    <a:lnTo>
                      <a:pt x="384" y="36"/>
                    </a:lnTo>
                    <a:lnTo>
                      <a:pt x="372" y="18"/>
                    </a:lnTo>
                    <a:lnTo>
                      <a:pt x="384" y="48"/>
                    </a:lnTo>
                    <a:lnTo>
                      <a:pt x="414" y="36"/>
                    </a:lnTo>
                    <a:lnTo>
                      <a:pt x="414" y="54"/>
                    </a:lnTo>
                    <a:lnTo>
                      <a:pt x="420" y="54"/>
                    </a:lnTo>
                    <a:lnTo>
                      <a:pt x="426" y="36"/>
                    </a:lnTo>
                    <a:lnTo>
                      <a:pt x="438" y="54"/>
                    </a:lnTo>
                    <a:lnTo>
                      <a:pt x="438" y="60"/>
                    </a:lnTo>
                  </a:path>
                </a:pathLst>
              </a:custGeom>
              <a:noFill/>
              <a:ln w="9525">
                <a:solidFill>
                  <a:srgbClr val="000000"/>
                </a:solidFill>
                <a:prstDash val="solid"/>
                <a:round/>
                <a:headEnd/>
                <a:tailEnd/>
              </a:ln>
            </p:spPr>
            <p:txBody>
              <a:bodyPr/>
              <a:lstStyle/>
              <a:p>
                <a:endParaRPr lang="en-US"/>
              </a:p>
            </p:txBody>
          </p:sp>
          <p:sp>
            <p:nvSpPr>
              <p:cNvPr id="364760" name="Freeform 216"/>
              <p:cNvSpPr>
                <a:spLocks noChangeAspect="1"/>
              </p:cNvSpPr>
              <p:nvPr/>
            </p:nvSpPr>
            <p:spPr bwMode="auto">
              <a:xfrm>
                <a:off x="2304" y="1555"/>
                <a:ext cx="4" cy="5"/>
              </a:xfrm>
              <a:custGeom>
                <a:avLst/>
                <a:gdLst/>
                <a:ahLst/>
                <a:cxnLst>
                  <a:cxn ang="0">
                    <a:pos x="6" y="0"/>
                  </a:cxn>
                  <a:cxn ang="0">
                    <a:pos x="0" y="0"/>
                  </a:cxn>
                  <a:cxn ang="0">
                    <a:pos x="6" y="0"/>
                  </a:cxn>
                  <a:cxn ang="0">
                    <a:pos x="6" y="6"/>
                  </a:cxn>
                </a:cxnLst>
                <a:rect l="0" t="0" r="r" b="b"/>
                <a:pathLst>
                  <a:path w="6" h="6">
                    <a:moveTo>
                      <a:pt x="6" y="0"/>
                    </a:moveTo>
                    <a:lnTo>
                      <a:pt x="0" y="0"/>
                    </a:lnTo>
                    <a:lnTo>
                      <a:pt x="6" y="0"/>
                    </a:lnTo>
                    <a:lnTo>
                      <a:pt x="6" y="6"/>
                    </a:lnTo>
                  </a:path>
                </a:pathLst>
              </a:custGeom>
              <a:noFill/>
              <a:ln w="9525">
                <a:solidFill>
                  <a:srgbClr val="000000"/>
                </a:solidFill>
                <a:prstDash val="solid"/>
                <a:round/>
                <a:headEnd/>
                <a:tailEnd/>
              </a:ln>
            </p:spPr>
            <p:txBody>
              <a:bodyPr/>
              <a:lstStyle/>
              <a:p>
                <a:endParaRPr lang="en-US"/>
              </a:p>
            </p:txBody>
          </p:sp>
          <p:sp>
            <p:nvSpPr>
              <p:cNvPr id="364761" name="Freeform 217"/>
              <p:cNvSpPr>
                <a:spLocks noChangeAspect="1"/>
              </p:cNvSpPr>
              <p:nvPr/>
            </p:nvSpPr>
            <p:spPr bwMode="auto">
              <a:xfrm>
                <a:off x="1256" y="1045"/>
                <a:ext cx="256" cy="151"/>
              </a:xfrm>
              <a:custGeom>
                <a:avLst/>
                <a:gdLst/>
                <a:ahLst/>
                <a:cxnLst>
                  <a:cxn ang="0">
                    <a:pos x="336" y="210"/>
                  </a:cxn>
                  <a:cxn ang="0">
                    <a:pos x="0" y="198"/>
                  </a:cxn>
                  <a:cxn ang="0">
                    <a:pos x="6" y="174"/>
                  </a:cxn>
                  <a:cxn ang="0">
                    <a:pos x="18" y="0"/>
                  </a:cxn>
                  <a:cxn ang="0">
                    <a:pos x="312" y="18"/>
                  </a:cxn>
                  <a:cxn ang="0">
                    <a:pos x="336" y="210"/>
                  </a:cxn>
                </a:cxnLst>
                <a:rect l="0" t="0" r="r" b="b"/>
                <a:pathLst>
                  <a:path w="336" h="210">
                    <a:moveTo>
                      <a:pt x="336" y="210"/>
                    </a:moveTo>
                    <a:lnTo>
                      <a:pt x="0" y="198"/>
                    </a:lnTo>
                    <a:lnTo>
                      <a:pt x="6" y="174"/>
                    </a:lnTo>
                    <a:lnTo>
                      <a:pt x="18" y="0"/>
                    </a:lnTo>
                    <a:lnTo>
                      <a:pt x="312" y="18"/>
                    </a:lnTo>
                    <a:lnTo>
                      <a:pt x="336" y="210"/>
                    </a:lnTo>
                    <a:close/>
                  </a:path>
                </a:pathLst>
              </a:custGeom>
              <a:solidFill>
                <a:srgbClr val="FFAA00"/>
              </a:solidFill>
              <a:ln w="9525">
                <a:solidFill>
                  <a:srgbClr val="FFAA00"/>
                </a:solidFill>
                <a:prstDash val="solid"/>
                <a:round/>
                <a:headEnd/>
                <a:tailEnd/>
              </a:ln>
            </p:spPr>
            <p:txBody>
              <a:bodyPr/>
              <a:lstStyle/>
              <a:p>
                <a:endParaRPr lang="en-US"/>
              </a:p>
            </p:txBody>
          </p:sp>
          <p:sp>
            <p:nvSpPr>
              <p:cNvPr id="364762" name="Freeform 218"/>
              <p:cNvSpPr>
                <a:spLocks noChangeAspect="1"/>
              </p:cNvSpPr>
              <p:nvPr/>
            </p:nvSpPr>
            <p:spPr bwMode="auto">
              <a:xfrm>
                <a:off x="1256" y="1045"/>
                <a:ext cx="256" cy="156"/>
              </a:xfrm>
              <a:custGeom>
                <a:avLst/>
                <a:gdLst/>
                <a:ahLst/>
                <a:cxnLst>
                  <a:cxn ang="0">
                    <a:pos x="336" y="210"/>
                  </a:cxn>
                  <a:cxn ang="0">
                    <a:pos x="0" y="198"/>
                  </a:cxn>
                  <a:cxn ang="0">
                    <a:pos x="6" y="174"/>
                  </a:cxn>
                  <a:cxn ang="0">
                    <a:pos x="18" y="0"/>
                  </a:cxn>
                  <a:cxn ang="0">
                    <a:pos x="312" y="18"/>
                  </a:cxn>
                  <a:cxn ang="0">
                    <a:pos x="336" y="210"/>
                  </a:cxn>
                  <a:cxn ang="0">
                    <a:pos x="336" y="216"/>
                  </a:cxn>
                </a:cxnLst>
                <a:rect l="0" t="0" r="r" b="b"/>
                <a:pathLst>
                  <a:path w="336" h="216">
                    <a:moveTo>
                      <a:pt x="336" y="210"/>
                    </a:moveTo>
                    <a:lnTo>
                      <a:pt x="0" y="198"/>
                    </a:lnTo>
                    <a:lnTo>
                      <a:pt x="6" y="174"/>
                    </a:lnTo>
                    <a:lnTo>
                      <a:pt x="18" y="0"/>
                    </a:lnTo>
                    <a:lnTo>
                      <a:pt x="312" y="18"/>
                    </a:lnTo>
                    <a:lnTo>
                      <a:pt x="336" y="210"/>
                    </a:lnTo>
                    <a:lnTo>
                      <a:pt x="336" y="216"/>
                    </a:lnTo>
                  </a:path>
                </a:pathLst>
              </a:custGeom>
              <a:noFill/>
              <a:ln w="9525">
                <a:solidFill>
                  <a:srgbClr val="000000"/>
                </a:solidFill>
                <a:prstDash val="solid"/>
                <a:round/>
                <a:headEnd/>
                <a:tailEnd/>
              </a:ln>
            </p:spPr>
            <p:txBody>
              <a:bodyPr/>
              <a:lstStyle/>
              <a:p>
                <a:endParaRPr lang="en-US"/>
              </a:p>
            </p:txBody>
          </p:sp>
          <p:sp>
            <p:nvSpPr>
              <p:cNvPr id="364763" name="Freeform 219"/>
              <p:cNvSpPr>
                <a:spLocks noChangeAspect="1"/>
              </p:cNvSpPr>
              <p:nvPr/>
            </p:nvSpPr>
            <p:spPr bwMode="auto">
              <a:xfrm>
                <a:off x="1938" y="1339"/>
                <a:ext cx="160" cy="173"/>
              </a:xfrm>
              <a:custGeom>
                <a:avLst/>
                <a:gdLst/>
                <a:ahLst/>
                <a:cxnLst>
                  <a:cxn ang="0">
                    <a:pos x="210" y="84"/>
                  </a:cxn>
                  <a:cxn ang="0">
                    <a:pos x="204" y="90"/>
                  </a:cxn>
                  <a:cxn ang="0">
                    <a:pos x="210" y="102"/>
                  </a:cxn>
                  <a:cxn ang="0">
                    <a:pos x="204" y="150"/>
                  </a:cxn>
                  <a:cxn ang="0">
                    <a:pos x="168" y="180"/>
                  </a:cxn>
                  <a:cxn ang="0">
                    <a:pos x="168" y="198"/>
                  </a:cxn>
                  <a:cxn ang="0">
                    <a:pos x="156" y="198"/>
                  </a:cxn>
                  <a:cxn ang="0">
                    <a:pos x="150" y="222"/>
                  </a:cxn>
                  <a:cxn ang="0">
                    <a:pos x="132" y="240"/>
                  </a:cxn>
                  <a:cxn ang="0">
                    <a:pos x="114" y="222"/>
                  </a:cxn>
                  <a:cxn ang="0">
                    <a:pos x="78" y="234"/>
                  </a:cxn>
                  <a:cxn ang="0">
                    <a:pos x="48" y="222"/>
                  </a:cxn>
                  <a:cxn ang="0">
                    <a:pos x="36" y="204"/>
                  </a:cxn>
                  <a:cxn ang="0">
                    <a:pos x="18" y="210"/>
                  </a:cxn>
                  <a:cxn ang="0">
                    <a:pos x="0" y="42"/>
                  </a:cxn>
                  <a:cxn ang="0">
                    <a:pos x="18" y="42"/>
                  </a:cxn>
                  <a:cxn ang="0">
                    <a:pos x="60" y="30"/>
                  </a:cxn>
                  <a:cxn ang="0">
                    <a:pos x="60" y="36"/>
                  </a:cxn>
                  <a:cxn ang="0">
                    <a:pos x="96" y="42"/>
                  </a:cxn>
                  <a:cxn ang="0">
                    <a:pos x="90" y="48"/>
                  </a:cxn>
                  <a:cxn ang="0">
                    <a:pos x="114" y="48"/>
                  </a:cxn>
                  <a:cxn ang="0">
                    <a:pos x="150" y="36"/>
                  </a:cxn>
                  <a:cxn ang="0">
                    <a:pos x="162" y="18"/>
                  </a:cxn>
                  <a:cxn ang="0">
                    <a:pos x="198" y="0"/>
                  </a:cxn>
                  <a:cxn ang="0">
                    <a:pos x="210" y="66"/>
                  </a:cxn>
                  <a:cxn ang="0">
                    <a:pos x="210" y="84"/>
                  </a:cxn>
                </a:cxnLst>
                <a:rect l="0" t="0" r="r" b="b"/>
                <a:pathLst>
                  <a:path w="210" h="240">
                    <a:moveTo>
                      <a:pt x="210" y="84"/>
                    </a:moveTo>
                    <a:lnTo>
                      <a:pt x="204" y="90"/>
                    </a:lnTo>
                    <a:lnTo>
                      <a:pt x="210" y="102"/>
                    </a:lnTo>
                    <a:lnTo>
                      <a:pt x="204" y="150"/>
                    </a:lnTo>
                    <a:lnTo>
                      <a:pt x="168" y="180"/>
                    </a:lnTo>
                    <a:lnTo>
                      <a:pt x="168" y="198"/>
                    </a:lnTo>
                    <a:lnTo>
                      <a:pt x="156" y="198"/>
                    </a:lnTo>
                    <a:lnTo>
                      <a:pt x="150" y="222"/>
                    </a:lnTo>
                    <a:lnTo>
                      <a:pt x="132" y="240"/>
                    </a:lnTo>
                    <a:lnTo>
                      <a:pt x="114" y="222"/>
                    </a:lnTo>
                    <a:lnTo>
                      <a:pt x="78" y="234"/>
                    </a:lnTo>
                    <a:lnTo>
                      <a:pt x="48" y="222"/>
                    </a:lnTo>
                    <a:lnTo>
                      <a:pt x="36" y="204"/>
                    </a:lnTo>
                    <a:lnTo>
                      <a:pt x="18" y="210"/>
                    </a:lnTo>
                    <a:lnTo>
                      <a:pt x="0" y="42"/>
                    </a:lnTo>
                    <a:lnTo>
                      <a:pt x="18" y="42"/>
                    </a:lnTo>
                    <a:lnTo>
                      <a:pt x="60" y="30"/>
                    </a:lnTo>
                    <a:lnTo>
                      <a:pt x="60" y="36"/>
                    </a:lnTo>
                    <a:lnTo>
                      <a:pt x="96" y="42"/>
                    </a:lnTo>
                    <a:lnTo>
                      <a:pt x="90" y="48"/>
                    </a:lnTo>
                    <a:lnTo>
                      <a:pt x="114" y="48"/>
                    </a:lnTo>
                    <a:lnTo>
                      <a:pt x="150" y="36"/>
                    </a:lnTo>
                    <a:lnTo>
                      <a:pt x="162" y="18"/>
                    </a:lnTo>
                    <a:lnTo>
                      <a:pt x="198" y="0"/>
                    </a:lnTo>
                    <a:lnTo>
                      <a:pt x="210" y="66"/>
                    </a:lnTo>
                    <a:lnTo>
                      <a:pt x="210" y="84"/>
                    </a:lnTo>
                    <a:close/>
                  </a:path>
                </a:pathLst>
              </a:custGeom>
              <a:solidFill>
                <a:srgbClr val="FFAA00"/>
              </a:solidFill>
              <a:ln w="9525">
                <a:solidFill>
                  <a:srgbClr val="FFAA00"/>
                </a:solidFill>
                <a:prstDash val="solid"/>
                <a:round/>
                <a:headEnd/>
                <a:tailEnd/>
              </a:ln>
            </p:spPr>
            <p:txBody>
              <a:bodyPr/>
              <a:lstStyle/>
              <a:p>
                <a:endParaRPr lang="en-US"/>
              </a:p>
            </p:txBody>
          </p:sp>
          <p:sp>
            <p:nvSpPr>
              <p:cNvPr id="364764" name="Freeform 220"/>
              <p:cNvSpPr>
                <a:spLocks noChangeAspect="1"/>
              </p:cNvSpPr>
              <p:nvPr/>
            </p:nvSpPr>
            <p:spPr bwMode="auto">
              <a:xfrm>
                <a:off x="1938" y="1339"/>
                <a:ext cx="160" cy="173"/>
              </a:xfrm>
              <a:custGeom>
                <a:avLst/>
                <a:gdLst/>
                <a:ahLst/>
                <a:cxnLst>
                  <a:cxn ang="0">
                    <a:pos x="210" y="84"/>
                  </a:cxn>
                  <a:cxn ang="0">
                    <a:pos x="204" y="90"/>
                  </a:cxn>
                  <a:cxn ang="0">
                    <a:pos x="210" y="102"/>
                  </a:cxn>
                  <a:cxn ang="0">
                    <a:pos x="204" y="150"/>
                  </a:cxn>
                  <a:cxn ang="0">
                    <a:pos x="168" y="180"/>
                  </a:cxn>
                  <a:cxn ang="0">
                    <a:pos x="168" y="198"/>
                  </a:cxn>
                  <a:cxn ang="0">
                    <a:pos x="156" y="198"/>
                  </a:cxn>
                  <a:cxn ang="0">
                    <a:pos x="150" y="222"/>
                  </a:cxn>
                  <a:cxn ang="0">
                    <a:pos x="132" y="240"/>
                  </a:cxn>
                  <a:cxn ang="0">
                    <a:pos x="114" y="222"/>
                  </a:cxn>
                  <a:cxn ang="0">
                    <a:pos x="78" y="234"/>
                  </a:cxn>
                  <a:cxn ang="0">
                    <a:pos x="48" y="222"/>
                  </a:cxn>
                  <a:cxn ang="0">
                    <a:pos x="36" y="204"/>
                  </a:cxn>
                  <a:cxn ang="0">
                    <a:pos x="18" y="210"/>
                  </a:cxn>
                  <a:cxn ang="0">
                    <a:pos x="0" y="42"/>
                  </a:cxn>
                  <a:cxn ang="0">
                    <a:pos x="18" y="42"/>
                  </a:cxn>
                  <a:cxn ang="0">
                    <a:pos x="60" y="30"/>
                  </a:cxn>
                  <a:cxn ang="0">
                    <a:pos x="60" y="36"/>
                  </a:cxn>
                  <a:cxn ang="0">
                    <a:pos x="96" y="42"/>
                  </a:cxn>
                  <a:cxn ang="0">
                    <a:pos x="90" y="48"/>
                  </a:cxn>
                  <a:cxn ang="0">
                    <a:pos x="114" y="48"/>
                  </a:cxn>
                  <a:cxn ang="0">
                    <a:pos x="150" y="36"/>
                  </a:cxn>
                  <a:cxn ang="0">
                    <a:pos x="162" y="18"/>
                  </a:cxn>
                  <a:cxn ang="0">
                    <a:pos x="198" y="0"/>
                  </a:cxn>
                  <a:cxn ang="0">
                    <a:pos x="210" y="66"/>
                  </a:cxn>
                  <a:cxn ang="0">
                    <a:pos x="210" y="84"/>
                  </a:cxn>
                  <a:cxn ang="0">
                    <a:pos x="210" y="90"/>
                  </a:cxn>
                </a:cxnLst>
                <a:rect l="0" t="0" r="r" b="b"/>
                <a:pathLst>
                  <a:path w="210" h="240">
                    <a:moveTo>
                      <a:pt x="210" y="84"/>
                    </a:moveTo>
                    <a:lnTo>
                      <a:pt x="204" y="90"/>
                    </a:lnTo>
                    <a:lnTo>
                      <a:pt x="210" y="102"/>
                    </a:lnTo>
                    <a:lnTo>
                      <a:pt x="204" y="150"/>
                    </a:lnTo>
                    <a:lnTo>
                      <a:pt x="168" y="180"/>
                    </a:lnTo>
                    <a:lnTo>
                      <a:pt x="168" y="198"/>
                    </a:lnTo>
                    <a:lnTo>
                      <a:pt x="156" y="198"/>
                    </a:lnTo>
                    <a:lnTo>
                      <a:pt x="150" y="222"/>
                    </a:lnTo>
                    <a:lnTo>
                      <a:pt x="132" y="240"/>
                    </a:lnTo>
                    <a:lnTo>
                      <a:pt x="114" y="222"/>
                    </a:lnTo>
                    <a:lnTo>
                      <a:pt x="78" y="234"/>
                    </a:lnTo>
                    <a:lnTo>
                      <a:pt x="48" y="222"/>
                    </a:lnTo>
                    <a:lnTo>
                      <a:pt x="36" y="204"/>
                    </a:lnTo>
                    <a:lnTo>
                      <a:pt x="18" y="210"/>
                    </a:lnTo>
                    <a:lnTo>
                      <a:pt x="0" y="42"/>
                    </a:lnTo>
                    <a:lnTo>
                      <a:pt x="18" y="42"/>
                    </a:lnTo>
                    <a:lnTo>
                      <a:pt x="60" y="30"/>
                    </a:lnTo>
                    <a:lnTo>
                      <a:pt x="60" y="36"/>
                    </a:lnTo>
                    <a:lnTo>
                      <a:pt x="96" y="42"/>
                    </a:lnTo>
                    <a:lnTo>
                      <a:pt x="90" y="48"/>
                    </a:lnTo>
                    <a:lnTo>
                      <a:pt x="114" y="48"/>
                    </a:lnTo>
                    <a:lnTo>
                      <a:pt x="150" y="36"/>
                    </a:lnTo>
                    <a:lnTo>
                      <a:pt x="162" y="18"/>
                    </a:lnTo>
                    <a:lnTo>
                      <a:pt x="198" y="0"/>
                    </a:lnTo>
                    <a:lnTo>
                      <a:pt x="210" y="66"/>
                    </a:lnTo>
                    <a:lnTo>
                      <a:pt x="210" y="84"/>
                    </a:lnTo>
                    <a:lnTo>
                      <a:pt x="210" y="90"/>
                    </a:lnTo>
                  </a:path>
                </a:pathLst>
              </a:custGeom>
              <a:noFill/>
              <a:ln w="9525">
                <a:solidFill>
                  <a:srgbClr val="000000"/>
                </a:solidFill>
                <a:prstDash val="solid"/>
                <a:round/>
                <a:headEnd/>
                <a:tailEnd/>
              </a:ln>
            </p:spPr>
            <p:txBody>
              <a:bodyPr/>
              <a:lstStyle/>
              <a:p>
                <a:endParaRPr lang="en-US"/>
              </a:p>
            </p:txBody>
          </p:sp>
          <p:sp>
            <p:nvSpPr>
              <p:cNvPr id="364765" name="Freeform 221"/>
              <p:cNvSpPr>
                <a:spLocks noChangeAspect="1"/>
              </p:cNvSpPr>
              <p:nvPr/>
            </p:nvSpPr>
            <p:spPr bwMode="auto">
              <a:xfrm>
                <a:off x="1256" y="1599"/>
                <a:ext cx="338" cy="164"/>
              </a:xfrm>
              <a:custGeom>
                <a:avLst/>
                <a:gdLst/>
                <a:ahLst/>
                <a:cxnLst>
                  <a:cxn ang="0">
                    <a:pos x="432" y="48"/>
                  </a:cxn>
                  <a:cxn ang="0">
                    <a:pos x="444" y="120"/>
                  </a:cxn>
                  <a:cxn ang="0">
                    <a:pos x="438" y="228"/>
                  </a:cxn>
                  <a:cxn ang="0">
                    <a:pos x="402" y="210"/>
                  </a:cxn>
                  <a:cxn ang="0">
                    <a:pos x="342" y="228"/>
                  </a:cxn>
                  <a:cxn ang="0">
                    <a:pos x="324" y="216"/>
                  </a:cxn>
                  <a:cxn ang="0">
                    <a:pos x="312" y="216"/>
                  </a:cxn>
                  <a:cxn ang="0">
                    <a:pos x="312" y="210"/>
                  </a:cxn>
                  <a:cxn ang="0">
                    <a:pos x="300" y="228"/>
                  </a:cxn>
                  <a:cxn ang="0">
                    <a:pos x="294" y="216"/>
                  </a:cxn>
                  <a:cxn ang="0">
                    <a:pos x="288" y="222"/>
                  </a:cxn>
                  <a:cxn ang="0">
                    <a:pos x="270" y="210"/>
                  </a:cxn>
                  <a:cxn ang="0">
                    <a:pos x="258" y="216"/>
                  </a:cxn>
                  <a:cxn ang="0">
                    <a:pos x="246" y="198"/>
                  </a:cxn>
                  <a:cxn ang="0">
                    <a:pos x="228" y="204"/>
                  </a:cxn>
                  <a:cxn ang="0">
                    <a:pos x="192" y="192"/>
                  </a:cxn>
                  <a:cxn ang="0">
                    <a:pos x="186" y="174"/>
                  </a:cxn>
                  <a:cxn ang="0">
                    <a:pos x="168" y="180"/>
                  </a:cxn>
                  <a:cxn ang="0">
                    <a:pos x="150" y="168"/>
                  </a:cxn>
                  <a:cxn ang="0">
                    <a:pos x="156" y="42"/>
                  </a:cxn>
                  <a:cxn ang="0">
                    <a:pos x="0" y="36"/>
                  </a:cxn>
                  <a:cxn ang="0">
                    <a:pos x="6" y="0"/>
                  </a:cxn>
                  <a:cxn ang="0">
                    <a:pos x="54" y="6"/>
                  </a:cxn>
                  <a:cxn ang="0">
                    <a:pos x="432" y="12"/>
                  </a:cxn>
                  <a:cxn ang="0">
                    <a:pos x="432" y="36"/>
                  </a:cxn>
                  <a:cxn ang="0">
                    <a:pos x="432" y="48"/>
                  </a:cxn>
                </a:cxnLst>
                <a:rect l="0" t="0" r="r" b="b"/>
                <a:pathLst>
                  <a:path w="444" h="228">
                    <a:moveTo>
                      <a:pt x="432" y="48"/>
                    </a:moveTo>
                    <a:lnTo>
                      <a:pt x="444" y="120"/>
                    </a:lnTo>
                    <a:lnTo>
                      <a:pt x="438" y="228"/>
                    </a:lnTo>
                    <a:lnTo>
                      <a:pt x="402" y="210"/>
                    </a:lnTo>
                    <a:lnTo>
                      <a:pt x="342" y="228"/>
                    </a:lnTo>
                    <a:lnTo>
                      <a:pt x="324" y="216"/>
                    </a:lnTo>
                    <a:lnTo>
                      <a:pt x="312" y="216"/>
                    </a:lnTo>
                    <a:lnTo>
                      <a:pt x="312" y="210"/>
                    </a:lnTo>
                    <a:lnTo>
                      <a:pt x="300" y="228"/>
                    </a:lnTo>
                    <a:lnTo>
                      <a:pt x="294" y="216"/>
                    </a:lnTo>
                    <a:lnTo>
                      <a:pt x="288" y="222"/>
                    </a:lnTo>
                    <a:lnTo>
                      <a:pt x="270" y="210"/>
                    </a:lnTo>
                    <a:lnTo>
                      <a:pt x="258" y="216"/>
                    </a:lnTo>
                    <a:lnTo>
                      <a:pt x="246" y="198"/>
                    </a:lnTo>
                    <a:lnTo>
                      <a:pt x="228" y="204"/>
                    </a:lnTo>
                    <a:lnTo>
                      <a:pt x="192" y="192"/>
                    </a:lnTo>
                    <a:lnTo>
                      <a:pt x="186" y="174"/>
                    </a:lnTo>
                    <a:lnTo>
                      <a:pt x="168" y="180"/>
                    </a:lnTo>
                    <a:lnTo>
                      <a:pt x="150" y="168"/>
                    </a:lnTo>
                    <a:lnTo>
                      <a:pt x="156" y="42"/>
                    </a:lnTo>
                    <a:lnTo>
                      <a:pt x="0" y="36"/>
                    </a:lnTo>
                    <a:lnTo>
                      <a:pt x="6" y="0"/>
                    </a:lnTo>
                    <a:lnTo>
                      <a:pt x="54" y="6"/>
                    </a:lnTo>
                    <a:lnTo>
                      <a:pt x="432" y="12"/>
                    </a:lnTo>
                    <a:lnTo>
                      <a:pt x="432" y="36"/>
                    </a:lnTo>
                    <a:lnTo>
                      <a:pt x="432" y="48"/>
                    </a:lnTo>
                    <a:close/>
                  </a:path>
                </a:pathLst>
              </a:custGeom>
              <a:solidFill>
                <a:srgbClr val="E8D898"/>
              </a:solidFill>
              <a:ln w="9525">
                <a:solidFill>
                  <a:srgbClr val="E8D898"/>
                </a:solidFill>
                <a:prstDash val="solid"/>
                <a:round/>
                <a:headEnd/>
                <a:tailEnd/>
              </a:ln>
            </p:spPr>
            <p:txBody>
              <a:bodyPr/>
              <a:lstStyle/>
              <a:p>
                <a:endParaRPr lang="en-US"/>
              </a:p>
            </p:txBody>
          </p:sp>
          <p:sp>
            <p:nvSpPr>
              <p:cNvPr id="364766" name="Freeform 222"/>
              <p:cNvSpPr>
                <a:spLocks noChangeAspect="1"/>
              </p:cNvSpPr>
              <p:nvPr/>
            </p:nvSpPr>
            <p:spPr bwMode="auto">
              <a:xfrm>
                <a:off x="1256" y="1599"/>
                <a:ext cx="338" cy="164"/>
              </a:xfrm>
              <a:custGeom>
                <a:avLst/>
                <a:gdLst/>
                <a:ahLst/>
                <a:cxnLst>
                  <a:cxn ang="0">
                    <a:pos x="432" y="48"/>
                  </a:cxn>
                  <a:cxn ang="0">
                    <a:pos x="444" y="120"/>
                  </a:cxn>
                  <a:cxn ang="0">
                    <a:pos x="438" y="228"/>
                  </a:cxn>
                  <a:cxn ang="0">
                    <a:pos x="402" y="210"/>
                  </a:cxn>
                  <a:cxn ang="0">
                    <a:pos x="342" y="228"/>
                  </a:cxn>
                  <a:cxn ang="0">
                    <a:pos x="324" y="216"/>
                  </a:cxn>
                  <a:cxn ang="0">
                    <a:pos x="312" y="216"/>
                  </a:cxn>
                  <a:cxn ang="0">
                    <a:pos x="312" y="210"/>
                  </a:cxn>
                  <a:cxn ang="0">
                    <a:pos x="300" y="228"/>
                  </a:cxn>
                  <a:cxn ang="0">
                    <a:pos x="294" y="216"/>
                  </a:cxn>
                  <a:cxn ang="0">
                    <a:pos x="288" y="222"/>
                  </a:cxn>
                  <a:cxn ang="0">
                    <a:pos x="270" y="210"/>
                  </a:cxn>
                  <a:cxn ang="0">
                    <a:pos x="258" y="216"/>
                  </a:cxn>
                  <a:cxn ang="0">
                    <a:pos x="246" y="198"/>
                  </a:cxn>
                  <a:cxn ang="0">
                    <a:pos x="228" y="204"/>
                  </a:cxn>
                  <a:cxn ang="0">
                    <a:pos x="192" y="192"/>
                  </a:cxn>
                  <a:cxn ang="0">
                    <a:pos x="186" y="174"/>
                  </a:cxn>
                  <a:cxn ang="0">
                    <a:pos x="168" y="180"/>
                  </a:cxn>
                  <a:cxn ang="0">
                    <a:pos x="150" y="168"/>
                  </a:cxn>
                  <a:cxn ang="0">
                    <a:pos x="156" y="42"/>
                  </a:cxn>
                  <a:cxn ang="0">
                    <a:pos x="0" y="36"/>
                  </a:cxn>
                  <a:cxn ang="0">
                    <a:pos x="6" y="0"/>
                  </a:cxn>
                  <a:cxn ang="0">
                    <a:pos x="54" y="6"/>
                  </a:cxn>
                  <a:cxn ang="0">
                    <a:pos x="432" y="12"/>
                  </a:cxn>
                  <a:cxn ang="0">
                    <a:pos x="432" y="36"/>
                  </a:cxn>
                  <a:cxn ang="0">
                    <a:pos x="432" y="48"/>
                  </a:cxn>
                  <a:cxn ang="0">
                    <a:pos x="432" y="54"/>
                  </a:cxn>
                </a:cxnLst>
                <a:rect l="0" t="0" r="r" b="b"/>
                <a:pathLst>
                  <a:path w="444" h="228">
                    <a:moveTo>
                      <a:pt x="432" y="48"/>
                    </a:moveTo>
                    <a:lnTo>
                      <a:pt x="444" y="120"/>
                    </a:lnTo>
                    <a:lnTo>
                      <a:pt x="438" y="228"/>
                    </a:lnTo>
                    <a:lnTo>
                      <a:pt x="402" y="210"/>
                    </a:lnTo>
                    <a:lnTo>
                      <a:pt x="342" y="228"/>
                    </a:lnTo>
                    <a:lnTo>
                      <a:pt x="324" y="216"/>
                    </a:lnTo>
                    <a:lnTo>
                      <a:pt x="312" y="216"/>
                    </a:lnTo>
                    <a:lnTo>
                      <a:pt x="312" y="210"/>
                    </a:lnTo>
                    <a:lnTo>
                      <a:pt x="300" y="228"/>
                    </a:lnTo>
                    <a:lnTo>
                      <a:pt x="294" y="216"/>
                    </a:lnTo>
                    <a:lnTo>
                      <a:pt x="288" y="222"/>
                    </a:lnTo>
                    <a:lnTo>
                      <a:pt x="270" y="210"/>
                    </a:lnTo>
                    <a:lnTo>
                      <a:pt x="258" y="216"/>
                    </a:lnTo>
                    <a:lnTo>
                      <a:pt x="246" y="198"/>
                    </a:lnTo>
                    <a:lnTo>
                      <a:pt x="228" y="204"/>
                    </a:lnTo>
                    <a:lnTo>
                      <a:pt x="192" y="192"/>
                    </a:lnTo>
                    <a:lnTo>
                      <a:pt x="186" y="174"/>
                    </a:lnTo>
                    <a:lnTo>
                      <a:pt x="168" y="180"/>
                    </a:lnTo>
                    <a:lnTo>
                      <a:pt x="150" y="168"/>
                    </a:lnTo>
                    <a:lnTo>
                      <a:pt x="156" y="42"/>
                    </a:lnTo>
                    <a:lnTo>
                      <a:pt x="0" y="36"/>
                    </a:lnTo>
                    <a:lnTo>
                      <a:pt x="6" y="0"/>
                    </a:lnTo>
                    <a:lnTo>
                      <a:pt x="54" y="6"/>
                    </a:lnTo>
                    <a:lnTo>
                      <a:pt x="432" y="12"/>
                    </a:lnTo>
                    <a:lnTo>
                      <a:pt x="432" y="36"/>
                    </a:lnTo>
                    <a:lnTo>
                      <a:pt x="432" y="48"/>
                    </a:lnTo>
                    <a:lnTo>
                      <a:pt x="432" y="54"/>
                    </a:lnTo>
                  </a:path>
                </a:pathLst>
              </a:custGeom>
              <a:noFill/>
              <a:ln w="9525">
                <a:solidFill>
                  <a:srgbClr val="000000"/>
                </a:solidFill>
                <a:prstDash val="solid"/>
                <a:round/>
                <a:headEnd/>
                <a:tailEnd/>
              </a:ln>
            </p:spPr>
            <p:txBody>
              <a:bodyPr/>
              <a:lstStyle/>
              <a:p>
                <a:endParaRPr lang="en-US"/>
              </a:p>
            </p:txBody>
          </p:sp>
          <p:sp>
            <p:nvSpPr>
              <p:cNvPr id="364767" name="Freeform 223"/>
              <p:cNvSpPr>
                <a:spLocks noChangeAspect="1"/>
              </p:cNvSpPr>
              <p:nvPr/>
            </p:nvSpPr>
            <p:spPr bwMode="auto">
              <a:xfrm>
                <a:off x="528" y="1053"/>
                <a:ext cx="307" cy="247"/>
              </a:xfrm>
              <a:custGeom>
                <a:avLst/>
                <a:gdLst/>
                <a:ahLst/>
                <a:cxnLst>
                  <a:cxn ang="0">
                    <a:pos x="186" y="306"/>
                  </a:cxn>
                  <a:cxn ang="0">
                    <a:pos x="0" y="252"/>
                  </a:cxn>
                  <a:cxn ang="0">
                    <a:pos x="0" y="198"/>
                  </a:cxn>
                  <a:cxn ang="0">
                    <a:pos x="30" y="150"/>
                  </a:cxn>
                  <a:cxn ang="0">
                    <a:pos x="78" y="42"/>
                  </a:cxn>
                  <a:cxn ang="0">
                    <a:pos x="84" y="0"/>
                  </a:cxn>
                  <a:cxn ang="0">
                    <a:pos x="108" y="6"/>
                  </a:cxn>
                  <a:cxn ang="0">
                    <a:pos x="126" y="18"/>
                  </a:cxn>
                  <a:cxn ang="0">
                    <a:pos x="126" y="48"/>
                  </a:cxn>
                  <a:cxn ang="0">
                    <a:pos x="144" y="60"/>
                  </a:cxn>
                  <a:cxn ang="0">
                    <a:pos x="168" y="54"/>
                  </a:cxn>
                  <a:cxn ang="0">
                    <a:pos x="198" y="72"/>
                  </a:cxn>
                  <a:cxn ang="0">
                    <a:pos x="300" y="72"/>
                  </a:cxn>
                  <a:cxn ang="0">
                    <a:pos x="384" y="90"/>
                  </a:cxn>
                  <a:cxn ang="0">
                    <a:pos x="402" y="120"/>
                  </a:cxn>
                  <a:cxn ang="0">
                    <a:pos x="348" y="186"/>
                  </a:cxn>
                  <a:cxn ang="0">
                    <a:pos x="360" y="204"/>
                  </a:cxn>
                  <a:cxn ang="0">
                    <a:pos x="324" y="342"/>
                  </a:cxn>
                  <a:cxn ang="0">
                    <a:pos x="216" y="312"/>
                  </a:cxn>
                  <a:cxn ang="0">
                    <a:pos x="186" y="306"/>
                  </a:cxn>
                </a:cxnLst>
                <a:rect l="0" t="0" r="r" b="b"/>
                <a:pathLst>
                  <a:path w="402" h="342">
                    <a:moveTo>
                      <a:pt x="186" y="306"/>
                    </a:moveTo>
                    <a:lnTo>
                      <a:pt x="0" y="252"/>
                    </a:lnTo>
                    <a:lnTo>
                      <a:pt x="0" y="198"/>
                    </a:lnTo>
                    <a:lnTo>
                      <a:pt x="30" y="150"/>
                    </a:lnTo>
                    <a:lnTo>
                      <a:pt x="78" y="42"/>
                    </a:lnTo>
                    <a:lnTo>
                      <a:pt x="84" y="0"/>
                    </a:lnTo>
                    <a:lnTo>
                      <a:pt x="108" y="6"/>
                    </a:lnTo>
                    <a:lnTo>
                      <a:pt x="126" y="18"/>
                    </a:lnTo>
                    <a:lnTo>
                      <a:pt x="126" y="48"/>
                    </a:lnTo>
                    <a:lnTo>
                      <a:pt x="144" y="60"/>
                    </a:lnTo>
                    <a:lnTo>
                      <a:pt x="168" y="54"/>
                    </a:lnTo>
                    <a:lnTo>
                      <a:pt x="198" y="72"/>
                    </a:lnTo>
                    <a:lnTo>
                      <a:pt x="300" y="72"/>
                    </a:lnTo>
                    <a:lnTo>
                      <a:pt x="384" y="90"/>
                    </a:lnTo>
                    <a:lnTo>
                      <a:pt x="402" y="120"/>
                    </a:lnTo>
                    <a:lnTo>
                      <a:pt x="348" y="186"/>
                    </a:lnTo>
                    <a:lnTo>
                      <a:pt x="360" y="204"/>
                    </a:lnTo>
                    <a:lnTo>
                      <a:pt x="324" y="342"/>
                    </a:lnTo>
                    <a:lnTo>
                      <a:pt x="216" y="312"/>
                    </a:lnTo>
                    <a:lnTo>
                      <a:pt x="186" y="306"/>
                    </a:lnTo>
                    <a:close/>
                  </a:path>
                </a:pathLst>
              </a:custGeom>
              <a:solidFill>
                <a:srgbClr val="FFAA00"/>
              </a:solidFill>
              <a:ln w="9525">
                <a:solidFill>
                  <a:srgbClr val="FFAA00"/>
                </a:solidFill>
                <a:prstDash val="solid"/>
                <a:round/>
                <a:headEnd/>
                <a:tailEnd/>
              </a:ln>
            </p:spPr>
            <p:txBody>
              <a:bodyPr/>
              <a:lstStyle/>
              <a:p>
                <a:endParaRPr lang="en-US"/>
              </a:p>
            </p:txBody>
          </p:sp>
          <p:sp>
            <p:nvSpPr>
              <p:cNvPr id="364768" name="Freeform 224"/>
              <p:cNvSpPr>
                <a:spLocks noChangeAspect="1"/>
              </p:cNvSpPr>
              <p:nvPr/>
            </p:nvSpPr>
            <p:spPr bwMode="auto">
              <a:xfrm>
                <a:off x="528" y="1053"/>
                <a:ext cx="307" cy="247"/>
              </a:xfrm>
              <a:custGeom>
                <a:avLst/>
                <a:gdLst/>
                <a:ahLst/>
                <a:cxnLst>
                  <a:cxn ang="0">
                    <a:pos x="186" y="306"/>
                  </a:cxn>
                  <a:cxn ang="0">
                    <a:pos x="0" y="252"/>
                  </a:cxn>
                  <a:cxn ang="0">
                    <a:pos x="0" y="198"/>
                  </a:cxn>
                  <a:cxn ang="0">
                    <a:pos x="30" y="150"/>
                  </a:cxn>
                  <a:cxn ang="0">
                    <a:pos x="78" y="42"/>
                  </a:cxn>
                  <a:cxn ang="0">
                    <a:pos x="84" y="0"/>
                  </a:cxn>
                  <a:cxn ang="0">
                    <a:pos x="108" y="6"/>
                  </a:cxn>
                  <a:cxn ang="0">
                    <a:pos x="126" y="18"/>
                  </a:cxn>
                  <a:cxn ang="0">
                    <a:pos x="126" y="48"/>
                  </a:cxn>
                  <a:cxn ang="0">
                    <a:pos x="144" y="60"/>
                  </a:cxn>
                  <a:cxn ang="0">
                    <a:pos x="168" y="54"/>
                  </a:cxn>
                  <a:cxn ang="0">
                    <a:pos x="198" y="72"/>
                  </a:cxn>
                  <a:cxn ang="0">
                    <a:pos x="300" y="72"/>
                  </a:cxn>
                  <a:cxn ang="0">
                    <a:pos x="384" y="90"/>
                  </a:cxn>
                  <a:cxn ang="0">
                    <a:pos x="402" y="120"/>
                  </a:cxn>
                  <a:cxn ang="0">
                    <a:pos x="348" y="186"/>
                  </a:cxn>
                  <a:cxn ang="0">
                    <a:pos x="360" y="204"/>
                  </a:cxn>
                  <a:cxn ang="0">
                    <a:pos x="324" y="342"/>
                  </a:cxn>
                  <a:cxn ang="0">
                    <a:pos x="216" y="312"/>
                  </a:cxn>
                  <a:cxn ang="0">
                    <a:pos x="186" y="306"/>
                  </a:cxn>
                  <a:cxn ang="0">
                    <a:pos x="186" y="312"/>
                  </a:cxn>
                </a:cxnLst>
                <a:rect l="0" t="0" r="r" b="b"/>
                <a:pathLst>
                  <a:path w="402" h="342">
                    <a:moveTo>
                      <a:pt x="186" y="306"/>
                    </a:moveTo>
                    <a:lnTo>
                      <a:pt x="0" y="252"/>
                    </a:lnTo>
                    <a:lnTo>
                      <a:pt x="0" y="198"/>
                    </a:lnTo>
                    <a:lnTo>
                      <a:pt x="30" y="150"/>
                    </a:lnTo>
                    <a:lnTo>
                      <a:pt x="78" y="42"/>
                    </a:lnTo>
                    <a:lnTo>
                      <a:pt x="84" y="0"/>
                    </a:lnTo>
                    <a:lnTo>
                      <a:pt x="108" y="6"/>
                    </a:lnTo>
                    <a:lnTo>
                      <a:pt x="126" y="18"/>
                    </a:lnTo>
                    <a:lnTo>
                      <a:pt x="126" y="48"/>
                    </a:lnTo>
                    <a:lnTo>
                      <a:pt x="144" y="60"/>
                    </a:lnTo>
                    <a:lnTo>
                      <a:pt x="168" y="54"/>
                    </a:lnTo>
                    <a:lnTo>
                      <a:pt x="198" y="72"/>
                    </a:lnTo>
                    <a:lnTo>
                      <a:pt x="300" y="72"/>
                    </a:lnTo>
                    <a:lnTo>
                      <a:pt x="384" y="90"/>
                    </a:lnTo>
                    <a:lnTo>
                      <a:pt x="402" y="120"/>
                    </a:lnTo>
                    <a:lnTo>
                      <a:pt x="348" y="186"/>
                    </a:lnTo>
                    <a:lnTo>
                      <a:pt x="360" y="204"/>
                    </a:lnTo>
                    <a:lnTo>
                      <a:pt x="324" y="342"/>
                    </a:lnTo>
                    <a:lnTo>
                      <a:pt x="216" y="312"/>
                    </a:lnTo>
                    <a:lnTo>
                      <a:pt x="186" y="306"/>
                    </a:lnTo>
                    <a:lnTo>
                      <a:pt x="186" y="312"/>
                    </a:lnTo>
                  </a:path>
                </a:pathLst>
              </a:custGeom>
              <a:noFill/>
              <a:ln w="9525">
                <a:solidFill>
                  <a:srgbClr val="000000"/>
                </a:solidFill>
                <a:prstDash val="solid"/>
                <a:round/>
                <a:headEnd/>
                <a:tailEnd/>
              </a:ln>
            </p:spPr>
            <p:txBody>
              <a:bodyPr/>
              <a:lstStyle/>
              <a:p>
                <a:endParaRPr lang="en-US"/>
              </a:p>
            </p:txBody>
          </p:sp>
          <p:sp>
            <p:nvSpPr>
              <p:cNvPr id="364769" name="Freeform 225"/>
              <p:cNvSpPr>
                <a:spLocks noChangeAspect="1"/>
              </p:cNvSpPr>
              <p:nvPr/>
            </p:nvSpPr>
            <p:spPr bwMode="auto">
              <a:xfrm>
                <a:off x="2089" y="1304"/>
                <a:ext cx="224" cy="135"/>
              </a:xfrm>
              <a:custGeom>
                <a:avLst/>
                <a:gdLst/>
                <a:ahLst/>
                <a:cxnLst>
                  <a:cxn ang="0">
                    <a:pos x="30" y="24"/>
                  </a:cxn>
                  <a:cxn ang="0">
                    <a:pos x="36" y="36"/>
                  </a:cxn>
                  <a:cxn ang="0">
                    <a:pos x="240" y="0"/>
                  </a:cxn>
                  <a:cxn ang="0">
                    <a:pos x="264" y="24"/>
                  </a:cxn>
                  <a:cxn ang="0">
                    <a:pos x="282" y="30"/>
                  </a:cxn>
                  <a:cxn ang="0">
                    <a:pos x="264" y="60"/>
                  </a:cxn>
                  <a:cxn ang="0">
                    <a:pos x="270" y="84"/>
                  </a:cxn>
                  <a:cxn ang="0">
                    <a:pos x="294" y="108"/>
                  </a:cxn>
                  <a:cxn ang="0">
                    <a:pos x="270" y="138"/>
                  </a:cxn>
                  <a:cxn ang="0">
                    <a:pos x="264" y="138"/>
                  </a:cxn>
                  <a:cxn ang="0">
                    <a:pos x="252" y="144"/>
                  </a:cxn>
                  <a:cxn ang="0">
                    <a:pos x="234" y="150"/>
                  </a:cxn>
                  <a:cxn ang="0">
                    <a:pos x="72" y="180"/>
                  </a:cxn>
                  <a:cxn ang="0">
                    <a:pos x="60" y="180"/>
                  </a:cxn>
                  <a:cxn ang="0">
                    <a:pos x="24" y="186"/>
                  </a:cxn>
                  <a:cxn ang="0">
                    <a:pos x="12" y="132"/>
                  </a:cxn>
                  <a:cxn ang="0">
                    <a:pos x="12" y="114"/>
                  </a:cxn>
                  <a:cxn ang="0">
                    <a:pos x="0" y="48"/>
                  </a:cxn>
                  <a:cxn ang="0">
                    <a:pos x="30" y="24"/>
                  </a:cxn>
                </a:cxnLst>
                <a:rect l="0" t="0" r="r" b="b"/>
                <a:pathLst>
                  <a:path w="294" h="186">
                    <a:moveTo>
                      <a:pt x="30" y="24"/>
                    </a:moveTo>
                    <a:lnTo>
                      <a:pt x="36" y="36"/>
                    </a:lnTo>
                    <a:lnTo>
                      <a:pt x="240" y="0"/>
                    </a:lnTo>
                    <a:lnTo>
                      <a:pt x="264" y="24"/>
                    </a:lnTo>
                    <a:lnTo>
                      <a:pt x="282" y="30"/>
                    </a:lnTo>
                    <a:lnTo>
                      <a:pt x="264" y="60"/>
                    </a:lnTo>
                    <a:lnTo>
                      <a:pt x="270" y="84"/>
                    </a:lnTo>
                    <a:lnTo>
                      <a:pt x="294" y="108"/>
                    </a:lnTo>
                    <a:lnTo>
                      <a:pt x="270" y="138"/>
                    </a:lnTo>
                    <a:lnTo>
                      <a:pt x="264" y="138"/>
                    </a:lnTo>
                    <a:lnTo>
                      <a:pt x="252" y="144"/>
                    </a:lnTo>
                    <a:lnTo>
                      <a:pt x="234" y="150"/>
                    </a:lnTo>
                    <a:lnTo>
                      <a:pt x="72" y="180"/>
                    </a:lnTo>
                    <a:lnTo>
                      <a:pt x="60" y="180"/>
                    </a:lnTo>
                    <a:lnTo>
                      <a:pt x="24" y="186"/>
                    </a:lnTo>
                    <a:lnTo>
                      <a:pt x="12" y="132"/>
                    </a:lnTo>
                    <a:lnTo>
                      <a:pt x="12" y="114"/>
                    </a:lnTo>
                    <a:lnTo>
                      <a:pt x="0" y="48"/>
                    </a:lnTo>
                    <a:lnTo>
                      <a:pt x="30" y="24"/>
                    </a:lnTo>
                    <a:close/>
                  </a:path>
                </a:pathLst>
              </a:custGeom>
              <a:solidFill>
                <a:srgbClr val="FFAA00"/>
              </a:solidFill>
              <a:ln w="9525">
                <a:solidFill>
                  <a:srgbClr val="FFAA00"/>
                </a:solidFill>
                <a:prstDash val="solid"/>
                <a:round/>
                <a:headEnd/>
                <a:tailEnd/>
              </a:ln>
            </p:spPr>
            <p:txBody>
              <a:bodyPr/>
              <a:lstStyle/>
              <a:p>
                <a:endParaRPr lang="en-US"/>
              </a:p>
            </p:txBody>
          </p:sp>
          <p:sp>
            <p:nvSpPr>
              <p:cNvPr id="364770" name="Freeform 226"/>
              <p:cNvSpPr>
                <a:spLocks noChangeAspect="1"/>
              </p:cNvSpPr>
              <p:nvPr/>
            </p:nvSpPr>
            <p:spPr bwMode="auto">
              <a:xfrm>
                <a:off x="2089" y="1304"/>
                <a:ext cx="224" cy="135"/>
              </a:xfrm>
              <a:custGeom>
                <a:avLst/>
                <a:gdLst/>
                <a:ahLst/>
                <a:cxnLst>
                  <a:cxn ang="0">
                    <a:pos x="30" y="24"/>
                  </a:cxn>
                  <a:cxn ang="0">
                    <a:pos x="36" y="36"/>
                  </a:cxn>
                  <a:cxn ang="0">
                    <a:pos x="240" y="0"/>
                  </a:cxn>
                  <a:cxn ang="0">
                    <a:pos x="264" y="24"/>
                  </a:cxn>
                  <a:cxn ang="0">
                    <a:pos x="282" y="30"/>
                  </a:cxn>
                  <a:cxn ang="0">
                    <a:pos x="264" y="60"/>
                  </a:cxn>
                  <a:cxn ang="0">
                    <a:pos x="270" y="84"/>
                  </a:cxn>
                  <a:cxn ang="0">
                    <a:pos x="294" y="108"/>
                  </a:cxn>
                  <a:cxn ang="0">
                    <a:pos x="270" y="138"/>
                  </a:cxn>
                  <a:cxn ang="0">
                    <a:pos x="264" y="138"/>
                  </a:cxn>
                  <a:cxn ang="0">
                    <a:pos x="252" y="144"/>
                  </a:cxn>
                  <a:cxn ang="0">
                    <a:pos x="234" y="150"/>
                  </a:cxn>
                  <a:cxn ang="0">
                    <a:pos x="72" y="180"/>
                  </a:cxn>
                  <a:cxn ang="0">
                    <a:pos x="60" y="180"/>
                  </a:cxn>
                  <a:cxn ang="0">
                    <a:pos x="24" y="186"/>
                  </a:cxn>
                  <a:cxn ang="0">
                    <a:pos x="12" y="132"/>
                  </a:cxn>
                  <a:cxn ang="0">
                    <a:pos x="12" y="114"/>
                  </a:cxn>
                  <a:cxn ang="0">
                    <a:pos x="0" y="48"/>
                  </a:cxn>
                  <a:cxn ang="0">
                    <a:pos x="30" y="24"/>
                  </a:cxn>
                  <a:cxn ang="0">
                    <a:pos x="30" y="30"/>
                  </a:cxn>
                </a:cxnLst>
                <a:rect l="0" t="0" r="r" b="b"/>
                <a:pathLst>
                  <a:path w="294" h="186">
                    <a:moveTo>
                      <a:pt x="30" y="24"/>
                    </a:moveTo>
                    <a:lnTo>
                      <a:pt x="36" y="36"/>
                    </a:lnTo>
                    <a:lnTo>
                      <a:pt x="240" y="0"/>
                    </a:lnTo>
                    <a:lnTo>
                      <a:pt x="264" y="24"/>
                    </a:lnTo>
                    <a:lnTo>
                      <a:pt x="282" y="30"/>
                    </a:lnTo>
                    <a:lnTo>
                      <a:pt x="264" y="60"/>
                    </a:lnTo>
                    <a:lnTo>
                      <a:pt x="270" y="84"/>
                    </a:lnTo>
                    <a:lnTo>
                      <a:pt x="294" y="108"/>
                    </a:lnTo>
                    <a:lnTo>
                      <a:pt x="270" y="138"/>
                    </a:lnTo>
                    <a:lnTo>
                      <a:pt x="264" y="138"/>
                    </a:lnTo>
                    <a:lnTo>
                      <a:pt x="252" y="144"/>
                    </a:lnTo>
                    <a:lnTo>
                      <a:pt x="234" y="150"/>
                    </a:lnTo>
                    <a:lnTo>
                      <a:pt x="72" y="180"/>
                    </a:lnTo>
                    <a:lnTo>
                      <a:pt x="60" y="180"/>
                    </a:lnTo>
                    <a:lnTo>
                      <a:pt x="24" y="186"/>
                    </a:lnTo>
                    <a:lnTo>
                      <a:pt x="12" y="132"/>
                    </a:lnTo>
                    <a:lnTo>
                      <a:pt x="12" y="114"/>
                    </a:lnTo>
                    <a:lnTo>
                      <a:pt x="0" y="48"/>
                    </a:lnTo>
                    <a:lnTo>
                      <a:pt x="30" y="24"/>
                    </a:lnTo>
                    <a:lnTo>
                      <a:pt x="30" y="30"/>
                    </a:lnTo>
                  </a:path>
                </a:pathLst>
              </a:custGeom>
              <a:noFill/>
              <a:ln w="9525">
                <a:solidFill>
                  <a:srgbClr val="000000"/>
                </a:solidFill>
                <a:prstDash val="solid"/>
                <a:round/>
                <a:headEnd/>
                <a:tailEnd/>
              </a:ln>
            </p:spPr>
            <p:txBody>
              <a:bodyPr/>
              <a:lstStyle/>
              <a:p>
                <a:endParaRPr lang="en-US"/>
              </a:p>
            </p:txBody>
          </p:sp>
          <p:sp>
            <p:nvSpPr>
              <p:cNvPr id="364771" name="Freeform 227"/>
              <p:cNvSpPr>
                <a:spLocks noChangeAspect="1"/>
              </p:cNvSpPr>
              <p:nvPr/>
            </p:nvSpPr>
            <p:spPr bwMode="auto">
              <a:xfrm>
                <a:off x="2400" y="1270"/>
                <a:ext cx="27" cy="34"/>
              </a:xfrm>
              <a:custGeom>
                <a:avLst/>
                <a:gdLst/>
                <a:ahLst/>
                <a:cxnLst>
                  <a:cxn ang="0">
                    <a:pos x="36" y="30"/>
                  </a:cxn>
                  <a:cxn ang="0">
                    <a:pos x="30" y="36"/>
                  </a:cxn>
                  <a:cxn ang="0">
                    <a:pos x="24" y="24"/>
                  </a:cxn>
                  <a:cxn ang="0">
                    <a:pos x="24" y="42"/>
                  </a:cxn>
                  <a:cxn ang="0">
                    <a:pos x="6" y="48"/>
                  </a:cxn>
                  <a:cxn ang="0">
                    <a:pos x="0" y="6"/>
                  </a:cxn>
                  <a:cxn ang="0">
                    <a:pos x="18" y="0"/>
                  </a:cxn>
                  <a:cxn ang="0">
                    <a:pos x="36" y="24"/>
                  </a:cxn>
                  <a:cxn ang="0">
                    <a:pos x="36" y="30"/>
                  </a:cxn>
                </a:cxnLst>
                <a:rect l="0" t="0" r="r" b="b"/>
                <a:pathLst>
                  <a:path w="36" h="48">
                    <a:moveTo>
                      <a:pt x="36" y="30"/>
                    </a:moveTo>
                    <a:lnTo>
                      <a:pt x="30" y="36"/>
                    </a:lnTo>
                    <a:lnTo>
                      <a:pt x="24" y="24"/>
                    </a:lnTo>
                    <a:lnTo>
                      <a:pt x="24" y="42"/>
                    </a:lnTo>
                    <a:lnTo>
                      <a:pt x="6" y="48"/>
                    </a:lnTo>
                    <a:lnTo>
                      <a:pt x="0" y="6"/>
                    </a:lnTo>
                    <a:lnTo>
                      <a:pt x="18" y="0"/>
                    </a:lnTo>
                    <a:lnTo>
                      <a:pt x="36" y="24"/>
                    </a:lnTo>
                    <a:lnTo>
                      <a:pt x="36" y="30"/>
                    </a:lnTo>
                    <a:close/>
                  </a:path>
                </a:pathLst>
              </a:custGeom>
              <a:solidFill>
                <a:srgbClr val="FFFFFF"/>
              </a:solidFill>
              <a:ln w="9525">
                <a:solidFill>
                  <a:srgbClr val="FFFFFF"/>
                </a:solidFill>
                <a:prstDash val="solid"/>
                <a:round/>
                <a:headEnd/>
                <a:tailEnd/>
              </a:ln>
            </p:spPr>
            <p:txBody>
              <a:bodyPr/>
              <a:lstStyle/>
              <a:p>
                <a:endParaRPr lang="en-US"/>
              </a:p>
            </p:txBody>
          </p:sp>
          <p:sp>
            <p:nvSpPr>
              <p:cNvPr id="364772" name="Freeform 228"/>
              <p:cNvSpPr>
                <a:spLocks noChangeAspect="1"/>
              </p:cNvSpPr>
              <p:nvPr/>
            </p:nvSpPr>
            <p:spPr bwMode="auto">
              <a:xfrm>
                <a:off x="2400" y="1270"/>
                <a:ext cx="27" cy="34"/>
              </a:xfrm>
              <a:custGeom>
                <a:avLst/>
                <a:gdLst/>
                <a:ahLst/>
                <a:cxnLst>
                  <a:cxn ang="0">
                    <a:pos x="36" y="30"/>
                  </a:cxn>
                  <a:cxn ang="0">
                    <a:pos x="30" y="36"/>
                  </a:cxn>
                  <a:cxn ang="0">
                    <a:pos x="24" y="24"/>
                  </a:cxn>
                  <a:cxn ang="0">
                    <a:pos x="24" y="42"/>
                  </a:cxn>
                  <a:cxn ang="0">
                    <a:pos x="6" y="48"/>
                  </a:cxn>
                  <a:cxn ang="0">
                    <a:pos x="0" y="6"/>
                  </a:cxn>
                  <a:cxn ang="0">
                    <a:pos x="18" y="0"/>
                  </a:cxn>
                  <a:cxn ang="0">
                    <a:pos x="36" y="24"/>
                  </a:cxn>
                  <a:cxn ang="0">
                    <a:pos x="36" y="30"/>
                  </a:cxn>
                  <a:cxn ang="0">
                    <a:pos x="36" y="36"/>
                  </a:cxn>
                </a:cxnLst>
                <a:rect l="0" t="0" r="r" b="b"/>
                <a:pathLst>
                  <a:path w="36" h="48">
                    <a:moveTo>
                      <a:pt x="36" y="30"/>
                    </a:moveTo>
                    <a:lnTo>
                      <a:pt x="30" y="36"/>
                    </a:lnTo>
                    <a:lnTo>
                      <a:pt x="24" y="24"/>
                    </a:lnTo>
                    <a:lnTo>
                      <a:pt x="24" y="42"/>
                    </a:lnTo>
                    <a:lnTo>
                      <a:pt x="6" y="48"/>
                    </a:lnTo>
                    <a:lnTo>
                      <a:pt x="0" y="6"/>
                    </a:lnTo>
                    <a:lnTo>
                      <a:pt x="18" y="0"/>
                    </a:lnTo>
                    <a:lnTo>
                      <a:pt x="36" y="24"/>
                    </a:lnTo>
                    <a:lnTo>
                      <a:pt x="36" y="30"/>
                    </a:lnTo>
                    <a:lnTo>
                      <a:pt x="36" y="36"/>
                    </a:lnTo>
                  </a:path>
                </a:pathLst>
              </a:custGeom>
              <a:noFill/>
              <a:ln w="9525">
                <a:solidFill>
                  <a:srgbClr val="000000"/>
                </a:solidFill>
                <a:prstDash val="solid"/>
                <a:round/>
                <a:headEnd/>
                <a:tailEnd/>
              </a:ln>
            </p:spPr>
            <p:txBody>
              <a:bodyPr/>
              <a:lstStyle/>
              <a:p>
                <a:endParaRPr lang="en-US"/>
              </a:p>
            </p:txBody>
          </p:sp>
          <p:sp>
            <p:nvSpPr>
              <p:cNvPr id="364773" name="Freeform 229"/>
              <p:cNvSpPr>
                <a:spLocks noChangeAspect="1"/>
              </p:cNvSpPr>
              <p:nvPr/>
            </p:nvSpPr>
            <p:spPr bwMode="auto">
              <a:xfrm>
                <a:off x="2034" y="1651"/>
                <a:ext cx="196" cy="143"/>
              </a:xfrm>
              <a:custGeom>
                <a:avLst/>
                <a:gdLst/>
                <a:ahLst/>
                <a:cxnLst>
                  <a:cxn ang="0">
                    <a:pos x="258" y="60"/>
                  </a:cxn>
                  <a:cxn ang="0">
                    <a:pos x="228" y="102"/>
                  </a:cxn>
                  <a:cxn ang="0">
                    <a:pos x="234" y="114"/>
                  </a:cxn>
                  <a:cxn ang="0">
                    <a:pos x="204" y="144"/>
                  </a:cxn>
                  <a:cxn ang="0">
                    <a:pos x="198" y="138"/>
                  </a:cxn>
                  <a:cxn ang="0">
                    <a:pos x="198" y="150"/>
                  </a:cxn>
                  <a:cxn ang="0">
                    <a:pos x="168" y="168"/>
                  </a:cxn>
                  <a:cxn ang="0">
                    <a:pos x="168" y="180"/>
                  </a:cxn>
                  <a:cxn ang="0">
                    <a:pos x="156" y="174"/>
                  </a:cxn>
                  <a:cxn ang="0">
                    <a:pos x="162" y="186"/>
                  </a:cxn>
                  <a:cxn ang="0">
                    <a:pos x="156" y="198"/>
                  </a:cxn>
                  <a:cxn ang="0">
                    <a:pos x="138" y="192"/>
                  </a:cxn>
                  <a:cxn ang="0">
                    <a:pos x="114" y="144"/>
                  </a:cxn>
                  <a:cxn ang="0">
                    <a:pos x="48" y="90"/>
                  </a:cxn>
                  <a:cxn ang="0">
                    <a:pos x="30" y="60"/>
                  </a:cxn>
                  <a:cxn ang="0">
                    <a:pos x="0" y="48"/>
                  </a:cxn>
                  <a:cxn ang="0">
                    <a:pos x="12" y="30"/>
                  </a:cxn>
                  <a:cxn ang="0">
                    <a:pos x="48" y="12"/>
                  </a:cxn>
                  <a:cxn ang="0">
                    <a:pos x="114" y="0"/>
                  </a:cxn>
                  <a:cxn ang="0">
                    <a:pos x="132" y="24"/>
                  </a:cxn>
                  <a:cxn ang="0">
                    <a:pos x="192" y="12"/>
                  </a:cxn>
                  <a:cxn ang="0">
                    <a:pos x="252" y="60"/>
                  </a:cxn>
                  <a:cxn ang="0">
                    <a:pos x="258" y="60"/>
                  </a:cxn>
                </a:cxnLst>
                <a:rect l="0" t="0" r="r" b="b"/>
                <a:pathLst>
                  <a:path w="258" h="198">
                    <a:moveTo>
                      <a:pt x="258" y="60"/>
                    </a:moveTo>
                    <a:lnTo>
                      <a:pt x="228" y="102"/>
                    </a:lnTo>
                    <a:lnTo>
                      <a:pt x="234" y="114"/>
                    </a:lnTo>
                    <a:lnTo>
                      <a:pt x="204" y="144"/>
                    </a:lnTo>
                    <a:lnTo>
                      <a:pt x="198" y="138"/>
                    </a:lnTo>
                    <a:lnTo>
                      <a:pt x="198" y="150"/>
                    </a:lnTo>
                    <a:lnTo>
                      <a:pt x="168" y="168"/>
                    </a:lnTo>
                    <a:lnTo>
                      <a:pt x="168" y="180"/>
                    </a:lnTo>
                    <a:lnTo>
                      <a:pt x="156" y="174"/>
                    </a:lnTo>
                    <a:lnTo>
                      <a:pt x="162" y="186"/>
                    </a:lnTo>
                    <a:lnTo>
                      <a:pt x="156" y="198"/>
                    </a:lnTo>
                    <a:lnTo>
                      <a:pt x="138" y="192"/>
                    </a:lnTo>
                    <a:lnTo>
                      <a:pt x="114" y="144"/>
                    </a:lnTo>
                    <a:lnTo>
                      <a:pt x="48" y="90"/>
                    </a:lnTo>
                    <a:lnTo>
                      <a:pt x="30" y="60"/>
                    </a:lnTo>
                    <a:lnTo>
                      <a:pt x="0" y="48"/>
                    </a:lnTo>
                    <a:lnTo>
                      <a:pt x="12" y="30"/>
                    </a:lnTo>
                    <a:lnTo>
                      <a:pt x="48" y="12"/>
                    </a:lnTo>
                    <a:lnTo>
                      <a:pt x="114" y="0"/>
                    </a:lnTo>
                    <a:lnTo>
                      <a:pt x="132" y="24"/>
                    </a:lnTo>
                    <a:lnTo>
                      <a:pt x="192" y="12"/>
                    </a:lnTo>
                    <a:lnTo>
                      <a:pt x="252" y="60"/>
                    </a:lnTo>
                    <a:lnTo>
                      <a:pt x="258" y="60"/>
                    </a:lnTo>
                    <a:close/>
                  </a:path>
                </a:pathLst>
              </a:custGeom>
              <a:solidFill>
                <a:srgbClr val="FFAA00"/>
              </a:solidFill>
              <a:ln w="9525">
                <a:solidFill>
                  <a:srgbClr val="FFAA00"/>
                </a:solidFill>
                <a:prstDash val="solid"/>
                <a:round/>
                <a:headEnd/>
                <a:tailEnd/>
              </a:ln>
            </p:spPr>
            <p:txBody>
              <a:bodyPr/>
              <a:lstStyle/>
              <a:p>
                <a:endParaRPr lang="en-US"/>
              </a:p>
            </p:txBody>
          </p:sp>
          <p:sp>
            <p:nvSpPr>
              <p:cNvPr id="364774" name="Freeform 230"/>
              <p:cNvSpPr>
                <a:spLocks noChangeAspect="1"/>
              </p:cNvSpPr>
              <p:nvPr/>
            </p:nvSpPr>
            <p:spPr bwMode="auto">
              <a:xfrm>
                <a:off x="2034" y="1651"/>
                <a:ext cx="196" cy="143"/>
              </a:xfrm>
              <a:custGeom>
                <a:avLst/>
                <a:gdLst/>
                <a:ahLst/>
                <a:cxnLst>
                  <a:cxn ang="0">
                    <a:pos x="258" y="60"/>
                  </a:cxn>
                  <a:cxn ang="0">
                    <a:pos x="228" y="102"/>
                  </a:cxn>
                  <a:cxn ang="0">
                    <a:pos x="234" y="114"/>
                  </a:cxn>
                  <a:cxn ang="0">
                    <a:pos x="204" y="144"/>
                  </a:cxn>
                  <a:cxn ang="0">
                    <a:pos x="198" y="138"/>
                  </a:cxn>
                  <a:cxn ang="0">
                    <a:pos x="198" y="150"/>
                  </a:cxn>
                  <a:cxn ang="0">
                    <a:pos x="168" y="168"/>
                  </a:cxn>
                  <a:cxn ang="0">
                    <a:pos x="168" y="180"/>
                  </a:cxn>
                  <a:cxn ang="0">
                    <a:pos x="156" y="174"/>
                  </a:cxn>
                  <a:cxn ang="0">
                    <a:pos x="162" y="186"/>
                  </a:cxn>
                  <a:cxn ang="0">
                    <a:pos x="156" y="198"/>
                  </a:cxn>
                  <a:cxn ang="0">
                    <a:pos x="138" y="192"/>
                  </a:cxn>
                  <a:cxn ang="0">
                    <a:pos x="114" y="144"/>
                  </a:cxn>
                  <a:cxn ang="0">
                    <a:pos x="48" y="90"/>
                  </a:cxn>
                  <a:cxn ang="0">
                    <a:pos x="30" y="60"/>
                  </a:cxn>
                  <a:cxn ang="0">
                    <a:pos x="0" y="48"/>
                  </a:cxn>
                  <a:cxn ang="0">
                    <a:pos x="12" y="30"/>
                  </a:cxn>
                  <a:cxn ang="0">
                    <a:pos x="48" y="12"/>
                  </a:cxn>
                  <a:cxn ang="0">
                    <a:pos x="114" y="0"/>
                  </a:cxn>
                  <a:cxn ang="0">
                    <a:pos x="132" y="24"/>
                  </a:cxn>
                  <a:cxn ang="0">
                    <a:pos x="192" y="12"/>
                  </a:cxn>
                  <a:cxn ang="0">
                    <a:pos x="252" y="60"/>
                  </a:cxn>
                  <a:cxn ang="0">
                    <a:pos x="258" y="60"/>
                  </a:cxn>
                  <a:cxn ang="0">
                    <a:pos x="258" y="66"/>
                  </a:cxn>
                </a:cxnLst>
                <a:rect l="0" t="0" r="r" b="b"/>
                <a:pathLst>
                  <a:path w="258" h="198">
                    <a:moveTo>
                      <a:pt x="258" y="60"/>
                    </a:moveTo>
                    <a:lnTo>
                      <a:pt x="228" y="102"/>
                    </a:lnTo>
                    <a:lnTo>
                      <a:pt x="234" y="114"/>
                    </a:lnTo>
                    <a:lnTo>
                      <a:pt x="204" y="144"/>
                    </a:lnTo>
                    <a:lnTo>
                      <a:pt x="198" y="138"/>
                    </a:lnTo>
                    <a:lnTo>
                      <a:pt x="198" y="150"/>
                    </a:lnTo>
                    <a:lnTo>
                      <a:pt x="168" y="168"/>
                    </a:lnTo>
                    <a:lnTo>
                      <a:pt x="168" y="180"/>
                    </a:lnTo>
                    <a:lnTo>
                      <a:pt x="156" y="174"/>
                    </a:lnTo>
                    <a:lnTo>
                      <a:pt x="162" y="186"/>
                    </a:lnTo>
                    <a:lnTo>
                      <a:pt x="156" y="198"/>
                    </a:lnTo>
                    <a:lnTo>
                      <a:pt x="138" y="192"/>
                    </a:lnTo>
                    <a:lnTo>
                      <a:pt x="114" y="144"/>
                    </a:lnTo>
                    <a:lnTo>
                      <a:pt x="48" y="90"/>
                    </a:lnTo>
                    <a:lnTo>
                      <a:pt x="30" y="60"/>
                    </a:lnTo>
                    <a:lnTo>
                      <a:pt x="0" y="48"/>
                    </a:lnTo>
                    <a:lnTo>
                      <a:pt x="12" y="30"/>
                    </a:lnTo>
                    <a:lnTo>
                      <a:pt x="48" y="12"/>
                    </a:lnTo>
                    <a:lnTo>
                      <a:pt x="114" y="0"/>
                    </a:lnTo>
                    <a:lnTo>
                      <a:pt x="132" y="24"/>
                    </a:lnTo>
                    <a:lnTo>
                      <a:pt x="192" y="12"/>
                    </a:lnTo>
                    <a:lnTo>
                      <a:pt x="252" y="60"/>
                    </a:lnTo>
                    <a:lnTo>
                      <a:pt x="258" y="60"/>
                    </a:lnTo>
                    <a:lnTo>
                      <a:pt x="258" y="66"/>
                    </a:lnTo>
                  </a:path>
                </a:pathLst>
              </a:custGeom>
              <a:noFill/>
              <a:ln w="9525">
                <a:solidFill>
                  <a:srgbClr val="000000"/>
                </a:solidFill>
                <a:prstDash val="solid"/>
                <a:round/>
                <a:headEnd/>
                <a:tailEnd/>
              </a:ln>
            </p:spPr>
            <p:txBody>
              <a:bodyPr/>
              <a:lstStyle/>
              <a:p>
                <a:endParaRPr lang="en-US"/>
              </a:p>
            </p:txBody>
          </p:sp>
          <p:sp>
            <p:nvSpPr>
              <p:cNvPr id="364775" name="Freeform 231"/>
              <p:cNvSpPr>
                <a:spLocks noChangeAspect="1"/>
              </p:cNvSpPr>
              <p:nvPr/>
            </p:nvSpPr>
            <p:spPr bwMode="auto">
              <a:xfrm>
                <a:off x="1242" y="1188"/>
                <a:ext cx="275" cy="168"/>
              </a:xfrm>
              <a:custGeom>
                <a:avLst/>
                <a:gdLst/>
                <a:ahLst/>
                <a:cxnLst>
                  <a:cxn ang="0">
                    <a:pos x="360" y="168"/>
                  </a:cxn>
                  <a:cxn ang="0">
                    <a:pos x="354" y="174"/>
                  </a:cxn>
                  <a:cxn ang="0">
                    <a:pos x="360" y="192"/>
                  </a:cxn>
                  <a:cxn ang="0">
                    <a:pos x="348" y="216"/>
                  </a:cxn>
                  <a:cxn ang="0">
                    <a:pos x="360" y="234"/>
                  </a:cxn>
                  <a:cxn ang="0">
                    <a:pos x="354" y="234"/>
                  </a:cxn>
                  <a:cxn ang="0">
                    <a:pos x="324" y="210"/>
                  </a:cxn>
                  <a:cxn ang="0">
                    <a:pos x="288" y="216"/>
                  </a:cxn>
                  <a:cxn ang="0">
                    <a:pos x="264" y="198"/>
                  </a:cxn>
                  <a:cxn ang="0">
                    <a:pos x="0" y="186"/>
                  </a:cxn>
                  <a:cxn ang="0">
                    <a:pos x="6" y="156"/>
                  </a:cxn>
                  <a:cxn ang="0">
                    <a:pos x="12" y="54"/>
                  </a:cxn>
                  <a:cxn ang="0">
                    <a:pos x="18" y="0"/>
                  </a:cxn>
                  <a:cxn ang="0">
                    <a:pos x="354" y="12"/>
                  </a:cxn>
                  <a:cxn ang="0">
                    <a:pos x="342" y="30"/>
                  </a:cxn>
                  <a:cxn ang="0">
                    <a:pos x="360" y="54"/>
                  </a:cxn>
                  <a:cxn ang="0">
                    <a:pos x="360" y="144"/>
                  </a:cxn>
                  <a:cxn ang="0">
                    <a:pos x="360" y="168"/>
                  </a:cxn>
                </a:cxnLst>
                <a:rect l="0" t="0" r="r" b="b"/>
                <a:pathLst>
                  <a:path w="360" h="234">
                    <a:moveTo>
                      <a:pt x="360" y="168"/>
                    </a:moveTo>
                    <a:lnTo>
                      <a:pt x="354" y="174"/>
                    </a:lnTo>
                    <a:lnTo>
                      <a:pt x="360" y="192"/>
                    </a:lnTo>
                    <a:lnTo>
                      <a:pt x="348" y="216"/>
                    </a:lnTo>
                    <a:lnTo>
                      <a:pt x="360" y="234"/>
                    </a:lnTo>
                    <a:lnTo>
                      <a:pt x="354" y="234"/>
                    </a:lnTo>
                    <a:lnTo>
                      <a:pt x="324" y="210"/>
                    </a:lnTo>
                    <a:lnTo>
                      <a:pt x="288" y="216"/>
                    </a:lnTo>
                    <a:lnTo>
                      <a:pt x="264" y="198"/>
                    </a:lnTo>
                    <a:lnTo>
                      <a:pt x="0" y="186"/>
                    </a:lnTo>
                    <a:lnTo>
                      <a:pt x="6" y="156"/>
                    </a:lnTo>
                    <a:lnTo>
                      <a:pt x="12" y="54"/>
                    </a:lnTo>
                    <a:lnTo>
                      <a:pt x="18" y="0"/>
                    </a:lnTo>
                    <a:lnTo>
                      <a:pt x="354" y="12"/>
                    </a:lnTo>
                    <a:lnTo>
                      <a:pt x="342" y="30"/>
                    </a:lnTo>
                    <a:lnTo>
                      <a:pt x="360" y="54"/>
                    </a:lnTo>
                    <a:lnTo>
                      <a:pt x="360" y="144"/>
                    </a:lnTo>
                    <a:lnTo>
                      <a:pt x="360" y="168"/>
                    </a:lnTo>
                    <a:close/>
                  </a:path>
                </a:pathLst>
              </a:custGeom>
              <a:solidFill>
                <a:srgbClr val="FFAA00"/>
              </a:solidFill>
              <a:ln w="9525">
                <a:solidFill>
                  <a:srgbClr val="FFAA00"/>
                </a:solidFill>
                <a:prstDash val="solid"/>
                <a:round/>
                <a:headEnd/>
                <a:tailEnd/>
              </a:ln>
            </p:spPr>
            <p:txBody>
              <a:bodyPr/>
              <a:lstStyle/>
              <a:p>
                <a:endParaRPr lang="en-US"/>
              </a:p>
            </p:txBody>
          </p:sp>
          <p:sp>
            <p:nvSpPr>
              <p:cNvPr id="364776" name="Freeform 232"/>
              <p:cNvSpPr>
                <a:spLocks noChangeAspect="1"/>
              </p:cNvSpPr>
              <p:nvPr/>
            </p:nvSpPr>
            <p:spPr bwMode="auto">
              <a:xfrm>
                <a:off x="1242" y="1188"/>
                <a:ext cx="275" cy="168"/>
              </a:xfrm>
              <a:custGeom>
                <a:avLst/>
                <a:gdLst/>
                <a:ahLst/>
                <a:cxnLst>
                  <a:cxn ang="0">
                    <a:pos x="360" y="168"/>
                  </a:cxn>
                  <a:cxn ang="0">
                    <a:pos x="354" y="174"/>
                  </a:cxn>
                  <a:cxn ang="0">
                    <a:pos x="360" y="192"/>
                  </a:cxn>
                  <a:cxn ang="0">
                    <a:pos x="348" y="216"/>
                  </a:cxn>
                  <a:cxn ang="0">
                    <a:pos x="360" y="234"/>
                  </a:cxn>
                  <a:cxn ang="0">
                    <a:pos x="354" y="234"/>
                  </a:cxn>
                  <a:cxn ang="0">
                    <a:pos x="324" y="210"/>
                  </a:cxn>
                  <a:cxn ang="0">
                    <a:pos x="288" y="216"/>
                  </a:cxn>
                  <a:cxn ang="0">
                    <a:pos x="264" y="198"/>
                  </a:cxn>
                  <a:cxn ang="0">
                    <a:pos x="0" y="186"/>
                  </a:cxn>
                  <a:cxn ang="0">
                    <a:pos x="6" y="156"/>
                  </a:cxn>
                  <a:cxn ang="0">
                    <a:pos x="12" y="54"/>
                  </a:cxn>
                  <a:cxn ang="0">
                    <a:pos x="18" y="0"/>
                  </a:cxn>
                  <a:cxn ang="0">
                    <a:pos x="354" y="12"/>
                  </a:cxn>
                  <a:cxn ang="0">
                    <a:pos x="342" y="30"/>
                  </a:cxn>
                  <a:cxn ang="0">
                    <a:pos x="360" y="54"/>
                  </a:cxn>
                  <a:cxn ang="0">
                    <a:pos x="360" y="144"/>
                  </a:cxn>
                  <a:cxn ang="0">
                    <a:pos x="360" y="168"/>
                  </a:cxn>
                  <a:cxn ang="0">
                    <a:pos x="360" y="174"/>
                  </a:cxn>
                </a:cxnLst>
                <a:rect l="0" t="0" r="r" b="b"/>
                <a:pathLst>
                  <a:path w="360" h="234">
                    <a:moveTo>
                      <a:pt x="360" y="168"/>
                    </a:moveTo>
                    <a:lnTo>
                      <a:pt x="354" y="174"/>
                    </a:lnTo>
                    <a:lnTo>
                      <a:pt x="360" y="192"/>
                    </a:lnTo>
                    <a:lnTo>
                      <a:pt x="348" y="216"/>
                    </a:lnTo>
                    <a:lnTo>
                      <a:pt x="360" y="234"/>
                    </a:lnTo>
                    <a:lnTo>
                      <a:pt x="354" y="234"/>
                    </a:lnTo>
                    <a:lnTo>
                      <a:pt x="324" y="210"/>
                    </a:lnTo>
                    <a:lnTo>
                      <a:pt x="288" y="216"/>
                    </a:lnTo>
                    <a:lnTo>
                      <a:pt x="264" y="198"/>
                    </a:lnTo>
                    <a:lnTo>
                      <a:pt x="0" y="186"/>
                    </a:lnTo>
                    <a:lnTo>
                      <a:pt x="6" y="156"/>
                    </a:lnTo>
                    <a:lnTo>
                      <a:pt x="12" y="54"/>
                    </a:lnTo>
                    <a:lnTo>
                      <a:pt x="18" y="0"/>
                    </a:lnTo>
                    <a:lnTo>
                      <a:pt x="354" y="12"/>
                    </a:lnTo>
                    <a:lnTo>
                      <a:pt x="342" y="30"/>
                    </a:lnTo>
                    <a:lnTo>
                      <a:pt x="360" y="54"/>
                    </a:lnTo>
                    <a:lnTo>
                      <a:pt x="360" y="144"/>
                    </a:lnTo>
                    <a:lnTo>
                      <a:pt x="360" y="168"/>
                    </a:lnTo>
                    <a:lnTo>
                      <a:pt x="360" y="174"/>
                    </a:lnTo>
                  </a:path>
                </a:pathLst>
              </a:custGeom>
              <a:noFill/>
              <a:ln w="9525">
                <a:solidFill>
                  <a:srgbClr val="000000"/>
                </a:solidFill>
                <a:prstDash val="solid"/>
                <a:round/>
                <a:headEnd/>
                <a:tailEnd/>
              </a:ln>
            </p:spPr>
            <p:txBody>
              <a:bodyPr/>
              <a:lstStyle/>
              <a:p>
                <a:endParaRPr lang="en-US"/>
              </a:p>
            </p:txBody>
          </p:sp>
          <p:sp>
            <p:nvSpPr>
              <p:cNvPr id="364777" name="Freeform 233"/>
              <p:cNvSpPr>
                <a:spLocks noChangeAspect="1"/>
              </p:cNvSpPr>
              <p:nvPr/>
            </p:nvSpPr>
            <p:spPr bwMode="auto">
              <a:xfrm>
                <a:off x="1759" y="1590"/>
                <a:ext cx="330" cy="108"/>
              </a:xfrm>
              <a:custGeom>
                <a:avLst/>
                <a:gdLst/>
                <a:ahLst/>
                <a:cxnLst>
                  <a:cxn ang="0">
                    <a:pos x="432" y="0"/>
                  </a:cxn>
                  <a:cxn ang="0">
                    <a:pos x="432" y="18"/>
                  </a:cxn>
                  <a:cxn ang="0">
                    <a:pos x="420" y="30"/>
                  </a:cxn>
                  <a:cxn ang="0">
                    <a:pos x="390" y="48"/>
                  </a:cxn>
                  <a:cxn ang="0">
                    <a:pos x="384" y="42"/>
                  </a:cxn>
                  <a:cxn ang="0">
                    <a:pos x="372" y="60"/>
                  </a:cxn>
                  <a:cxn ang="0">
                    <a:pos x="330" y="84"/>
                  </a:cxn>
                  <a:cxn ang="0">
                    <a:pos x="324" y="102"/>
                  </a:cxn>
                  <a:cxn ang="0">
                    <a:pos x="306" y="102"/>
                  </a:cxn>
                  <a:cxn ang="0">
                    <a:pos x="306" y="120"/>
                  </a:cxn>
                  <a:cxn ang="0">
                    <a:pos x="240" y="132"/>
                  </a:cxn>
                  <a:cxn ang="0">
                    <a:pos x="108" y="138"/>
                  </a:cxn>
                  <a:cxn ang="0">
                    <a:pos x="0" y="150"/>
                  </a:cxn>
                  <a:cxn ang="0">
                    <a:pos x="12" y="138"/>
                  </a:cxn>
                  <a:cxn ang="0">
                    <a:pos x="0" y="120"/>
                  </a:cxn>
                  <a:cxn ang="0">
                    <a:pos x="18" y="114"/>
                  </a:cxn>
                  <a:cxn ang="0">
                    <a:pos x="12" y="102"/>
                  </a:cxn>
                  <a:cxn ang="0">
                    <a:pos x="30" y="84"/>
                  </a:cxn>
                  <a:cxn ang="0">
                    <a:pos x="24" y="84"/>
                  </a:cxn>
                  <a:cxn ang="0">
                    <a:pos x="24" y="78"/>
                  </a:cxn>
                  <a:cxn ang="0">
                    <a:pos x="30" y="42"/>
                  </a:cxn>
                  <a:cxn ang="0">
                    <a:pos x="36" y="48"/>
                  </a:cxn>
                  <a:cxn ang="0">
                    <a:pos x="108" y="42"/>
                  </a:cxn>
                  <a:cxn ang="0">
                    <a:pos x="108" y="30"/>
                  </a:cxn>
                  <a:cxn ang="0">
                    <a:pos x="330" y="12"/>
                  </a:cxn>
                  <a:cxn ang="0">
                    <a:pos x="432" y="0"/>
                  </a:cxn>
                </a:cxnLst>
                <a:rect l="0" t="0" r="r" b="b"/>
                <a:pathLst>
                  <a:path w="432" h="150">
                    <a:moveTo>
                      <a:pt x="432" y="0"/>
                    </a:moveTo>
                    <a:lnTo>
                      <a:pt x="432" y="18"/>
                    </a:lnTo>
                    <a:lnTo>
                      <a:pt x="420" y="30"/>
                    </a:lnTo>
                    <a:lnTo>
                      <a:pt x="390" y="48"/>
                    </a:lnTo>
                    <a:lnTo>
                      <a:pt x="384" y="42"/>
                    </a:lnTo>
                    <a:lnTo>
                      <a:pt x="372" y="60"/>
                    </a:lnTo>
                    <a:lnTo>
                      <a:pt x="330" y="84"/>
                    </a:lnTo>
                    <a:lnTo>
                      <a:pt x="324" y="102"/>
                    </a:lnTo>
                    <a:lnTo>
                      <a:pt x="306" y="102"/>
                    </a:lnTo>
                    <a:lnTo>
                      <a:pt x="306" y="120"/>
                    </a:lnTo>
                    <a:lnTo>
                      <a:pt x="240" y="132"/>
                    </a:lnTo>
                    <a:lnTo>
                      <a:pt x="108" y="138"/>
                    </a:lnTo>
                    <a:lnTo>
                      <a:pt x="0" y="150"/>
                    </a:lnTo>
                    <a:lnTo>
                      <a:pt x="12" y="138"/>
                    </a:lnTo>
                    <a:lnTo>
                      <a:pt x="0" y="120"/>
                    </a:lnTo>
                    <a:lnTo>
                      <a:pt x="18" y="114"/>
                    </a:lnTo>
                    <a:lnTo>
                      <a:pt x="12" y="102"/>
                    </a:lnTo>
                    <a:lnTo>
                      <a:pt x="30" y="84"/>
                    </a:lnTo>
                    <a:lnTo>
                      <a:pt x="24" y="84"/>
                    </a:lnTo>
                    <a:lnTo>
                      <a:pt x="24" y="78"/>
                    </a:lnTo>
                    <a:lnTo>
                      <a:pt x="30" y="42"/>
                    </a:lnTo>
                    <a:lnTo>
                      <a:pt x="36" y="48"/>
                    </a:lnTo>
                    <a:lnTo>
                      <a:pt x="108" y="42"/>
                    </a:lnTo>
                    <a:lnTo>
                      <a:pt x="108" y="30"/>
                    </a:lnTo>
                    <a:lnTo>
                      <a:pt x="330" y="12"/>
                    </a:lnTo>
                    <a:lnTo>
                      <a:pt x="432" y="0"/>
                    </a:lnTo>
                    <a:close/>
                  </a:path>
                </a:pathLst>
              </a:custGeom>
              <a:solidFill>
                <a:srgbClr val="FFAA00"/>
              </a:solidFill>
              <a:ln w="9525">
                <a:solidFill>
                  <a:srgbClr val="FFAA00"/>
                </a:solidFill>
                <a:prstDash val="solid"/>
                <a:round/>
                <a:headEnd/>
                <a:tailEnd/>
              </a:ln>
            </p:spPr>
            <p:txBody>
              <a:bodyPr/>
              <a:lstStyle/>
              <a:p>
                <a:endParaRPr lang="en-US"/>
              </a:p>
            </p:txBody>
          </p:sp>
          <p:sp>
            <p:nvSpPr>
              <p:cNvPr id="364778" name="Freeform 234"/>
              <p:cNvSpPr>
                <a:spLocks noChangeAspect="1"/>
              </p:cNvSpPr>
              <p:nvPr/>
            </p:nvSpPr>
            <p:spPr bwMode="auto">
              <a:xfrm>
                <a:off x="1759" y="1590"/>
                <a:ext cx="330" cy="108"/>
              </a:xfrm>
              <a:custGeom>
                <a:avLst/>
                <a:gdLst/>
                <a:ahLst/>
                <a:cxnLst>
                  <a:cxn ang="0">
                    <a:pos x="432" y="0"/>
                  </a:cxn>
                  <a:cxn ang="0">
                    <a:pos x="432" y="18"/>
                  </a:cxn>
                  <a:cxn ang="0">
                    <a:pos x="420" y="30"/>
                  </a:cxn>
                  <a:cxn ang="0">
                    <a:pos x="390" y="48"/>
                  </a:cxn>
                  <a:cxn ang="0">
                    <a:pos x="384" y="42"/>
                  </a:cxn>
                  <a:cxn ang="0">
                    <a:pos x="372" y="60"/>
                  </a:cxn>
                  <a:cxn ang="0">
                    <a:pos x="330" y="84"/>
                  </a:cxn>
                  <a:cxn ang="0">
                    <a:pos x="324" y="102"/>
                  </a:cxn>
                  <a:cxn ang="0">
                    <a:pos x="306" y="102"/>
                  </a:cxn>
                  <a:cxn ang="0">
                    <a:pos x="306" y="120"/>
                  </a:cxn>
                  <a:cxn ang="0">
                    <a:pos x="240" y="132"/>
                  </a:cxn>
                  <a:cxn ang="0">
                    <a:pos x="108" y="138"/>
                  </a:cxn>
                  <a:cxn ang="0">
                    <a:pos x="0" y="150"/>
                  </a:cxn>
                  <a:cxn ang="0">
                    <a:pos x="12" y="138"/>
                  </a:cxn>
                  <a:cxn ang="0">
                    <a:pos x="0" y="120"/>
                  </a:cxn>
                  <a:cxn ang="0">
                    <a:pos x="18" y="114"/>
                  </a:cxn>
                  <a:cxn ang="0">
                    <a:pos x="12" y="102"/>
                  </a:cxn>
                  <a:cxn ang="0">
                    <a:pos x="30" y="84"/>
                  </a:cxn>
                  <a:cxn ang="0">
                    <a:pos x="24" y="84"/>
                  </a:cxn>
                  <a:cxn ang="0">
                    <a:pos x="24" y="78"/>
                  </a:cxn>
                  <a:cxn ang="0">
                    <a:pos x="30" y="42"/>
                  </a:cxn>
                  <a:cxn ang="0">
                    <a:pos x="36" y="48"/>
                  </a:cxn>
                  <a:cxn ang="0">
                    <a:pos x="108" y="42"/>
                  </a:cxn>
                  <a:cxn ang="0">
                    <a:pos x="108" y="30"/>
                  </a:cxn>
                  <a:cxn ang="0">
                    <a:pos x="330" y="12"/>
                  </a:cxn>
                  <a:cxn ang="0">
                    <a:pos x="432" y="0"/>
                  </a:cxn>
                  <a:cxn ang="0">
                    <a:pos x="432" y="6"/>
                  </a:cxn>
                </a:cxnLst>
                <a:rect l="0" t="0" r="r" b="b"/>
                <a:pathLst>
                  <a:path w="432" h="150">
                    <a:moveTo>
                      <a:pt x="432" y="0"/>
                    </a:moveTo>
                    <a:lnTo>
                      <a:pt x="432" y="18"/>
                    </a:lnTo>
                    <a:lnTo>
                      <a:pt x="420" y="30"/>
                    </a:lnTo>
                    <a:lnTo>
                      <a:pt x="390" y="48"/>
                    </a:lnTo>
                    <a:lnTo>
                      <a:pt x="384" y="42"/>
                    </a:lnTo>
                    <a:lnTo>
                      <a:pt x="372" y="60"/>
                    </a:lnTo>
                    <a:lnTo>
                      <a:pt x="330" y="84"/>
                    </a:lnTo>
                    <a:lnTo>
                      <a:pt x="324" y="102"/>
                    </a:lnTo>
                    <a:lnTo>
                      <a:pt x="306" y="102"/>
                    </a:lnTo>
                    <a:lnTo>
                      <a:pt x="306" y="120"/>
                    </a:lnTo>
                    <a:lnTo>
                      <a:pt x="240" y="132"/>
                    </a:lnTo>
                    <a:lnTo>
                      <a:pt x="108" y="138"/>
                    </a:lnTo>
                    <a:lnTo>
                      <a:pt x="0" y="150"/>
                    </a:lnTo>
                    <a:lnTo>
                      <a:pt x="12" y="138"/>
                    </a:lnTo>
                    <a:lnTo>
                      <a:pt x="0" y="120"/>
                    </a:lnTo>
                    <a:lnTo>
                      <a:pt x="18" y="114"/>
                    </a:lnTo>
                    <a:lnTo>
                      <a:pt x="12" y="102"/>
                    </a:lnTo>
                    <a:lnTo>
                      <a:pt x="30" y="84"/>
                    </a:lnTo>
                    <a:lnTo>
                      <a:pt x="24" y="84"/>
                    </a:lnTo>
                    <a:lnTo>
                      <a:pt x="24" y="78"/>
                    </a:lnTo>
                    <a:lnTo>
                      <a:pt x="30" y="42"/>
                    </a:lnTo>
                    <a:lnTo>
                      <a:pt x="36" y="48"/>
                    </a:lnTo>
                    <a:lnTo>
                      <a:pt x="108" y="42"/>
                    </a:lnTo>
                    <a:lnTo>
                      <a:pt x="108" y="30"/>
                    </a:lnTo>
                    <a:lnTo>
                      <a:pt x="330" y="12"/>
                    </a:lnTo>
                    <a:lnTo>
                      <a:pt x="432" y="0"/>
                    </a:lnTo>
                    <a:lnTo>
                      <a:pt x="432" y="6"/>
                    </a:lnTo>
                  </a:path>
                </a:pathLst>
              </a:custGeom>
              <a:noFill/>
              <a:ln w="9525">
                <a:solidFill>
                  <a:srgbClr val="000000"/>
                </a:solidFill>
                <a:prstDash val="solid"/>
                <a:round/>
                <a:headEnd/>
                <a:tailEnd/>
              </a:ln>
            </p:spPr>
            <p:txBody>
              <a:bodyPr/>
              <a:lstStyle/>
              <a:p>
                <a:endParaRPr lang="en-US"/>
              </a:p>
            </p:txBody>
          </p:sp>
          <p:sp>
            <p:nvSpPr>
              <p:cNvPr id="364779" name="Freeform 235"/>
              <p:cNvSpPr>
                <a:spLocks noChangeAspect="1"/>
              </p:cNvSpPr>
              <p:nvPr/>
            </p:nvSpPr>
            <p:spPr bwMode="auto">
              <a:xfrm>
                <a:off x="1091" y="1625"/>
                <a:ext cx="545" cy="493"/>
              </a:xfrm>
              <a:custGeom>
                <a:avLst/>
                <a:gdLst/>
                <a:ahLst/>
                <a:cxnLst>
                  <a:cxn ang="0">
                    <a:pos x="678" y="198"/>
                  </a:cxn>
                  <a:cxn ang="0">
                    <a:pos x="684" y="300"/>
                  </a:cxn>
                  <a:cxn ang="0">
                    <a:pos x="702" y="390"/>
                  </a:cxn>
                  <a:cxn ang="0">
                    <a:pos x="690" y="438"/>
                  </a:cxn>
                  <a:cxn ang="0">
                    <a:pos x="642" y="468"/>
                  </a:cxn>
                  <a:cxn ang="0">
                    <a:pos x="642" y="456"/>
                  </a:cxn>
                  <a:cxn ang="0">
                    <a:pos x="636" y="450"/>
                  </a:cxn>
                  <a:cxn ang="0">
                    <a:pos x="636" y="468"/>
                  </a:cxn>
                  <a:cxn ang="0">
                    <a:pos x="618" y="492"/>
                  </a:cxn>
                  <a:cxn ang="0">
                    <a:pos x="588" y="504"/>
                  </a:cxn>
                  <a:cxn ang="0">
                    <a:pos x="564" y="510"/>
                  </a:cxn>
                  <a:cxn ang="0">
                    <a:pos x="552" y="510"/>
                  </a:cxn>
                  <a:cxn ang="0">
                    <a:pos x="540" y="510"/>
                  </a:cxn>
                  <a:cxn ang="0">
                    <a:pos x="552" y="528"/>
                  </a:cxn>
                  <a:cxn ang="0">
                    <a:pos x="528" y="522"/>
                  </a:cxn>
                  <a:cxn ang="0">
                    <a:pos x="522" y="546"/>
                  </a:cxn>
                  <a:cxn ang="0">
                    <a:pos x="504" y="552"/>
                  </a:cxn>
                  <a:cxn ang="0">
                    <a:pos x="498" y="564"/>
                  </a:cxn>
                  <a:cxn ang="0">
                    <a:pos x="504" y="576"/>
                  </a:cxn>
                  <a:cxn ang="0">
                    <a:pos x="486" y="600"/>
                  </a:cxn>
                  <a:cxn ang="0">
                    <a:pos x="480" y="600"/>
                  </a:cxn>
                  <a:cxn ang="0">
                    <a:pos x="474" y="600"/>
                  </a:cxn>
                  <a:cxn ang="0">
                    <a:pos x="486" y="630"/>
                  </a:cxn>
                  <a:cxn ang="0">
                    <a:pos x="450" y="678"/>
                  </a:cxn>
                  <a:cxn ang="0">
                    <a:pos x="378" y="612"/>
                  </a:cxn>
                  <a:cxn ang="0">
                    <a:pos x="336" y="534"/>
                  </a:cxn>
                  <a:cxn ang="0">
                    <a:pos x="276" y="438"/>
                  </a:cxn>
                  <a:cxn ang="0">
                    <a:pos x="204" y="432"/>
                  </a:cxn>
                  <a:cxn ang="0">
                    <a:pos x="174" y="480"/>
                  </a:cxn>
                  <a:cxn ang="0">
                    <a:pos x="102" y="432"/>
                  </a:cxn>
                  <a:cxn ang="0">
                    <a:pos x="6" y="282"/>
                  </a:cxn>
                  <a:cxn ang="0">
                    <a:pos x="192" y="288"/>
                  </a:cxn>
                  <a:cxn ang="0">
                    <a:pos x="372" y="6"/>
                  </a:cxn>
                  <a:cxn ang="0">
                    <a:pos x="384" y="144"/>
                  </a:cxn>
                  <a:cxn ang="0">
                    <a:pos x="408" y="156"/>
                  </a:cxn>
                  <a:cxn ang="0">
                    <a:pos x="462" y="162"/>
                  </a:cxn>
                  <a:cxn ang="0">
                    <a:pos x="486" y="174"/>
                  </a:cxn>
                  <a:cxn ang="0">
                    <a:pos x="510" y="180"/>
                  </a:cxn>
                  <a:cxn ang="0">
                    <a:pos x="528" y="174"/>
                  </a:cxn>
                  <a:cxn ang="0">
                    <a:pos x="540" y="180"/>
                  </a:cxn>
                  <a:cxn ang="0">
                    <a:pos x="618" y="174"/>
                  </a:cxn>
                </a:cxnLst>
                <a:rect l="0" t="0" r="r" b="b"/>
                <a:pathLst>
                  <a:path w="714" h="684">
                    <a:moveTo>
                      <a:pt x="654" y="192"/>
                    </a:moveTo>
                    <a:lnTo>
                      <a:pt x="678" y="198"/>
                    </a:lnTo>
                    <a:lnTo>
                      <a:pt x="678" y="234"/>
                    </a:lnTo>
                    <a:lnTo>
                      <a:pt x="684" y="300"/>
                    </a:lnTo>
                    <a:lnTo>
                      <a:pt x="714" y="360"/>
                    </a:lnTo>
                    <a:lnTo>
                      <a:pt x="702" y="390"/>
                    </a:lnTo>
                    <a:lnTo>
                      <a:pt x="702" y="426"/>
                    </a:lnTo>
                    <a:lnTo>
                      <a:pt x="690" y="438"/>
                    </a:lnTo>
                    <a:lnTo>
                      <a:pt x="696" y="444"/>
                    </a:lnTo>
                    <a:lnTo>
                      <a:pt x="642" y="468"/>
                    </a:lnTo>
                    <a:lnTo>
                      <a:pt x="660" y="456"/>
                    </a:lnTo>
                    <a:lnTo>
                      <a:pt x="642" y="456"/>
                    </a:lnTo>
                    <a:lnTo>
                      <a:pt x="648" y="438"/>
                    </a:lnTo>
                    <a:lnTo>
                      <a:pt x="636" y="450"/>
                    </a:lnTo>
                    <a:lnTo>
                      <a:pt x="630" y="444"/>
                    </a:lnTo>
                    <a:lnTo>
                      <a:pt x="636" y="468"/>
                    </a:lnTo>
                    <a:lnTo>
                      <a:pt x="624" y="480"/>
                    </a:lnTo>
                    <a:lnTo>
                      <a:pt x="618" y="492"/>
                    </a:lnTo>
                    <a:lnTo>
                      <a:pt x="552" y="528"/>
                    </a:lnTo>
                    <a:lnTo>
                      <a:pt x="588" y="504"/>
                    </a:lnTo>
                    <a:lnTo>
                      <a:pt x="564" y="516"/>
                    </a:lnTo>
                    <a:lnTo>
                      <a:pt x="564" y="510"/>
                    </a:lnTo>
                    <a:lnTo>
                      <a:pt x="558" y="516"/>
                    </a:lnTo>
                    <a:lnTo>
                      <a:pt x="552" y="510"/>
                    </a:lnTo>
                    <a:lnTo>
                      <a:pt x="546" y="516"/>
                    </a:lnTo>
                    <a:lnTo>
                      <a:pt x="540" y="510"/>
                    </a:lnTo>
                    <a:lnTo>
                      <a:pt x="540" y="522"/>
                    </a:lnTo>
                    <a:lnTo>
                      <a:pt x="552" y="528"/>
                    </a:lnTo>
                    <a:lnTo>
                      <a:pt x="534" y="534"/>
                    </a:lnTo>
                    <a:lnTo>
                      <a:pt x="528" y="522"/>
                    </a:lnTo>
                    <a:lnTo>
                      <a:pt x="528" y="540"/>
                    </a:lnTo>
                    <a:lnTo>
                      <a:pt x="522" y="546"/>
                    </a:lnTo>
                    <a:lnTo>
                      <a:pt x="522" y="540"/>
                    </a:lnTo>
                    <a:lnTo>
                      <a:pt x="504" y="552"/>
                    </a:lnTo>
                    <a:lnTo>
                      <a:pt x="510" y="564"/>
                    </a:lnTo>
                    <a:lnTo>
                      <a:pt x="498" y="564"/>
                    </a:lnTo>
                    <a:lnTo>
                      <a:pt x="498" y="576"/>
                    </a:lnTo>
                    <a:lnTo>
                      <a:pt x="504" y="576"/>
                    </a:lnTo>
                    <a:lnTo>
                      <a:pt x="492" y="600"/>
                    </a:lnTo>
                    <a:lnTo>
                      <a:pt x="486" y="600"/>
                    </a:lnTo>
                    <a:lnTo>
                      <a:pt x="486" y="594"/>
                    </a:lnTo>
                    <a:lnTo>
                      <a:pt x="480" y="600"/>
                    </a:lnTo>
                    <a:lnTo>
                      <a:pt x="474" y="588"/>
                    </a:lnTo>
                    <a:lnTo>
                      <a:pt x="474" y="600"/>
                    </a:lnTo>
                    <a:lnTo>
                      <a:pt x="492" y="600"/>
                    </a:lnTo>
                    <a:lnTo>
                      <a:pt x="486" y="630"/>
                    </a:lnTo>
                    <a:lnTo>
                      <a:pt x="510" y="684"/>
                    </a:lnTo>
                    <a:lnTo>
                      <a:pt x="450" y="678"/>
                    </a:lnTo>
                    <a:lnTo>
                      <a:pt x="396" y="654"/>
                    </a:lnTo>
                    <a:lnTo>
                      <a:pt x="378" y="612"/>
                    </a:lnTo>
                    <a:lnTo>
                      <a:pt x="372" y="576"/>
                    </a:lnTo>
                    <a:lnTo>
                      <a:pt x="336" y="534"/>
                    </a:lnTo>
                    <a:lnTo>
                      <a:pt x="306" y="468"/>
                    </a:lnTo>
                    <a:lnTo>
                      <a:pt x="276" y="438"/>
                    </a:lnTo>
                    <a:lnTo>
                      <a:pt x="222" y="426"/>
                    </a:lnTo>
                    <a:lnTo>
                      <a:pt x="204" y="432"/>
                    </a:lnTo>
                    <a:lnTo>
                      <a:pt x="192" y="462"/>
                    </a:lnTo>
                    <a:lnTo>
                      <a:pt x="174" y="480"/>
                    </a:lnTo>
                    <a:lnTo>
                      <a:pt x="162" y="474"/>
                    </a:lnTo>
                    <a:lnTo>
                      <a:pt x="102" y="432"/>
                    </a:lnTo>
                    <a:lnTo>
                      <a:pt x="84" y="372"/>
                    </a:lnTo>
                    <a:lnTo>
                      <a:pt x="6" y="282"/>
                    </a:lnTo>
                    <a:lnTo>
                      <a:pt x="0" y="270"/>
                    </a:lnTo>
                    <a:lnTo>
                      <a:pt x="192" y="288"/>
                    </a:lnTo>
                    <a:lnTo>
                      <a:pt x="216" y="0"/>
                    </a:lnTo>
                    <a:lnTo>
                      <a:pt x="372" y="6"/>
                    </a:lnTo>
                    <a:lnTo>
                      <a:pt x="366" y="132"/>
                    </a:lnTo>
                    <a:lnTo>
                      <a:pt x="384" y="144"/>
                    </a:lnTo>
                    <a:lnTo>
                      <a:pt x="402" y="138"/>
                    </a:lnTo>
                    <a:lnTo>
                      <a:pt x="408" y="156"/>
                    </a:lnTo>
                    <a:lnTo>
                      <a:pt x="444" y="168"/>
                    </a:lnTo>
                    <a:lnTo>
                      <a:pt x="462" y="162"/>
                    </a:lnTo>
                    <a:lnTo>
                      <a:pt x="474" y="180"/>
                    </a:lnTo>
                    <a:lnTo>
                      <a:pt x="486" y="174"/>
                    </a:lnTo>
                    <a:lnTo>
                      <a:pt x="504" y="186"/>
                    </a:lnTo>
                    <a:lnTo>
                      <a:pt x="510" y="180"/>
                    </a:lnTo>
                    <a:lnTo>
                      <a:pt x="516" y="192"/>
                    </a:lnTo>
                    <a:lnTo>
                      <a:pt x="528" y="174"/>
                    </a:lnTo>
                    <a:lnTo>
                      <a:pt x="528" y="180"/>
                    </a:lnTo>
                    <a:lnTo>
                      <a:pt x="540" y="180"/>
                    </a:lnTo>
                    <a:lnTo>
                      <a:pt x="558" y="192"/>
                    </a:lnTo>
                    <a:lnTo>
                      <a:pt x="618" y="174"/>
                    </a:lnTo>
                    <a:lnTo>
                      <a:pt x="654" y="192"/>
                    </a:lnTo>
                    <a:close/>
                  </a:path>
                </a:pathLst>
              </a:custGeom>
              <a:solidFill>
                <a:srgbClr val="FFAA00"/>
              </a:solidFill>
              <a:ln w="9525">
                <a:solidFill>
                  <a:srgbClr val="FFAA00"/>
                </a:solidFill>
                <a:prstDash val="solid"/>
                <a:round/>
                <a:headEnd/>
                <a:tailEnd/>
              </a:ln>
            </p:spPr>
            <p:txBody>
              <a:bodyPr/>
              <a:lstStyle/>
              <a:p>
                <a:endParaRPr lang="en-US"/>
              </a:p>
            </p:txBody>
          </p:sp>
          <p:sp>
            <p:nvSpPr>
              <p:cNvPr id="364780" name="Freeform 236"/>
              <p:cNvSpPr>
                <a:spLocks noChangeAspect="1"/>
              </p:cNvSpPr>
              <p:nvPr/>
            </p:nvSpPr>
            <p:spPr bwMode="auto">
              <a:xfrm>
                <a:off x="1091" y="1625"/>
                <a:ext cx="545" cy="493"/>
              </a:xfrm>
              <a:custGeom>
                <a:avLst/>
                <a:gdLst/>
                <a:ahLst/>
                <a:cxnLst>
                  <a:cxn ang="0">
                    <a:pos x="678" y="198"/>
                  </a:cxn>
                  <a:cxn ang="0">
                    <a:pos x="684" y="300"/>
                  </a:cxn>
                  <a:cxn ang="0">
                    <a:pos x="702" y="390"/>
                  </a:cxn>
                  <a:cxn ang="0">
                    <a:pos x="690" y="438"/>
                  </a:cxn>
                  <a:cxn ang="0">
                    <a:pos x="642" y="468"/>
                  </a:cxn>
                  <a:cxn ang="0">
                    <a:pos x="642" y="456"/>
                  </a:cxn>
                  <a:cxn ang="0">
                    <a:pos x="636" y="450"/>
                  </a:cxn>
                  <a:cxn ang="0">
                    <a:pos x="636" y="468"/>
                  </a:cxn>
                  <a:cxn ang="0">
                    <a:pos x="618" y="492"/>
                  </a:cxn>
                  <a:cxn ang="0">
                    <a:pos x="588" y="504"/>
                  </a:cxn>
                  <a:cxn ang="0">
                    <a:pos x="564" y="510"/>
                  </a:cxn>
                  <a:cxn ang="0">
                    <a:pos x="552" y="510"/>
                  </a:cxn>
                  <a:cxn ang="0">
                    <a:pos x="540" y="510"/>
                  </a:cxn>
                  <a:cxn ang="0">
                    <a:pos x="552" y="528"/>
                  </a:cxn>
                  <a:cxn ang="0">
                    <a:pos x="528" y="522"/>
                  </a:cxn>
                  <a:cxn ang="0">
                    <a:pos x="522" y="546"/>
                  </a:cxn>
                  <a:cxn ang="0">
                    <a:pos x="504" y="552"/>
                  </a:cxn>
                  <a:cxn ang="0">
                    <a:pos x="486" y="564"/>
                  </a:cxn>
                  <a:cxn ang="0">
                    <a:pos x="498" y="576"/>
                  </a:cxn>
                  <a:cxn ang="0">
                    <a:pos x="492" y="600"/>
                  </a:cxn>
                  <a:cxn ang="0">
                    <a:pos x="486" y="594"/>
                  </a:cxn>
                  <a:cxn ang="0">
                    <a:pos x="474" y="588"/>
                  </a:cxn>
                  <a:cxn ang="0">
                    <a:pos x="492" y="600"/>
                  </a:cxn>
                  <a:cxn ang="0">
                    <a:pos x="510" y="684"/>
                  </a:cxn>
                  <a:cxn ang="0">
                    <a:pos x="396" y="654"/>
                  </a:cxn>
                  <a:cxn ang="0">
                    <a:pos x="372" y="576"/>
                  </a:cxn>
                  <a:cxn ang="0">
                    <a:pos x="306" y="468"/>
                  </a:cxn>
                  <a:cxn ang="0">
                    <a:pos x="222" y="426"/>
                  </a:cxn>
                  <a:cxn ang="0">
                    <a:pos x="192" y="462"/>
                  </a:cxn>
                  <a:cxn ang="0">
                    <a:pos x="162" y="474"/>
                  </a:cxn>
                  <a:cxn ang="0">
                    <a:pos x="84" y="372"/>
                  </a:cxn>
                  <a:cxn ang="0">
                    <a:pos x="0" y="270"/>
                  </a:cxn>
                  <a:cxn ang="0">
                    <a:pos x="216" y="0"/>
                  </a:cxn>
                  <a:cxn ang="0">
                    <a:pos x="366" y="132"/>
                  </a:cxn>
                  <a:cxn ang="0">
                    <a:pos x="402" y="138"/>
                  </a:cxn>
                  <a:cxn ang="0">
                    <a:pos x="444" y="168"/>
                  </a:cxn>
                  <a:cxn ang="0">
                    <a:pos x="474" y="180"/>
                  </a:cxn>
                  <a:cxn ang="0">
                    <a:pos x="504" y="186"/>
                  </a:cxn>
                  <a:cxn ang="0">
                    <a:pos x="516" y="192"/>
                  </a:cxn>
                  <a:cxn ang="0">
                    <a:pos x="528" y="180"/>
                  </a:cxn>
                  <a:cxn ang="0">
                    <a:pos x="558" y="192"/>
                  </a:cxn>
                  <a:cxn ang="0">
                    <a:pos x="654" y="192"/>
                  </a:cxn>
                </a:cxnLst>
                <a:rect l="0" t="0" r="r" b="b"/>
                <a:pathLst>
                  <a:path w="714" h="684">
                    <a:moveTo>
                      <a:pt x="654" y="192"/>
                    </a:moveTo>
                    <a:lnTo>
                      <a:pt x="678" y="198"/>
                    </a:lnTo>
                    <a:lnTo>
                      <a:pt x="678" y="234"/>
                    </a:lnTo>
                    <a:lnTo>
                      <a:pt x="684" y="300"/>
                    </a:lnTo>
                    <a:lnTo>
                      <a:pt x="714" y="360"/>
                    </a:lnTo>
                    <a:lnTo>
                      <a:pt x="702" y="390"/>
                    </a:lnTo>
                    <a:lnTo>
                      <a:pt x="702" y="426"/>
                    </a:lnTo>
                    <a:lnTo>
                      <a:pt x="690" y="438"/>
                    </a:lnTo>
                    <a:lnTo>
                      <a:pt x="696" y="444"/>
                    </a:lnTo>
                    <a:lnTo>
                      <a:pt x="642" y="468"/>
                    </a:lnTo>
                    <a:lnTo>
                      <a:pt x="660" y="456"/>
                    </a:lnTo>
                    <a:lnTo>
                      <a:pt x="642" y="456"/>
                    </a:lnTo>
                    <a:lnTo>
                      <a:pt x="648" y="438"/>
                    </a:lnTo>
                    <a:lnTo>
                      <a:pt x="636" y="450"/>
                    </a:lnTo>
                    <a:lnTo>
                      <a:pt x="630" y="444"/>
                    </a:lnTo>
                    <a:lnTo>
                      <a:pt x="636" y="468"/>
                    </a:lnTo>
                    <a:lnTo>
                      <a:pt x="624" y="480"/>
                    </a:lnTo>
                    <a:lnTo>
                      <a:pt x="618" y="492"/>
                    </a:lnTo>
                    <a:lnTo>
                      <a:pt x="552" y="528"/>
                    </a:lnTo>
                    <a:lnTo>
                      <a:pt x="588" y="504"/>
                    </a:lnTo>
                    <a:lnTo>
                      <a:pt x="564" y="516"/>
                    </a:lnTo>
                    <a:lnTo>
                      <a:pt x="564" y="510"/>
                    </a:lnTo>
                    <a:lnTo>
                      <a:pt x="558" y="516"/>
                    </a:lnTo>
                    <a:lnTo>
                      <a:pt x="552" y="510"/>
                    </a:lnTo>
                    <a:lnTo>
                      <a:pt x="546" y="516"/>
                    </a:lnTo>
                    <a:lnTo>
                      <a:pt x="540" y="510"/>
                    </a:lnTo>
                    <a:lnTo>
                      <a:pt x="540" y="522"/>
                    </a:lnTo>
                    <a:lnTo>
                      <a:pt x="552" y="528"/>
                    </a:lnTo>
                    <a:lnTo>
                      <a:pt x="534" y="534"/>
                    </a:lnTo>
                    <a:lnTo>
                      <a:pt x="528" y="522"/>
                    </a:lnTo>
                    <a:lnTo>
                      <a:pt x="528" y="540"/>
                    </a:lnTo>
                    <a:lnTo>
                      <a:pt x="522" y="546"/>
                    </a:lnTo>
                    <a:lnTo>
                      <a:pt x="522" y="540"/>
                    </a:lnTo>
                    <a:lnTo>
                      <a:pt x="504" y="552"/>
                    </a:lnTo>
                    <a:lnTo>
                      <a:pt x="510" y="564"/>
                    </a:lnTo>
                    <a:lnTo>
                      <a:pt x="486" y="564"/>
                    </a:lnTo>
                    <a:lnTo>
                      <a:pt x="498" y="564"/>
                    </a:lnTo>
                    <a:lnTo>
                      <a:pt x="498" y="576"/>
                    </a:lnTo>
                    <a:lnTo>
                      <a:pt x="504" y="576"/>
                    </a:lnTo>
                    <a:lnTo>
                      <a:pt x="492" y="600"/>
                    </a:lnTo>
                    <a:lnTo>
                      <a:pt x="486" y="600"/>
                    </a:lnTo>
                    <a:lnTo>
                      <a:pt x="486" y="594"/>
                    </a:lnTo>
                    <a:lnTo>
                      <a:pt x="480" y="600"/>
                    </a:lnTo>
                    <a:lnTo>
                      <a:pt x="474" y="588"/>
                    </a:lnTo>
                    <a:lnTo>
                      <a:pt x="474" y="600"/>
                    </a:lnTo>
                    <a:lnTo>
                      <a:pt x="492" y="600"/>
                    </a:lnTo>
                    <a:lnTo>
                      <a:pt x="486" y="630"/>
                    </a:lnTo>
                    <a:lnTo>
                      <a:pt x="510" y="684"/>
                    </a:lnTo>
                    <a:lnTo>
                      <a:pt x="450" y="678"/>
                    </a:lnTo>
                    <a:lnTo>
                      <a:pt x="396" y="654"/>
                    </a:lnTo>
                    <a:lnTo>
                      <a:pt x="378" y="612"/>
                    </a:lnTo>
                    <a:lnTo>
                      <a:pt x="372" y="576"/>
                    </a:lnTo>
                    <a:lnTo>
                      <a:pt x="336" y="534"/>
                    </a:lnTo>
                    <a:lnTo>
                      <a:pt x="306" y="468"/>
                    </a:lnTo>
                    <a:lnTo>
                      <a:pt x="276" y="438"/>
                    </a:lnTo>
                    <a:lnTo>
                      <a:pt x="222" y="426"/>
                    </a:lnTo>
                    <a:lnTo>
                      <a:pt x="204" y="432"/>
                    </a:lnTo>
                    <a:lnTo>
                      <a:pt x="192" y="462"/>
                    </a:lnTo>
                    <a:lnTo>
                      <a:pt x="174" y="480"/>
                    </a:lnTo>
                    <a:lnTo>
                      <a:pt x="162" y="474"/>
                    </a:lnTo>
                    <a:lnTo>
                      <a:pt x="102" y="432"/>
                    </a:lnTo>
                    <a:lnTo>
                      <a:pt x="84" y="372"/>
                    </a:lnTo>
                    <a:lnTo>
                      <a:pt x="6" y="282"/>
                    </a:lnTo>
                    <a:lnTo>
                      <a:pt x="0" y="270"/>
                    </a:lnTo>
                    <a:lnTo>
                      <a:pt x="192" y="288"/>
                    </a:lnTo>
                    <a:lnTo>
                      <a:pt x="216" y="0"/>
                    </a:lnTo>
                    <a:lnTo>
                      <a:pt x="372" y="6"/>
                    </a:lnTo>
                    <a:lnTo>
                      <a:pt x="366" y="132"/>
                    </a:lnTo>
                    <a:lnTo>
                      <a:pt x="384" y="144"/>
                    </a:lnTo>
                    <a:lnTo>
                      <a:pt x="402" y="138"/>
                    </a:lnTo>
                    <a:lnTo>
                      <a:pt x="408" y="156"/>
                    </a:lnTo>
                    <a:lnTo>
                      <a:pt x="444" y="168"/>
                    </a:lnTo>
                    <a:lnTo>
                      <a:pt x="462" y="162"/>
                    </a:lnTo>
                    <a:lnTo>
                      <a:pt x="474" y="180"/>
                    </a:lnTo>
                    <a:lnTo>
                      <a:pt x="486" y="174"/>
                    </a:lnTo>
                    <a:lnTo>
                      <a:pt x="504" y="186"/>
                    </a:lnTo>
                    <a:lnTo>
                      <a:pt x="510" y="180"/>
                    </a:lnTo>
                    <a:lnTo>
                      <a:pt x="516" y="192"/>
                    </a:lnTo>
                    <a:lnTo>
                      <a:pt x="528" y="174"/>
                    </a:lnTo>
                    <a:lnTo>
                      <a:pt x="528" y="180"/>
                    </a:lnTo>
                    <a:lnTo>
                      <a:pt x="540" y="180"/>
                    </a:lnTo>
                    <a:lnTo>
                      <a:pt x="558" y="192"/>
                    </a:lnTo>
                    <a:lnTo>
                      <a:pt x="618" y="174"/>
                    </a:lnTo>
                    <a:lnTo>
                      <a:pt x="654" y="192"/>
                    </a:lnTo>
                    <a:lnTo>
                      <a:pt x="654" y="198"/>
                    </a:lnTo>
                  </a:path>
                </a:pathLst>
              </a:custGeom>
              <a:noFill/>
              <a:ln w="9525">
                <a:solidFill>
                  <a:srgbClr val="000000"/>
                </a:solidFill>
                <a:prstDash val="solid"/>
                <a:round/>
                <a:headEnd/>
                <a:tailEnd/>
              </a:ln>
            </p:spPr>
            <p:txBody>
              <a:bodyPr/>
              <a:lstStyle/>
              <a:p>
                <a:endParaRPr lang="en-US"/>
              </a:p>
            </p:txBody>
          </p:sp>
          <p:sp>
            <p:nvSpPr>
              <p:cNvPr id="364781" name="Freeform 237"/>
              <p:cNvSpPr>
                <a:spLocks noChangeAspect="1"/>
              </p:cNvSpPr>
              <p:nvPr/>
            </p:nvSpPr>
            <p:spPr bwMode="auto">
              <a:xfrm>
                <a:off x="835" y="1317"/>
                <a:ext cx="219" cy="260"/>
              </a:xfrm>
              <a:custGeom>
                <a:avLst/>
                <a:gdLst/>
                <a:ahLst/>
                <a:cxnLst>
                  <a:cxn ang="0">
                    <a:pos x="252" y="360"/>
                  </a:cxn>
                  <a:cxn ang="0">
                    <a:pos x="0" y="318"/>
                  </a:cxn>
                  <a:cxn ang="0">
                    <a:pos x="60" y="0"/>
                  </a:cxn>
                  <a:cxn ang="0">
                    <a:pos x="108" y="12"/>
                  </a:cxn>
                  <a:cxn ang="0">
                    <a:pos x="204" y="30"/>
                  </a:cxn>
                  <a:cxn ang="0">
                    <a:pos x="192" y="90"/>
                  </a:cxn>
                  <a:cxn ang="0">
                    <a:pos x="288" y="108"/>
                  </a:cxn>
                  <a:cxn ang="0">
                    <a:pos x="258" y="318"/>
                  </a:cxn>
                  <a:cxn ang="0">
                    <a:pos x="252" y="360"/>
                  </a:cxn>
                </a:cxnLst>
                <a:rect l="0" t="0" r="r" b="b"/>
                <a:pathLst>
                  <a:path w="288" h="360">
                    <a:moveTo>
                      <a:pt x="252" y="360"/>
                    </a:moveTo>
                    <a:lnTo>
                      <a:pt x="0" y="318"/>
                    </a:lnTo>
                    <a:lnTo>
                      <a:pt x="60" y="0"/>
                    </a:lnTo>
                    <a:lnTo>
                      <a:pt x="108" y="12"/>
                    </a:lnTo>
                    <a:lnTo>
                      <a:pt x="204" y="30"/>
                    </a:lnTo>
                    <a:lnTo>
                      <a:pt x="192" y="90"/>
                    </a:lnTo>
                    <a:lnTo>
                      <a:pt x="288" y="108"/>
                    </a:lnTo>
                    <a:lnTo>
                      <a:pt x="258" y="318"/>
                    </a:lnTo>
                    <a:lnTo>
                      <a:pt x="252" y="360"/>
                    </a:lnTo>
                    <a:close/>
                  </a:path>
                </a:pathLst>
              </a:custGeom>
              <a:solidFill>
                <a:srgbClr val="E8D898"/>
              </a:solidFill>
              <a:ln w="9525">
                <a:solidFill>
                  <a:srgbClr val="E8D898"/>
                </a:solidFill>
                <a:prstDash val="solid"/>
                <a:round/>
                <a:headEnd/>
                <a:tailEnd/>
              </a:ln>
            </p:spPr>
            <p:txBody>
              <a:bodyPr/>
              <a:lstStyle/>
              <a:p>
                <a:endParaRPr lang="en-US"/>
              </a:p>
            </p:txBody>
          </p:sp>
          <p:sp>
            <p:nvSpPr>
              <p:cNvPr id="364782" name="Freeform 238"/>
              <p:cNvSpPr>
                <a:spLocks noChangeAspect="1"/>
              </p:cNvSpPr>
              <p:nvPr/>
            </p:nvSpPr>
            <p:spPr bwMode="auto">
              <a:xfrm>
                <a:off x="835" y="1317"/>
                <a:ext cx="219" cy="264"/>
              </a:xfrm>
              <a:custGeom>
                <a:avLst/>
                <a:gdLst/>
                <a:ahLst/>
                <a:cxnLst>
                  <a:cxn ang="0">
                    <a:pos x="252" y="360"/>
                  </a:cxn>
                  <a:cxn ang="0">
                    <a:pos x="0" y="318"/>
                  </a:cxn>
                  <a:cxn ang="0">
                    <a:pos x="60" y="0"/>
                  </a:cxn>
                  <a:cxn ang="0">
                    <a:pos x="108" y="12"/>
                  </a:cxn>
                  <a:cxn ang="0">
                    <a:pos x="204" y="30"/>
                  </a:cxn>
                  <a:cxn ang="0">
                    <a:pos x="192" y="90"/>
                  </a:cxn>
                  <a:cxn ang="0">
                    <a:pos x="288" y="108"/>
                  </a:cxn>
                  <a:cxn ang="0">
                    <a:pos x="258" y="318"/>
                  </a:cxn>
                  <a:cxn ang="0">
                    <a:pos x="252" y="360"/>
                  </a:cxn>
                  <a:cxn ang="0">
                    <a:pos x="252" y="366"/>
                  </a:cxn>
                </a:cxnLst>
                <a:rect l="0" t="0" r="r" b="b"/>
                <a:pathLst>
                  <a:path w="288" h="366">
                    <a:moveTo>
                      <a:pt x="252" y="360"/>
                    </a:moveTo>
                    <a:lnTo>
                      <a:pt x="0" y="318"/>
                    </a:lnTo>
                    <a:lnTo>
                      <a:pt x="60" y="0"/>
                    </a:lnTo>
                    <a:lnTo>
                      <a:pt x="108" y="12"/>
                    </a:lnTo>
                    <a:lnTo>
                      <a:pt x="204" y="30"/>
                    </a:lnTo>
                    <a:lnTo>
                      <a:pt x="192" y="90"/>
                    </a:lnTo>
                    <a:lnTo>
                      <a:pt x="288" y="108"/>
                    </a:lnTo>
                    <a:lnTo>
                      <a:pt x="258" y="318"/>
                    </a:lnTo>
                    <a:lnTo>
                      <a:pt x="252" y="360"/>
                    </a:lnTo>
                    <a:lnTo>
                      <a:pt x="252" y="366"/>
                    </a:lnTo>
                  </a:path>
                </a:pathLst>
              </a:custGeom>
              <a:noFill/>
              <a:ln w="9525">
                <a:solidFill>
                  <a:srgbClr val="000000"/>
                </a:solidFill>
                <a:prstDash val="solid"/>
                <a:round/>
                <a:headEnd/>
                <a:tailEnd/>
              </a:ln>
            </p:spPr>
            <p:txBody>
              <a:bodyPr/>
              <a:lstStyle/>
              <a:p>
                <a:endParaRPr lang="en-US"/>
              </a:p>
            </p:txBody>
          </p:sp>
          <p:sp>
            <p:nvSpPr>
              <p:cNvPr id="364783" name="Freeform 239"/>
              <p:cNvSpPr>
                <a:spLocks noChangeAspect="1"/>
              </p:cNvSpPr>
              <p:nvPr/>
            </p:nvSpPr>
            <p:spPr bwMode="auto">
              <a:xfrm>
                <a:off x="2308" y="1140"/>
                <a:ext cx="64" cy="112"/>
              </a:xfrm>
              <a:custGeom>
                <a:avLst/>
                <a:gdLst/>
                <a:ahLst/>
                <a:cxnLst>
                  <a:cxn ang="0">
                    <a:pos x="72" y="150"/>
                  </a:cxn>
                  <a:cxn ang="0">
                    <a:pos x="54" y="156"/>
                  </a:cxn>
                  <a:cxn ang="0">
                    <a:pos x="36" y="156"/>
                  </a:cxn>
                  <a:cxn ang="0">
                    <a:pos x="24" y="108"/>
                  </a:cxn>
                  <a:cxn ang="0">
                    <a:pos x="18" y="108"/>
                  </a:cxn>
                  <a:cxn ang="0">
                    <a:pos x="12" y="78"/>
                  </a:cxn>
                  <a:cxn ang="0">
                    <a:pos x="0" y="18"/>
                  </a:cxn>
                  <a:cxn ang="0">
                    <a:pos x="84" y="0"/>
                  </a:cxn>
                  <a:cxn ang="0">
                    <a:pos x="84" y="30"/>
                  </a:cxn>
                  <a:cxn ang="0">
                    <a:pos x="72" y="48"/>
                  </a:cxn>
                  <a:cxn ang="0">
                    <a:pos x="66" y="96"/>
                  </a:cxn>
                  <a:cxn ang="0">
                    <a:pos x="72" y="150"/>
                  </a:cxn>
                </a:cxnLst>
                <a:rect l="0" t="0" r="r" b="b"/>
                <a:pathLst>
                  <a:path w="84" h="156">
                    <a:moveTo>
                      <a:pt x="72" y="150"/>
                    </a:moveTo>
                    <a:lnTo>
                      <a:pt x="54" y="156"/>
                    </a:lnTo>
                    <a:lnTo>
                      <a:pt x="36" y="156"/>
                    </a:lnTo>
                    <a:lnTo>
                      <a:pt x="24" y="108"/>
                    </a:lnTo>
                    <a:lnTo>
                      <a:pt x="18" y="108"/>
                    </a:lnTo>
                    <a:lnTo>
                      <a:pt x="12" y="78"/>
                    </a:lnTo>
                    <a:lnTo>
                      <a:pt x="0" y="18"/>
                    </a:lnTo>
                    <a:lnTo>
                      <a:pt x="84" y="0"/>
                    </a:lnTo>
                    <a:lnTo>
                      <a:pt x="84" y="30"/>
                    </a:lnTo>
                    <a:lnTo>
                      <a:pt x="72" y="48"/>
                    </a:lnTo>
                    <a:lnTo>
                      <a:pt x="66" y="96"/>
                    </a:lnTo>
                    <a:lnTo>
                      <a:pt x="72" y="150"/>
                    </a:lnTo>
                    <a:close/>
                  </a:path>
                </a:pathLst>
              </a:custGeom>
              <a:solidFill>
                <a:srgbClr val="FFAA00"/>
              </a:solidFill>
              <a:ln w="9525">
                <a:solidFill>
                  <a:srgbClr val="FFAA00"/>
                </a:solidFill>
                <a:prstDash val="solid"/>
                <a:round/>
                <a:headEnd/>
                <a:tailEnd/>
              </a:ln>
            </p:spPr>
            <p:txBody>
              <a:bodyPr/>
              <a:lstStyle/>
              <a:p>
                <a:endParaRPr lang="en-US"/>
              </a:p>
            </p:txBody>
          </p:sp>
          <p:sp>
            <p:nvSpPr>
              <p:cNvPr id="364784" name="Freeform 240"/>
              <p:cNvSpPr>
                <a:spLocks noChangeAspect="1"/>
              </p:cNvSpPr>
              <p:nvPr/>
            </p:nvSpPr>
            <p:spPr bwMode="auto">
              <a:xfrm>
                <a:off x="2308" y="1140"/>
                <a:ext cx="64" cy="112"/>
              </a:xfrm>
              <a:custGeom>
                <a:avLst/>
                <a:gdLst/>
                <a:ahLst/>
                <a:cxnLst>
                  <a:cxn ang="0">
                    <a:pos x="72" y="150"/>
                  </a:cxn>
                  <a:cxn ang="0">
                    <a:pos x="54" y="156"/>
                  </a:cxn>
                  <a:cxn ang="0">
                    <a:pos x="36" y="156"/>
                  </a:cxn>
                  <a:cxn ang="0">
                    <a:pos x="24" y="108"/>
                  </a:cxn>
                  <a:cxn ang="0">
                    <a:pos x="18" y="108"/>
                  </a:cxn>
                  <a:cxn ang="0">
                    <a:pos x="12" y="78"/>
                  </a:cxn>
                  <a:cxn ang="0">
                    <a:pos x="0" y="18"/>
                  </a:cxn>
                  <a:cxn ang="0">
                    <a:pos x="84" y="0"/>
                  </a:cxn>
                  <a:cxn ang="0">
                    <a:pos x="84" y="30"/>
                  </a:cxn>
                  <a:cxn ang="0">
                    <a:pos x="72" y="48"/>
                  </a:cxn>
                  <a:cxn ang="0">
                    <a:pos x="66" y="96"/>
                  </a:cxn>
                  <a:cxn ang="0">
                    <a:pos x="72" y="150"/>
                  </a:cxn>
                  <a:cxn ang="0">
                    <a:pos x="72" y="156"/>
                  </a:cxn>
                </a:cxnLst>
                <a:rect l="0" t="0" r="r" b="b"/>
                <a:pathLst>
                  <a:path w="84" h="156">
                    <a:moveTo>
                      <a:pt x="72" y="150"/>
                    </a:moveTo>
                    <a:lnTo>
                      <a:pt x="54" y="156"/>
                    </a:lnTo>
                    <a:lnTo>
                      <a:pt x="36" y="156"/>
                    </a:lnTo>
                    <a:lnTo>
                      <a:pt x="24" y="108"/>
                    </a:lnTo>
                    <a:lnTo>
                      <a:pt x="18" y="108"/>
                    </a:lnTo>
                    <a:lnTo>
                      <a:pt x="12" y="78"/>
                    </a:lnTo>
                    <a:lnTo>
                      <a:pt x="0" y="18"/>
                    </a:lnTo>
                    <a:lnTo>
                      <a:pt x="84" y="0"/>
                    </a:lnTo>
                    <a:lnTo>
                      <a:pt x="84" y="30"/>
                    </a:lnTo>
                    <a:lnTo>
                      <a:pt x="72" y="48"/>
                    </a:lnTo>
                    <a:lnTo>
                      <a:pt x="66" y="96"/>
                    </a:lnTo>
                    <a:lnTo>
                      <a:pt x="72" y="150"/>
                    </a:lnTo>
                    <a:lnTo>
                      <a:pt x="72" y="156"/>
                    </a:lnTo>
                  </a:path>
                </a:pathLst>
              </a:custGeom>
              <a:noFill/>
              <a:ln w="9525">
                <a:solidFill>
                  <a:srgbClr val="000000"/>
                </a:solidFill>
                <a:prstDash val="solid"/>
                <a:round/>
                <a:headEnd/>
                <a:tailEnd/>
              </a:ln>
            </p:spPr>
            <p:txBody>
              <a:bodyPr/>
              <a:lstStyle/>
              <a:p>
                <a:endParaRPr lang="en-US"/>
              </a:p>
            </p:txBody>
          </p:sp>
          <p:sp>
            <p:nvSpPr>
              <p:cNvPr id="364785" name="Freeform 241"/>
              <p:cNvSpPr>
                <a:spLocks noChangeAspect="1"/>
              </p:cNvSpPr>
              <p:nvPr/>
            </p:nvSpPr>
            <p:spPr bwMode="auto">
              <a:xfrm>
                <a:off x="2317" y="1482"/>
                <a:ext cx="0" cy="9"/>
              </a:xfrm>
              <a:custGeom>
                <a:avLst/>
                <a:gdLst/>
                <a:ahLst/>
                <a:cxnLst>
                  <a:cxn ang="0">
                    <a:pos x="0" y="0"/>
                  </a:cxn>
                  <a:cxn ang="0">
                    <a:pos x="0" y="12"/>
                  </a:cxn>
                  <a:cxn ang="0">
                    <a:pos x="0" y="0"/>
                  </a:cxn>
                  <a:cxn ang="0">
                    <a:pos x="0" y="6"/>
                  </a:cxn>
                </a:cxnLst>
                <a:rect l="0" t="0" r="r" b="b"/>
                <a:pathLst>
                  <a:path h="12">
                    <a:moveTo>
                      <a:pt x="0" y="0"/>
                    </a:moveTo>
                    <a:lnTo>
                      <a:pt x="0" y="12"/>
                    </a:lnTo>
                    <a:lnTo>
                      <a:pt x="0" y="0"/>
                    </a:lnTo>
                    <a:lnTo>
                      <a:pt x="0" y="6"/>
                    </a:lnTo>
                  </a:path>
                </a:pathLst>
              </a:custGeom>
              <a:noFill/>
              <a:ln w="9525">
                <a:solidFill>
                  <a:srgbClr val="000000"/>
                </a:solidFill>
                <a:prstDash val="solid"/>
                <a:round/>
                <a:headEnd/>
                <a:tailEnd/>
              </a:ln>
            </p:spPr>
            <p:txBody>
              <a:bodyPr/>
              <a:lstStyle/>
              <a:p>
                <a:endParaRPr lang="en-US"/>
              </a:p>
            </p:txBody>
          </p:sp>
          <p:sp>
            <p:nvSpPr>
              <p:cNvPr id="364786" name="Freeform 242"/>
              <p:cNvSpPr>
                <a:spLocks noChangeAspect="1"/>
              </p:cNvSpPr>
              <p:nvPr/>
            </p:nvSpPr>
            <p:spPr bwMode="auto">
              <a:xfrm>
                <a:off x="2299" y="1482"/>
                <a:ext cx="14" cy="48"/>
              </a:xfrm>
              <a:custGeom>
                <a:avLst/>
                <a:gdLst/>
                <a:ahLst/>
                <a:cxnLst>
                  <a:cxn ang="0">
                    <a:pos x="18" y="0"/>
                  </a:cxn>
                  <a:cxn ang="0">
                    <a:pos x="6" y="66"/>
                  </a:cxn>
                  <a:cxn ang="0">
                    <a:pos x="0" y="48"/>
                  </a:cxn>
                  <a:cxn ang="0">
                    <a:pos x="6" y="6"/>
                  </a:cxn>
                  <a:cxn ang="0">
                    <a:pos x="18" y="0"/>
                  </a:cxn>
                </a:cxnLst>
                <a:rect l="0" t="0" r="r" b="b"/>
                <a:pathLst>
                  <a:path w="18" h="66">
                    <a:moveTo>
                      <a:pt x="18" y="0"/>
                    </a:moveTo>
                    <a:lnTo>
                      <a:pt x="6" y="66"/>
                    </a:lnTo>
                    <a:lnTo>
                      <a:pt x="0" y="48"/>
                    </a:lnTo>
                    <a:lnTo>
                      <a:pt x="6" y="6"/>
                    </a:lnTo>
                    <a:lnTo>
                      <a:pt x="18" y="0"/>
                    </a:lnTo>
                    <a:close/>
                  </a:path>
                </a:pathLst>
              </a:custGeom>
              <a:solidFill>
                <a:srgbClr val="E8D898"/>
              </a:solidFill>
              <a:ln w="9525">
                <a:solidFill>
                  <a:srgbClr val="E8D898"/>
                </a:solidFill>
                <a:prstDash val="solid"/>
                <a:round/>
                <a:headEnd/>
                <a:tailEnd/>
              </a:ln>
            </p:spPr>
            <p:txBody>
              <a:bodyPr/>
              <a:lstStyle/>
              <a:p>
                <a:endParaRPr lang="en-US"/>
              </a:p>
            </p:txBody>
          </p:sp>
          <p:sp>
            <p:nvSpPr>
              <p:cNvPr id="364787" name="Freeform 243"/>
              <p:cNvSpPr>
                <a:spLocks noChangeAspect="1"/>
              </p:cNvSpPr>
              <p:nvPr/>
            </p:nvSpPr>
            <p:spPr bwMode="auto">
              <a:xfrm>
                <a:off x="2299" y="1482"/>
                <a:ext cx="14" cy="48"/>
              </a:xfrm>
              <a:custGeom>
                <a:avLst/>
                <a:gdLst/>
                <a:ahLst/>
                <a:cxnLst>
                  <a:cxn ang="0">
                    <a:pos x="18" y="0"/>
                  </a:cxn>
                  <a:cxn ang="0">
                    <a:pos x="6" y="66"/>
                  </a:cxn>
                  <a:cxn ang="0">
                    <a:pos x="0" y="48"/>
                  </a:cxn>
                  <a:cxn ang="0">
                    <a:pos x="6" y="6"/>
                  </a:cxn>
                  <a:cxn ang="0">
                    <a:pos x="18" y="0"/>
                  </a:cxn>
                  <a:cxn ang="0">
                    <a:pos x="18" y="6"/>
                  </a:cxn>
                </a:cxnLst>
                <a:rect l="0" t="0" r="r" b="b"/>
                <a:pathLst>
                  <a:path w="18" h="66">
                    <a:moveTo>
                      <a:pt x="18" y="0"/>
                    </a:moveTo>
                    <a:lnTo>
                      <a:pt x="6" y="66"/>
                    </a:lnTo>
                    <a:lnTo>
                      <a:pt x="0" y="48"/>
                    </a:lnTo>
                    <a:lnTo>
                      <a:pt x="6" y="6"/>
                    </a:lnTo>
                    <a:lnTo>
                      <a:pt x="18" y="0"/>
                    </a:lnTo>
                    <a:lnTo>
                      <a:pt x="18" y="6"/>
                    </a:lnTo>
                  </a:path>
                </a:pathLst>
              </a:custGeom>
              <a:noFill/>
              <a:ln w="9525">
                <a:solidFill>
                  <a:srgbClr val="000000"/>
                </a:solidFill>
                <a:prstDash val="solid"/>
                <a:round/>
                <a:headEnd/>
                <a:tailEnd/>
              </a:ln>
            </p:spPr>
            <p:txBody>
              <a:bodyPr/>
              <a:lstStyle/>
              <a:p>
                <a:endParaRPr lang="en-US"/>
              </a:p>
            </p:txBody>
          </p:sp>
          <p:sp>
            <p:nvSpPr>
              <p:cNvPr id="364788" name="Freeform 244"/>
              <p:cNvSpPr>
                <a:spLocks noChangeAspect="1"/>
              </p:cNvSpPr>
              <p:nvPr/>
            </p:nvSpPr>
            <p:spPr bwMode="auto">
              <a:xfrm>
                <a:off x="2011" y="1439"/>
                <a:ext cx="297" cy="160"/>
              </a:xfrm>
              <a:custGeom>
                <a:avLst/>
                <a:gdLst/>
                <a:ahLst/>
                <a:cxnLst>
                  <a:cxn ang="0">
                    <a:pos x="390" y="162"/>
                  </a:cxn>
                  <a:cxn ang="0">
                    <a:pos x="384" y="156"/>
                  </a:cxn>
                  <a:cxn ang="0">
                    <a:pos x="390" y="162"/>
                  </a:cxn>
                  <a:cxn ang="0">
                    <a:pos x="384" y="162"/>
                  </a:cxn>
                  <a:cxn ang="0">
                    <a:pos x="102" y="210"/>
                  </a:cxn>
                  <a:cxn ang="0">
                    <a:pos x="0" y="222"/>
                  </a:cxn>
                  <a:cxn ang="0">
                    <a:pos x="24" y="210"/>
                  </a:cxn>
                  <a:cxn ang="0">
                    <a:pos x="78" y="150"/>
                  </a:cxn>
                  <a:cxn ang="0">
                    <a:pos x="84" y="168"/>
                  </a:cxn>
                  <a:cxn ang="0">
                    <a:pos x="96" y="174"/>
                  </a:cxn>
                  <a:cxn ang="0">
                    <a:pos x="156" y="150"/>
                  </a:cxn>
                  <a:cxn ang="0">
                    <a:pos x="162" y="132"/>
                  </a:cxn>
                  <a:cxn ang="0">
                    <a:pos x="156" y="132"/>
                  </a:cxn>
                  <a:cxn ang="0">
                    <a:pos x="180" y="66"/>
                  </a:cxn>
                  <a:cxn ang="0">
                    <a:pos x="198" y="72"/>
                  </a:cxn>
                  <a:cxn ang="0">
                    <a:pos x="204" y="48"/>
                  </a:cxn>
                  <a:cxn ang="0">
                    <a:pos x="216" y="48"/>
                  </a:cxn>
                  <a:cxn ang="0">
                    <a:pos x="234" y="18"/>
                  </a:cxn>
                  <a:cxn ang="0">
                    <a:pos x="234" y="0"/>
                  </a:cxn>
                  <a:cxn ang="0">
                    <a:pos x="264" y="18"/>
                  </a:cxn>
                  <a:cxn ang="0">
                    <a:pos x="264" y="6"/>
                  </a:cxn>
                  <a:cxn ang="0">
                    <a:pos x="300" y="24"/>
                  </a:cxn>
                  <a:cxn ang="0">
                    <a:pos x="306" y="30"/>
                  </a:cxn>
                  <a:cxn ang="0">
                    <a:pos x="294" y="54"/>
                  </a:cxn>
                  <a:cxn ang="0">
                    <a:pos x="300" y="60"/>
                  </a:cxn>
                  <a:cxn ang="0">
                    <a:pos x="306" y="60"/>
                  </a:cxn>
                  <a:cxn ang="0">
                    <a:pos x="318" y="66"/>
                  </a:cxn>
                  <a:cxn ang="0">
                    <a:pos x="354" y="78"/>
                  </a:cxn>
                  <a:cxn ang="0">
                    <a:pos x="354" y="96"/>
                  </a:cxn>
                  <a:cxn ang="0">
                    <a:pos x="318" y="78"/>
                  </a:cxn>
                  <a:cxn ang="0">
                    <a:pos x="342" y="102"/>
                  </a:cxn>
                  <a:cxn ang="0">
                    <a:pos x="360" y="102"/>
                  </a:cxn>
                  <a:cxn ang="0">
                    <a:pos x="348" y="108"/>
                  </a:cxn>
                  <a:cxn ang="0">
                    <a:pos x="360" y="108"/>
                  </a:cxn>
                  <a:cxn ang="0">
                    <a:pos x="360" y="114"/>
                  </a:cxn>
                  <a:cxn ang="0">
                    <a:pos x="354" y="114"/>
                  </a:cxn>
                  <a:cxn ang="0">
                    <a:pos x="354" y="120"/>
                  </a:cxn>
                  <a:cxn ang="0">
                    <a:pos x="330" y="108"/>
                  </a:cxn>
                  <a:cxn ang="0">
                    <a:pos x="366" y="138"/>
                  </a:cxn>
                  <a:cxn ang="0">
                    <a:pos x="360" y="138"/>
                  </a:cxn>
                  <a:cxn ang="0">
                    <a:pos x="330" y="120"/>
                  </a:cxn>
                  <a:cxn ang="0">
                    <a:pos x="330" y="126"/>
                  </a:cxn>
                  <a:cxn ang="0">
                    <a:pos x="342" y="132"/>
                  </a:cxn>
                  <a:cxn ang="0">
                    <a:pos x="360" y="144"/>
                  </a:cxn>
                  <a:cxn ang="0">
                    <a:pos x="384" y="138"/>
                  </a:cxn>
                  <a:cxn ang="0">
                    <a:pos x="390" y="162"/>
                  </a:cxn>
                </a:cxnLst>
                <a:rect l="0" t="0" r="r" b="b"/>
                <a:pathLst>
                  <a:path w="390" h="222">
                    <a:moveTo>
                      <a:pt x="390" y="162"/>
                    </a:moveTo>
                    <a:lnTo>
                      <a:pt x="384" y="156"/>
                    </a:lnTo>
                    <a:lnTo>
                      <a:pt x="390" y="162"/>
                    </a:lnTo>
                    <a:lnTo>
                      <a:pt x="384" y="162"/>
                    </a:lnTo>
                    <a:lnTo>
                      <a:pt x="102" y="210"/>
                    </a:lnTo>
                    <a:lnTo>
                      <a:pt x="0" y="222"/>
                    </a:lnTo>
                    <a:lnTo>
                      <a:pt x="24" y="210"/>
                    </a:lnTo>
                    <a:lnTo>
                      <a:pt x="78" y="150"/>
                    </a:lnTo>
                    <a:lnTo>
                      <a:pt x="84" y="168"/>
                    </a:lnTo>
                    <a:lnTo>
                      <a:pt x="96" y="174"/>
                    </a:lnTo>
                    <a:lnTo>
                      <a:pt x="156" y="150"/>
                    </a:lnTo>
                    <a:lnTo>
                      <a:pt x="162" y="132"/>
                    </a:lnTo>
                    <a:lnTo>
                      <a:pt x="156" y="132"/>
                    </a:lnTo>
                    <a:lnTo>
                      <a:pt x="180" y="66"/>
                    </a:lnTo>
                    <a:lnTo>
                      <a:pt x="198" y="72"/>
                    </a:lnTo>
                    <a:lnTo>
                      <a:pt x="204" y="48"/>
                    </a:lnTo>
                    <a:lnTo>
                      <a:pt x="216" y="48"/>
                    </a:lnTo>
                    <a:lnTo>
                      <a:pt x="234" y="18"/>
                    </a:lnTo>
                    <a:lnTo>
                      <a:pt x="234" y="0"/>
                    </a:lnTo>
                    <a:lnTo>
                      <a:pt x="264" y="18"/>
                    </a:lnTo>
                    <a:lnTo>
                      <a:pt x="264" y="6"/>
                    </a:lnTo>
                    <a:lnTo>
                      <a:pt x="300" y="24"/>
                    </a:lnTo>
                    <a:lnTo>
                      <a:pt x="306" y="30"/>
                    </a:lnTo>
                    <a:lnTo>
                      <a:pt x="294" y="54"/>
                    </a:lnTo>
                    <a:lnTo>
                      <a:pt x="300" y="60"/>
                    </a:lnTo>
                    <a:lnTo>
                      <a:pt x="306" y="60"/>
                    </a:lnTo>
                    <a:lnTo>
                      <a:pt x="318" y="66"/>
                    </a:lnTo>
                    <a:lnTo>
                      <a:pt x="354" y="78"/>
                    </a:lnTo>
                    <a:lnTo>
                      <a:pt x="354" y="96"/>
                    </a:lnTo>
                    <a:lnTo>
                      <a:pt x="318" y="78"/>
                    </a:lnTo>
                    <a:lnTo>
                      <a:pt x="342" y="102"/>
                    </a:lnTo>
                    <a:lnTo>
                      <a:pt x="360" y="102"/>
                    </a:lnTo>
                    <a:lnTo>
                      <a:pt x="348" y="108"/>
                    </a:lnTo>
                    <a:lnTo>
                      <a:pt x="360" y="108"/>
                    </a:lnTo>
                    <a:lnTo>
                      <a:pt x="360" y="114"/>
                    </a:lnTo>
                    <a:lnTo>
                      <a:pt x="354" y="114"/>
                    </a:lnTo>
                    <a:lnTo>
                      <a:pt x="354" y="120"/>
                    </a:lnTo>
                    <a:lnTo>
                      <a:pt x="330" y="108"/>
                    </a:lnTo>
                    <a:lnTo>
                      <a:pt x="366" y="138"/>
                    </a:lnTo>
                    <a:lnTo>
                      <a:pt x="360" y="138"/>
                    </a:lnTo>
                    <a:lnTo>
                      <a:pt x="330" y="120"/>
                    </a:lnTo>
                    <a:lnTo>
                      <a:pt x="330" y="126"/>
                    </a:lnTo>
                    <a:lnTo>
                      <a:pt x="342" y="132"/>
                    </a:lnTo>
                    <a:lnTo>
                      <a:pt x="360" y="144"/>
                    </a:lnTo>
                    <a:lnTo>
                      <a:pt x="384" y="138"/>
                    </a:lnTo>
                    <a:lnTo>
                      <a:pt x="390" y="162"/>
                    </a:lnTo>
                    <a:close/>
                  </a:path>
                </a:pathLst>
              </a:custGeom>
              <a:solidFill>
                <a:srgbClr val="E8D898"/>
              </a:solidFill>
              <a:ln w="9525">
                <a:solidFill>
                  <a:srgbClr val="E8D898"/>
                </a:solidFill>
                <a:prstDash val="solid"/>
                <a:round/>
                <a:headEnd/>
                <a:tailEnd/>
              </a:ln>
            </p:spPr>
            <p:txBody>
              <a:bodyPr/>
              <a:lstStyle/>
              <a:p>
                <a:endParaRPr lang="en-US"/>
              </a:p>
            </p:txBody>
          </p:sp>
          <p:sp>
            <p:nvSpPr>
              <p:cNvPr id="364789" name="Freeform 245"/>
              <p:cNvSpPr>
                <a:spLocks noChangeAspect="1"/>
              </p:cNvSpPr>
              <p:nvPr/>
            </p:nvSpPr>
            <p:spPr bwMode="auto">
              <a:xfrm>
                <a:off x="2011" y="1439"/>
                <a:ext cx="297" cy="160"/>
              </a:xfrm>
              <a:custGeom>
                <a:avLst/>
                <a:gdLst/>
                <a:ahLst/>
                <a:cxnLst>
                  <a:cxn ang="0">
                    <a:pos x="390" y="162"/>
                  </a:cxn>
                  <a:cxn ang="0">
                    <a:pos x="384" y="156"/>
                  </a:cxn>
                  <a:cxn ang="0">
                    <a:pos x="390" y="162"/>
                  </a:cxn>
                  <a:cxn ang="0">
                    <a:pos x="384" y="162"/>
                  </a:cxn>
                  <a:cxn ang="0">
                    <a:pos x="102" y="210"/>
                  </a:cxn>
                  <a:cxn ang="0">
                    <a:pos x="0" y="222"/>
                  </a:cxn>
                  <a:cxn ang="0">
                    <a:pos x="24" y="210"/>
                  </a:cxn>
                  <a:cxn ang="0">
                    <a:pos x="78" y="150"/>
                  </a:cxn>
                  <a:cxn ang="0">
                    <a:pos x="84" y="168"/>
                  </a:cxn>
                  <a:cxn ang="0">
                    <a:pos x="96" y="174"/>
                  </a:cxn>
                  <a:cxn ang="0">
                    <a:pos x="156" y="150"/>
                  </a:cxn>
                  <a:cxn ang="0">
                    <a:pos x="162" y="132"/>
                  </a:cxn>
                  <a:cxn ang="0">
                    <a:pos x="156" y="132"/>
                  </a:cxn>
                  <a:cxn ang="0">
                    <a:pos x="180" y="66"/>
                  </a:cxn>
                  <a:cxn ang="0">
                    <a:pos x="198" y="72"/>
                  </a:cxn>
                  <a:cxn ang="0">
                    <a:pos x="204" y="48"/>
                  </a:cxn>
                  <a:cxn ang="0">
                    <a:pos x="216" y="48"/>
                  </a:cxn>
                  <a:cxn ang="0">
                    <a:pos x="234" y="18"/>
                  </a:cxn>
                  <a:cxn ang="0">
                    <a:pos x="234" y="0"/>
                  </a:cxn>
                  <a:cxn ang="0">
                    <a:pos x="264" y="18"/>
                  </a:cxn>
                  <a:cxn ang="0">
                    <a:pos x="264" y="6"/>
                  </a:cxn>
                  <a:cxn ang="0">
                    <a:pos x="300" y="24"/>
                  </a:cxn>
                  <a:cxn ang="0">
                    <a:pos x="306" y="30"/>
                  </a:cxn>
                  <a:cxn ang="0">
                    <a:pos x="294" y="54"/>
                  </a:cxn>
                  <a:cxn ang="0">
                    <a:pos x="300" y="60"/>
                  </a:cxn>
                  <a:cxn ang="0">
                    <a:pos x="306" y="60"/>
                  </a:cxn>
                  <a:cxn ang="0">
                    <a:pos x="318" y="66"/>
                  </a:cxn>
                  <a:cxn ang="0">
                    <a:pos x="354" y="78"/>
                  </a:cxn>
                  <a:cxn ang="0">
                    <a:pos x="354" y="96"/>
                  </a:cxn>
                  <a:cxn ang="0">
                    <a:pos x="318" y="78"/>
                  </a:cxn>
                  <a:cxn ang="0">
                    <a:pos x="342" y="102"/>
                  </a:cxn>
                  <a:cxn ang="0">
                    <a:pos x="360" y="102"/>
                  </a:cxn>
                  <a:cxn ang="0">
                    <a:pos x="348" y="108"/>
                  </a:cxn>
                  <a:cxn ang="0">
                    <a:pos x="360" y="108"/>
                  </a:cxn>
                  <a:cxn ang="0">
                    <a:pos x="360" y="114"/>
                  </a:cxn>
                  <a:cxn ang="0">
                    <a:pos x="354" y="114"/>
                  </a:cxn>
                  <a:cxn ang="0">
                    <a:pos x="354" y="120"/>
                  </a:cxn>
                  <a:cxn ang="0">
                    <a:pos x="330" y="108"/>
                  </a:cxn>
                  <a:cxn ang="0">
                    <a:pos x="366" y="138"/>
                  </a:cxn>
                  <a:cxn ang="0">
                    <a:pos x="360" y="138"/>
                  </a:cxn>
                  <a:cxn ang="0">
                    <a:pos x="330" y="120"/>
                  </a:cxn>
                  <a:cxn ang="0">
                    <a:pos x="330" y="126"/>
                  </a:cxn>
                  <a:cxn ang="0">
                    <a:pos x="342" y="132"/>
                  </a:cxn>
                  <a:cxn ang="0">
                    <a:pos x="360" y="144"/>
                  </a:cxn>
                  <a:cxn ang="0">
                    <a:pos x="384" y="138"/>
                  </a:cxn>
                  <a:cxn ang="0">
                    <a:pos x="390" y="162"/>
                  </a:cxn>
                  <a:cxn ang="0">
                    <a:pos x="390" y="168"/>
                  </a:cxn>
                </a:cxnLst>
                <a:rect l="0" t="0" r="r" b="b"/>
                <a:pathLst>
                  <a:path w="390" h="222">
                    <a:moveTo>
                      <a:pt x="390" y="162"/>
                    </a:moveTo>
                    <a:lnTo>
                      <a:pt x="384" y="156"/>
                    </a:lnTo>
                    <a:lnTo>
                      <a:pt x="390" y="162"/>
                    </a:lnTo>
                    <a:lnTo>
                      <a:pt x="384" y="162"/>
                    </a:lnTo>
                    <a:lnTo>
                      <a:pt x="102" y="210"/>
                    </a:lnTo>
                    <a:lnTo>
                      <a:pt x="0" y="222"/>
                    </a:lnTo>
                    <a:lnTo>
                      <a:pt x="24" y="210"/>
                    </a:lnTo>
                    <a:lnTo>
                      <a:pt x="78" y="150"/>
                    </a:lnTo>
                    <a:lnTo>
                      <a:pt x="84" y="168"/>
                    </a:lnTo>
                    <a:lnTo>
                      <a:pt x="96" y="174"/>
                    </a:lnTo>
                    <a:lnTo>
                      <a:pt x="156" y="150"/>
                    </a:lnTo>
                    <a:lnTo>
                      <a:pt x="162" y="132"/>
                    </a:lnTo>
                    <a:lnTo>
                      <a:pt x="156" y="132"/>
                    </a:lnTo>
                    <a:lnTo>
                      <a:pt x="180" y="66"/>
                    </a:lnTo>
                    <a:lnTo>
                      <a:pt x="198" y="72"/>
                    </a:lnTo>
                    <a:lnTo>
                      <a:pt x="204" y="48"/>
                    </a:lnTo>
                    <a:lnTo>
                      <a:pt x="216" y="48"/>
                    </a:lnTo>
                    <a:lnTo>
                      <a:pt x="234" y="18"/>
                    </a:lnTo>
                    <a:lnTo>
                      <a:pt x="234" y="0"/>
                    </a:lnTo>
                    <a:lnTo>
                      <a:pt x="264" y="18"/>
                    </a:lnTo>
                    <a:lnTo>
                      <a:pt x="264" y="6"/>
                    </a:lnTo>
                    <a:lnTo>
                      <a:pt x="300" y="24"/>
                    </a:lnTo>
                    <a:lnTo>
                      <a:pt x="306" y="30"/>
                    </a:lnTo>
                    <a:lnTo>
                      <a:pt x="294" y="54"/>
                    </a:lnTo>
                    <a:lnTo>
                      <a:pt x="300" y="60"/>
                    </a:lnTo>
                    <a:lnTo>
                      <a:pt x="306" y="60"/>
                    </a:lnTo>
                    <a:lnTo>
                      <a:pt x="318" y="66"/>
                    </a:lnTo>
                    <a:lnTo>
                      <a:pt x="354" y="78"/>
                    </a:lnTo>
                    <a:lnTo>
                      <a:pt x="354" y="96"/>
                    </a:lnTo>
                    <a:lnTo>
                      <a:pt x="318" y="78"/>
                    </a:lnTo>
                    <a:lnTo>
                      <a:pt x="342" y="102"/>
                    </a:lnTo>
                    <a:lnTo>
                      <a:pt x="360" y="102"/>
                    </a:lnTo>
                    <a:lnTo>
                      <a:pt x="348" y="108"/>
                    </a:lnTo>
                    <a:lnTo>
                      <a:pt x="360" y="108"/>
                    </a:lnTo>
                    <a:lnTo>
                      <a:pt x="360" y="114"/>
                    </a:lnTo>
                    <a:lnTo>
                      <a:pt x="354" y="114"/>
                    </a:lnTo>
                    <a:lnTo>
                      <a:pt x="354" y="120"/>
                    </a:lnTo>
                    <a:lnTo>
                      <a:pt x="330" y="108"/>
                    </a:lnTo>
                    <a:lnTo>
                      <a:pt x="366" y="138"/>
                    </a:lnTo>
                    <a:lnTo>
                      <a:pt x="360" y="138"/>
                    </a:lnTo>
                    <a:lnTo>
                      <a:pt x="330" y="120"/>
                    </a:lnTo>
                    <a:lnTo>
                      <a:pt x="330" y="126"/>
                    </a:lnTo>
                    <a:lnTo>
                      <a:pt x="342" y="132"/>
                    </a:lnTo>
                    <a:lnTo>
                      <a:pt x="360" y="144"/>
                    </a:lnTo>
                    <a:lnTo>
                      <a:pt x="384" y="138"/>
                    </a:lnTo>
                    <a:lnTo>
                      <a:pt x="390" y="162"/>
                    </a:lnTo>
                    <a:lnTo>
                      <a:pt x="390" y="168"/>
                    </a:lnTo>
                  </a:path>
                </a:pathLst>
              </a:custGeom>
              <a:noFill/>
              <a:ln w="9525">
                <a:solidFill>
                  <a:srgbClr val="000000"/>
                </a:solidFill>
                <a:prstDash val="solid"/>
                <a:round/>
                <a:headEnd/>
                <a:tailEnd/>
              </a:ln>
            </p:spPr>
            <p:txBody>
              <a:bodyPr/>
              <a:lstStyle/>
              <a:p>
                <a:endParaRPr lang="en-US"/>
              </a:p>
            </p:txBody>
          </p:sp>
          <p:sp>
            <p:nvSpPr>
              <p:cNvPr id="364790" name="Freeform 246"/>
              <p:cNvSpPr>
                <a:spLocks noChangeAspect="1"/>
              </p:cNvSpPr>
              <p:nvPr/>
            </p:nvSpPr>
            <p:spPr bwMode="auto">
              <a:xfrm>
                <a:off x="592" y="941"/>
                <a:ext cx="261" cy="177"/>
              </a:xfrm>
              <a:custGeom>
                <a:avLst/>
                <a:gdLst/>
                <a:ahLst/>
                <a:cxnLst>
                  <a:cxn ang="0">
                    <a:pos x="24" y="162"/>
                  </a:cxn>
                  <a:cxn ang="0">
                    <a:pos x="0" y="150"/>
                  </a:cxn>
                  <a:cxn ang="0">
                    <a:pos x="6" y="126"/>
                  </a:cxn>
                  <a:cxn ang="0">
                    <a:pos x="6" y="144"/>
                  </a:cxn>
                  <a:cxn ang="0">
                    <a:pos x="18" y="126"/>
                  </a:cxn>
                  <a:cxn ang="0">
                    <a:pos x="6" y="126"/>
                  </a:cxn>
                  <a:cxn ang="0">
                    <a:pos x="12" y="108"/>
                  </a:cxn>
                  <a:cxn ang="0">
                    <a:pos x="12" y="108"/>
                  </a:cxn>
                  <a:cxn ang="0">
                    <a:pos x="12" y="54"/>
                  </a:cxn>
                  <a:cxn ang="0">
                    <a:pos x="6" y="36"/>
                  </a:cxn>
                  <a:cxn ang="0">
                    <a:pos x="12" y="12"/>
                  </a:cxn>
                  <a:cxn ang="0">
                    <a:pos x="42" y="36"/>
                  </a:cxn>
                  <a:cxn ang="0">
                    <a:pos x="72" y="48"/>
                  </a:cxn>
                  <a:cxn ang="0">
                    <a:pos x="84" y="60"/>
                  </a:cxn>
                  <a:cxn ang="0">
                    <a:pos x="84" y="54"/>
                  </a:cxn>
                  <a:cxn ang="0">
                    <a:pos x="90" y="60"/>
                  </a:cxn>
                  <a:cxn ang="0">
                    <a:pos x="90" y="72"/>
                  </a:cxn>
                  <a:cxn ang="0">
                    <a:pos x="78" y="72"/>
                  </a:cxn>
                  <a:cxn ang="0">
                    <a:pos x="60" y="96"/>
                  </a:cxn>
                  <a:cxn ang="0">
                    <a:pos x="60" y="96"/>
                  </a:cxn>
                  <a:cxn ang="0">
                    <a:pos x="90" y="72"/>
                  </a:cxn>
                  <a:cxn ang="0">
                    <a:pos x="90" y="66"/>
                  </a:cxn>
                  <a:cxn ang="0">
                    <a:pos x="96" y="72"/>
                  </a:cxn>
                  <a:cxn ang="0">
                    <a:pos x="96" y="78"/>
                  </a:cxn>
                  <a:cxn ang="0">
                    <a:pos x="84" y="84"/>
                  </a:cxn>
                  <a:cxn ang="0">
                    <a:pos x="90" y="96"/>
                  </a:cxn>
                  <a:cxn ang="0">
                    <a:pos x="84" y="108"/>
                  </a:cxn>
                  <a:cxn ang="0">
                    <a:pos x="84" y="102"/>
                  </a:cxn>
                  <a:cxn ang="0">
                    <a:pos x="72" y="114"/>
                  </a:cxn>
                  <a:cxn ang="0">
                    <a:pos x="72" y="96"/>
                  </a:cxn>
                  <a:cxn ang="0">
                    <a:pos x="60" y="108"/>
                  </a:cxn>
                  <a:cxn ang="0">
                    <a:pos x="66" y="120"/>
                  </a:cxn>
                  <a:cxn ang="0">
                    <a:pos x="96" y="108"/>
                  </a:cxn>
                  <a:cxn ang="0">
                    <a:pos x="96" y="84"/>
                  </a:cxn>
                  <a:cxn ang="0">
                    <a:pos x="108" y="66"/>
                  </a:cxn>
                  <a:cxn ang="0">
                    <a:pos x="96" y="36"/>
                  </a:cxn>
                  <a:cxn ang="0">
                    <a:pos x="108" y="30"/>
                  </a:cxn>
                  <a:cxn ang="0">
                    <a:pos x="102" y="0"/>
                  </a:cxn>
                  <a:cxn ang="0">
                    <a:pos x="342" y="60"/>
                  </a:cxn>
                  <a:cxn ang="0">
                    <a:pos x="300" y="246"/>
                  </a:cxn>
                  <a:cxn ang="0">
                    <a:pos x="216" y="228"/>
                  </a:cxn>
                  <a:cxn ang="0">
                    <a:pos x="114" y="228"/>
                  </a:cxn>
                  <a:cxn ang="0">
                    <a:pos x="84" y="210"/>
                  </a:cxn>
                  <a:cxn ang="0">
                    <a:pos x="60" y="216"/>
                  </a:cxn>
                  <a:cxn ang="0">
                    <a:pos x="42" y="204"/>
                  </a:cxn>
                  <a:cxn ang="0">
                    <a:pos x="42" y="174"/>
                  </a:cxn>
                  <a:cxn ang="0">
                    <a:pos x="24" y="162"/>
                  </a:cxn>
                </a:cxnLst>
                <a:rect l="0" t="0" r="r" b="b"/>
                <a:pathLst>
                  <a:path w="342" h="246">
                    <a:moveTo>
                      <a:pt x="24" y="162"/>
                    </a:moveTo>
                    <a:lnTo>
                      <a:pt x="0" y="150"/>
                    </a:lnTo>
                    <a:lnTo>
                      <a:pt x="6" y="126"/>
                    </a:lnTo>
                    <a:lnTo>
                      <a:pt x="6" y="144"/>
                    </a:lnTo>
                    <a:lnTo>
                      <a:pt x="18" y="126"/>
                    </a:lnTo>
                    <a:lnTo>
                      <a:pt x="6" y="126"/>
                    </a:lnTo>
                    <a:lnTo>
                      <a:pt x="12" y="108"/>
                    </a:lnTo>
                    <a:lnTo>
                      <a:pt x="12" y="108"/>
                    </a:lnTo>
                    <a:lnTo>
                      <a:pt x="12" y="54"/>
                    </a:lnTo>
                    <a:lnTo>
                      <a:pt x="6" y="36"/>
                    </a:lnTo>
                    <a:lnTo>
                      <a:pt x="12" y="12"/>
                    </a:lnTo>
                    <a:lnTo>
                      <a:pt x="42" y="36"/>
                    </a:lnTo>
                    <a:lnTo>
                      <a:pt x="72" y="48"/>
                    </a:lnTo>
                    <a:lnTo>
                      <a:pt x="84" y="60"/>
                    </a:lnTo>
                    <a:lnTo>
                      <a:pt x="84" y="54"/>
                    </a:lnTo>
                    <a:lnTo>
                      <a:pt x="90" y="60"/>
                    </a:lnTo>
                    <a:lnTo>
                      <a:pt x="90" y="72"/>
                    </a:lnTo>
                    <a:lnTo>
                      <a:pt x="78" y="72"/>
                    </a:lnTo>
                    <a:lnTo>
                      <a:pt x="60" y="96"/>
                    </a:lnTo>
                    <a:lnTo>
                      <a:pt x="60" y="96"/>
                    </a:lnTo>
                    <a:lnTo>
                      <a:pt x="90" y="72"/>
                    </a:lnTo>
                    <a:lnTo>
                      <a:pt x="90" y="66"/>
                    </a:lnTo>
                    <a:lnTo>
                      <a:pt x="96" y="72"/>
                    </a:lnTo>
                    <a:lnTo>
                      <a:pt x="96" y="78"/>
                    </a:lnTo>
                    <a:lnTo>
                      <a:pt x="84" y="84"/>
                    </a:lnTo>
                    <a:lnTo>
                      <a:pt x="90" y="96"/>
                    </a:lnTo>
                    <a:lnTo>
                      <a:pt x="84" y="108"/>
                    </a:lnTo>
                    <a:lnTo>
                      <a:pt x="84" y="102"/>
                    </a:lnTo>
                    <a:lnTo>
                      <a:pt x="72" y="114"/>
                    </a:lnTo>
                    <a:lnTo>
                      <a:pt x="72" y="96"/>
                    </a:lnTo>
                    <a:lnTo>
                      <a:pt x="60" y="108"/>
                    </a:lnTo>
                    <a:lnTo>
                      <a:pt x="66" y="120"/>
                    </a:lnTo>
                    <a:lnTo>
                      <a:pt x="96" y="108"/>
                    </a:lnTo>
                    <a:lnTo>
                      <a:pt x="96" y="84"/>
                    </a:lnTo>
                    <a:lnTo>
                      <a:pt x="108" y="66"/>
                    </a:lnTo>
                    <a:lnTo>
                      <a:pt x="96" y="36"/>
                    </a:lnTo>
                    <a:lnTo>
                      <a:pt x="108" y="30"/>
                    </a:lnTo>
                    <a:lnTo>
                      <a:pt x="102" y="0"/>
                    </a:lnTo>
                    <a:lnTo>
                      <a:pt x="342" y="60"/>
                    </a:lnTo>
                    <a:lnTo>
                      <a:pt x="300" y="246"/>
                    </a:lnTo>
                    <a:lnTo>
                      <a:pt x="216" y="228"/>
                    </a:lnTo>
                    <a:lnTo>
                      <a:pt x="114" y="228"/>
                    </a:lnTo>
                    <a:lnTo>
                      <a:pt x="84" y="210"/>
                    </a:lnTo>
                    <a:lnTo>
                      <a:pt x="60" y="216"/>
                    </a:lnTo>
                    <a:lnTo>
                      <a:pt x="42" y="204"/>
                    </a:lnTo>
                    <a:lnTo>
                      <a:pt x="42" y="174"/>
                    </a:lnTo>
                    <a:lnTo>
                      <a:pt x="24" y="162"/>
                    </a:lnTo>
                    <a:close/>
                  </a:path>
                </a:pathLst>
              </a:custGeom>
              <a:solidFill>
                <a:srgbClr val="FFAA00"/>
              </a:solidFill>
              <a:ln w="9525">
                <a:solidFill>
                  <a:srgbClr val="FFAA00"/>
                </a:solidFill>
                <a:prstDash val="solid"/>
                <a:round/>
                <a:headEnd/>
                <a:tailEnd/>
              </a:ln>
            </p:spPr>
            <p:txBody>
              <a:bodyPr/>
              <a:lstStyle/>
              <a:p>
                <a:endParaRPr lang="en-US"/>
              </a:p>
            </p:txBody>
          </p:sp>
          <p:sp>
            <p:nvSpPr>
              <p:cNvPr id="364791" name="Freeform 247"/>
              <p:cNvSpPr>
                <a:spLocks noChangeAspect="1"/>
              </p:cNvSpPr>
              <p:nvPr/>
            </p:nvSpPr>
            <p:spPr bwMode="auto">
              <a:xfrm>
                <a:off x="592" y="941"/>
                <a:ext cx="261" cy="177"/>
              </a:xfrm>
              <a:custGeom>
                <a:avLst/>
                <a:gdLst/>
                <a:ahLst/>
                <a:cxnLst>
                  <a:cxn ang="0">
                    <a:pos x="24" y="162"/>
                  </a:cxn>
                  <a:cxn ang="0">
                    <a:pos x="0" y="150"/>
                  </a:cxn>
                  <a:cxn ang="0">
                    <a:pos x="6" y="126"/>
                  </a:cxn>
                  <a:cxn ang="0">
                    <a:pos x="6" y="144"/>
                  </a:cxn>
                  <a:cxn ang="0">
                    <a:pos x="18" y="126"/>
                  </a:cxn>
                  <a:cxn ang="0">
                    <a:pos x="6" y="126"/>
                  </a:cxn>
                  <a:cxn ang="0">
                    <a:pos x="12" y="108"/>
                  </a:cxn>
                  <a:cxn ang="0">
                    <a:pos x="24" y="108"/>
                  </a:cxn>
                  <a:cxn ang="0">
                    <a:pos x="12" y="108"/>
                  </a:cxn>
                  <a:cxn ang="0">
                    <a:pos x="12" y="54"/>
                  </a:cxn>
                  <a:cxn ang="0">
                    <a:pos x="6" y="36"/>
                  </a:cxn>
                  <a:cxn ang="0">
                    <a:pos x="12" y="12"/>
                  </a:cxn>
                  <a:cxn ang="0">
                    <a:pos x="42" y="36"/>
                  </a:cxn>
                  <a:cxn ang="0">
                    <a:pos x="72" y="48"/>
                  </a:cxn>
                  <a:cxn ang="0">
                    <a:pos x="84" y="60"/>
                  </a:cxn>
                  <a:cxn ang="0">
                    <a:pos x="84" y="54"/>
                  </a:cxn>
                  <a:cxn ang="0">
                    <a:pos x="90" y="60"/>
                  </a:cxn>
                  <a:cxn ang="0">
                    <a:pos x="90" y="72"/>
                  </a:cxn>
                  <a:cxn ang="0">
                    <a:pos x="78" y="72"/>
                  </a:cxn>
                  <a:cxn ang="0">
                    <a:pos x="60" y="96"/>
                  </a:cxn>
                  <a:cxn ang="0">
                    <a:pos x="72" y="96"/>
                  </a:cxn>
                  <a:cxn ang="0">
                    <a:pos x="60" y="96"/>
                  </a:cxn>
                  <a:cxn ang="0">
                    <a:pos x="90" y="72"/>
                  </a:cxn>
                  <a:cxn ang="0">
                    <a:pos x="90" y="66"/>
                  </a:cxn>
                  <a:cxn ang="0">
                    <a:pos x="96" y="72"/>
                  </a:cxn>
                  <a:cxn ang="0">
                    <a:pos x="96" y="78"/>
                  </a:cxn>
                  <a:cxn ang="0">
                    <a:pos x="84" y="84"/>
                  </a:cxn>
                  <a:cxn ang="0">
                    <a:pos x="90" y="96"/>
                  </a:cxn>
                  <a:cxn ang="0">
                    <a:pos x="84" y="108"/>
                  </a:cxn>
                  <a:cxn ang="0">
                    <a:pos x="84" y="102"/>
                  </a:cxn>
                  <a:cxn ang="0">
                    <a:pos x="72" y="114"/>
                  </a:cxn>
                  <a:cxn ang="0">
                    <a:pos x="72" y="96"/>
                  </a:cxn>
                  <a:cxn ang="0">
                    <a:pos x="60" y="108"/>
                  </a:cxn>
                  <a:cxn ang="0">
                    <a:pos x="66" y="120"/>
                  </a:cxn>
                  <a:cxn ang="0">
                    <a:pos x="96" y="108"/>
                  </a:cxn>
                  <a:cxn ang="0">
                    <a:pos x="96" y="84"/>
                  </a:cxn>
                  <a:cxn ang="0">
                    <a:pos x="108" y="66"/>
                  </a:cxn>
                  <a:cxn ang="0">
                    <a:pos x="96" y="36"/>
                  </a:cxn>
                  <a:cxn ang="0">
                    <a:pos x="108" y="30"/>
                  </a:cxn>
                  <a:cxn ang="0">
                    <a:pos x="102" y="0"/>
                  </a:cxn>
                  <a:cxn ang="0">
                    <a:pos x="342" y="60"/>
                  </a:cxn>
                  <a:cxn ang="0">
                    <a:pos x="300" y="246"/>
                  </a:cxn>
                  <a:cxn ang="0">
                    <a:pos x="216" y="228"/>
                  </a:cxn>
                  <a:cxn ang="0">
                    <a:pos x="114" y="228"/>
                  </a:cxn>
                  <a:cxn ang="0">
                    <a:pos x="84" y="210"/>
                  </a:cxn>
                  <a:cxn ang="0">
                    <a:pos x="60" y="216"/>
                  </a:cxn>
                  <a:cxn ang="0">
                    <a:pos x="42" y="204"/>
                  </a:cxn>
                  <a:cxn ang="0">
                    <a:pos x="42" y="174"/>
                  </a:cxn>
                  <a:cxn ang="0">
                    <a:pos x="24" y="162"/>
                  </a:cxn>
                  <a:cxn ang="0">
                    <a:pos x="24" y="168"/>
                  </a:cxn>
                </a:cxnLst>
                <a:rect l="0" t="0" r="r" b="b"/>
                <a:pathLst>
                  <a:path w="342" h="246">
                    <a:moveTo>
                      <a:pt x="24" y="162"/>
                    </a:moveTo>
                    <a:lnTo>
                      <a:pt x="0" y="150"/>
                    </a:lnTo>
                    <a:lnTo>
                      <a:pt x="6" y="126"/>
                    </a:lnTo>
                    <a:lnTo>
                      <a:pt x="6" y="144"/>
                    </a:lnTo>
                    <a:lnTo>
                      <a:pt x="18" y="126"/>
                    </a:lnTo>
                    <a:lnTo>
                      <a:pt x="6" y="126"/>
                    </a:lnTo>
                    <a:lnTo>
                      <a:pt x="12" y="108"/>
                    </a:lnTo>
                    <a:lnTo>
                      <a:pt x="24" y="108"/>
                    </a:lnTo>
                    <a:lnTo>
                      <a:pt x="12" y="108"/>
                    </a:lnTo>
                    <a:lnTo>
                      <a:pt x="12" y="54"/>
                    </a:lnTo>
                    <a:lnTo>
                      <a:pt x="6" y="36"/>
                    </a:lnTo>
                    <a:lnTo>
                      <a:pt x="12" y="12"/>
                    </a:lnTo>
                    <a:lnTo>
                      <a:pt x="42" y="36"/>
                    </a:lnTo>
                    <a:lnTo>
                      <a:pt x="72" y="48"/>
                    </a:lnTo>
                    <a:lnTo>
                      <a:pt x="84" y="60"/>
                    </a:lnTo>
                    <a:lnTo>
                      <a:pt x="84" y="54"/>
                    </a:lnTo>
                    <a:lnTo>
                      <a:pt x="90" y="60"/>
                    </a:lnTo>
                    <a:lnTo>
                      <a:pt x="90" y="72"/>
                    </a:lnTo>
                    <a:lnTo>
                      <a:pt x="78" y="72"/>
                    </a:lnTo>
                    <a:lnTo>
                      <a:pt x="60" y="96"/>
                    </a:lnTo>
                    <a:lnTo>
                      <a:pt x="72" y="96"/>
                    </a:lnTo>
                    <a:lnTo>
                      <a:pt x="60" y="96"/>
                    </a:lnTo>
                    <a:lnTo>
                      <a:pt x="90" y="72"/>
                    </a:lnTo>
                    <a:lnTo>
                      <a:pt x="90" y="66"/>
                    </a:lnTo>
                    <a:lnTo>
                      <a:pt x="96" y="72"/>
                    </a:lnTo>
                    <a:lnTo>
                      <a:pt x="96" y="78"/>
                    </a:lnTo>
                    <a:lnTo>
                      <a:pt x="84" y="84"/>
                    </a:lnTo>
                    <a:lnTo>
                      <a:pt x="90" y="96"/>
                    </a:lnTo>
                    <a:lnTo>
                      <a:pt x="84" y="108"/>
                    </a:lnTo>
                    <a:lnTo>
                      <a:pt x="84" y="102"/>
                    </a:lnTo>
                    <a:lnTo>
                      <a:pt x="72" y="114"/>
                    </a:lnTo>
                    <a:lnTo>
                      <a:pt x="72" y="96"/>
                    </a:lnTo>
                    <a:lnTo>
                      <a:pt x="60" y="108"/>
                    </a:lnTo>
                    <a:lnTo>
                      <a:pt x="66" y="120"/>
                    </a:lnTo>
                    <a:lnTo>
                      <a:pt x="96" y="108"/>
                    </a:lnTo>
                    <a:lnTo>
                      <a:pt x="96" y="84"/>
                    </a:lnTo>
                    <a:lnTo>
                      <a:pt x="108" y="66"/>
                    </a:lnTo>
                    <a:lnTo>
                      <a:pt x="96" y="36"/>
                    </a:lnTo>
                    <a:lnTo>
                      <a:pt x="108" y="30"/>
                    </a:lnTo>
                    <a:lnTo>
                      <a:pt x="102" y="0"/>
                    </a:lnTo>
                    <a:lnTo>
                      <a:pt x="342" y="60"/>
                    </a:lnTo>
                    <a:lnTo>
                      <a:pt x="300" y="246"/>
                    </a:lnTo>
                    <a:lnTo>
                      <a:pt x="216" y="228"/>
                    </a:lnTo>
                    <a:lnTo>
                      <a:pt x="114" y="228"/>
                    </a:lnTo>
                    <a:lnTo>
                      <a:pt x="84" y="210"/>
                    </a:lnTo>
                    <a:lnTo>
                      <a:pt x="60" y="216"/>
                    </a:lnTo>
                    <a:lnTo>
                      <a:pt x="42" y="204"/>
                    </a:lnTo>
                    <a:lnTo>
                      <a:pt x="42" y="174"/>
                    </a:lnTo>
                    <a:lnTo>
                      <a:pt x="24" y="162"/>
                    </a:lnTo>
                    <a:lnTo>
                      <a:pt x="24" y="168"/>
                    </a:lnTo>
                  </a:path>
                </a:pathLst>
              </a:custGeom>
              <a:noFill/>
              <a:ln w="9525">
                <a:solidFill>
                  <a:srgbClr val="000000"/>
                </a:solidFill>
                <a:prstDash val="solid"/>
                <a:round/>
                <a:headEnd/>
                <a:tailEnd/>
              </a:ln>
            </p:spPr>
            <p:txBody>
              <a:bodyPr/>
              <a:lstStyle/>
              <a:p>
                <a:endParaRPr lang="en-US"/>
              </a:p>
            </p:txBody>
          </p:sp>
          <p:sp>
            <p:nvSpPr>
              <p:cNvPr id="364792" name="Freeform 248"/>
              <p:cNvSpPr>
                <a:spLocks noChangeAspect="1"/>
              </p:cNvSpPr>
              <p:nvPr/>
            </p:nvSpPr>
            <p:spPr bwMode="auto">
              <a:xfrm>
                <a:off x="2038" y="1400"/>
                <a:ext cx="174" cy="164"/>
              </a:xfrm>
              <a:custGeom>
                <a:avLst/>
                <a:gdLst/>
                <a:ahLst/>
                <a:cxnLst>
                  <a:cxn ang="0">
                    <a:pos x="138" y="48"/>
                  </a:cxn>
                  <a:cxn ang="0">
                    <a:pos x="144" y="78"/>
                  </a:cxn>
                  <a:cxn ang="0">
                    <a:pos x="174" y="48"/>
                  </a:cxn>
                  <a:cxn ang="0">
                    <a:pos x="192" y="54"/>
                  </a:cxn>
                  <a:cxn ang="0">
                    <a:pos x="204" y="42"/>
                  </a:cxn>
                  <a:cxn ang="0">
                    <a:pos x="222" y="42"/>
                  </a:cxn>
                  <a:cxn ang="0">
                    <a:pos x="228" y="60"/>
                  </a:cxn>
                  <a:cxn ang="0">
                    <a:pos x="228" y="72"/>
                  </a:cxn>
                  <a:cxn ang="0">
                    <a:pos x="198" y="54"/>
                  </a:cxn>
                  <a:cxn ang="0">
                    <a:pos x="198" y="72"/>
                  </a:cxn>
                  <a:cxn ang="0">
                    <a:pos x="180" y="102"/>
                  </a:cxn>
                  <a:cxn ang="0">
                    <a:pos x="168" y="102"/>
                  </a:cxn>
                  <a:cxn ang="0">
                    <a:pos x="162" y="126"/>
                  </a:cxn>
                  <a:cxn ang="0">
                    <a:pos x="144" y="120"/>
                  </a:cxn>
                  <a:cxn ang="0">
                    <a:pos x="120" y="186"/>
                  </a:cxn>
                  <a:cxn ang="0">
                    <a:pos x="126" y="186"/>
                  </a:cxn>
                  <a:cxn ang="0">
                    <a:pos x="120" y="204"/>
                  </a:cxn>
                  <a:cxn ang="0">
                    <a:pos x="60" y="228"/>
                  </a:cxn>
                  <a:cxn ang="0">
                    <a:pos x="48" y="222"/>
                  </a:cxn>
                  <a:cxn ang="0">
                    <a:pos x="42" y="204"/>
                  </a:cxn>
                  <a:cxn ang="0">
                    <a:pos x="12" y="186"/>
                  </a:cxn>
                  <a:cxn ang="0">
                    <a:pos x="0" y="156"/>
                  </a:cxn>
                  <a:cxn ang="0">
                    <a:pos x="18" y="138"/>
                  </a:cxn>
                  <a:cxn ang="0">
                    <a:pos x="24" y="114"/>
                  </a:cxn>
                  <a:cxn ang="0">
                    <a:pos x="36" y="114"/>
                  </a:cxn>
                  <a:cxn ang="0">
                    <a:pos x="36" y="96"/>
                  </a:cxn>
                  <a:cxn ang="0">
                    <a:pos x="72" y="66"/>
                  </a:cxn>
                  <a:cxn ang="0">
                    <a:pos x="78" y="18"/>
                  </a:cxn>
                  <a:cxn ang="0">
                    <a:pos x="72" y="6"/>
                  </a:cxn>
                  <a:cxn ang="0">
                    <a:pos x="78" y="0"/>
                  </a:cxn>
                  <a:cxn ang="0">
                    <a:pos x="90" y="54"/>
                  </a:cxn>
                  <a:cxn ang="0">
                    <a:pos x="126" y="48"/>
                  </a:cxn>
                  <a:cxn ang="0">
                    <a:pos x="138" y="48"/>
                  </a:cxn>
                </a:cxnLst>
                <a:rect l="0" t="0" r="r" b="b"/>
                <a:pathLst>
                  <a:path w="228" h="228">
                    <a:moveTo>
                      <a:pt x="138" y="48"/>
                    </a:moveTo>
                    <a:lnTo>
                      <a:pt x="144" y="78"/>
                    </a:lnTo>
                    <a:lnTo>
                      <a:pt x="174" y="48"/>
                    </a:lnTo>
                    <a:lnTo>
                      <a:pt x="192" y="54"/>
                    </a:lnTo>
                    <a:lnTo>
                      <a:pt x="204" y="42"/>
                    </a:lnTo>
                    <a:lnTo>
                      <a:pt x="222" y="42"/>
                    </a:lnTo>
                    <a:lnTo>
                      <a:pt x="228" y="60"/>
                    </a:lnTo>
                    <a:lnTo>
                      <a:pt x="228" y="72"/>
                    </a:lnTo>
                    <a:lnTo>
                      <a:pt x="198" y="54"/>
                    </a:lnTo>
                    <a:lnTo>
                      <a:pt x="198" y="72"/>
                    </a:lnTo>
                    <a:lnTo>
                      <a:pt x="180" y="102"/>
                    </a:lnTo>
                    <a:lnTo>
                      <a:pt x="168" y="102"/>
                    </a:lnTo>
                    <a:lnTo>
                      <a:pt x="162" y="126"/>
                    </a:lnTo>
                    <a:lnTo>
                      <a:pt x="144" y="120"/>
                    </a:lnTo>
                    <a:lnTo>
                      <a:pt x="120" y="186"/>
                    </a:lnTo>
                    <a:lnTo>
                      <a:pt x="126" y="186"/>
                    </a:lnTo>
                    <a:lnTo>
                      <a:pt x="120" y="204"/>
                    </a:lnTo>
                    <a:lnTo>
                      <a:pt x="60" y="228"/>
                    </a:lnTo>
                    <a:lnTo>
                      <a:pt x="48" y="222"/>
                    </a:lnTo>
                    <a:lnTo>
                      <a:pt x="42" y="204"/>
                    </a:lnTo>
                    <a:lnTo>
                      <a:pt x="12" y="186"/>
                    </a:lnTo>
                    <a:lnTo>
                      <a:pt x="0" y="156"/>
                    </a:lnTo>
                    <a:lnTo>
                      <a:pt x="18" y="138"/>
                    </a:lnTo>
                    <a:lnTo>
                      <a:pt x="24" y="114"/>
                    </a:lnTo>
                    <a:lnTo>
                      <a:pt x="36" y="114"/>
                    </a:lnTo>
                    <a:lnTo>
                      <a:pt x="36" y="96"/>
                    </a:lnTo>
                    <a:lnTo>
                      <a:pt x="72" y="66"/>
                    </a:lnTo>
                    <a:lnTo>
                      <a:pt x="78" y="18"/>
                    </a:lnTo>
                    <a:lnTo>
                      <a:pt x="72" y="6"/>
                    </a:lnTo>
                    <a:lnTo>
                      <a:pt x="78" y="0"/>
                    </a:lnTo>
                    <a:lnTo>
                      <a:pt x="90" y="54"/>
                    </a:lnTo>
                    <a:lnTo>
                      <a:pt x="126" y="48"/>
                    </a:lnTo>
                    <a:lnTo>
                      <a:pt x="138" y="48"/>
                    </a:lnTo>
                    <a:close/>
                  </a:path>
                </a:pathLst>
              </a:custGeom>
              <a:solidFill>
                <a:srgbClr val="FFAA00"/>
              </a:solidFill>
              <a:ln w="9525">
                <a:solidFill>
                  <a:srgbClr val="FFAA00"/>
                </a:solidFill>
                <a:prstDash val="solid"/>
                <a:round/>
                <a:headEnd/>
                <a:tailEnd/>
              </a:ln>
            </p:spPr>
            <p:txBody>
              <a:bodyPr/>
              <a:lstStyle/>
              <a:p>
                <a:endParaRPr lang="en-US"/>
              </a:p>
            </p:txBody>
          </p:sp>
          <p:sp>
            <p:nvSpPr>
              <p:cNvPr id="364793" name="Freeform 249"/>
              <p:cNvSpPr>
                <a:spLocks noChangeAspect="1"/>
              </p:cNvSpPr>
              <p:nvPr/>
            </p:nvSpPr>
            <p:spPr bwMode="auto">
              <a:xfrm>
                <a:off x="2038" y="1400"/>
                <a:ext cx="174" cy="164"/>
              </a:xfrm>
              <a:custGeom>
                <a:avLst/>
                <a:gdLst/>
                <a:ahLst/>
                <a:cxnLst>
                  <a:cxn ang="0">
                    <a:pos x="138" y="48"/>
                  </a:cxn>
                  <a:cxn ang="0">
                    <a:pos x="144" y="78"/>
                  </a:cxn>
                  <a:cxn ang="0">
                    <a:pos x="174" y="48"/>
                  </a:cxn>
                  <a:cxn ang="0">
                    <a:pos x="192" y="54"/>
                  </a:cxn>
                  <a:cxn ang="0">
                    <a:pos x="204" y="42"/>
                  </a:cxn>
                  <a:cxn ang="0">
                    <a:pos x="222" y="42"/>
                  </a:cxn>
                  <a:cxn ang="0">
                    <a:pos x="228" y="60"/>
                  </a:cxn>
                  <a:cxn ang="0">
                    <a:pos x="228" y="72"/>
                  </a:cxn>
                  <a:cxn ang="0">
                    <a:pos x="198" y="54"/>
                  </a:cxn>
                  <a:cxn ang="0">
                    <a:pos x="198" y="72"/>
                  </a:cxn>
                  <a:cxn ang="0">
                    <a:pos x="180" y="102"/>
                  </a:cxn>
                  <a:cxn ang="0">
                    <a:pos x="168" y="102"/>
                  </a:cxn>
                  <a:cxn ang="0">
                    <a:pos x="162" y="126"/>
                  </a:cxn>
                  <a:cxn ang="0">
                    <a:pos x="144" y="120"/>
                  </a:cxn>
                  <a:cxn ang="0">
                    <a:pos x="120" y="186"/>
                  </a:cxn>
                  <a:cxn ang="0">
                    <a:pos x="126" y="186"/>
                  </a:cxn>
                  <a:cxn ang="0">
                    <a:pos x="120" y="204"/>
                  </a:cxn>
                  <a:cxn ang="0">
                    <a:pos x="60" y="228"/>
                  </a:cxn>
                  <a:cxn ang="0">
                    <a:pos x="48" y="222"/>
                  </a:cxn>
                  <a:cxn ang="0">
                    <a:pos x="42" y="204"/>
                  </a:cxn>
                  <a:cxn ang="0">
                    <a:pos x="12" y="186"/>
                  </a:cxn>
                  <a:cxn ang="0">
                    <a:pos x="0" y="156"/>
                  </a:cxn>
                  <a:cxn ang="0">
                    <a:pos x="18" y="138"/>
                  </a:cxn>
                  <a:cxn ang="0">
                    <a:pos x="24" y="114"/>
                  </a:cxn>
                  <a:cxn ang="0">
                    <a:pos x="36" y="114"/>
                  </a:cxn>
                  <a:cxn ang="0">
                    <a:pos x="36" y="96"/>
                  </a:cxn>
                  <a:cxn ang="0">
                    <a:pos x="72" y="66"/>
                  </a:cxn>
                  <a:cxn ang="0">
                    <a:pos x="78" y="18"/>
                  </a:cxn>
                  <a:cxn ang="0">
                    <a:pos x="72" y="6"/>
                  </a:cxn>
                  <a:cxn ang="0">
                    <a:pos x="78" y="0"/>
                  </a:cxn>
                  <a:cxn ang="0">
                    <a:pos x="90" y="54"/>
                  </a:cxn>
                  <a:cxn ang="0">
                    <a:pos x="126" y="48"/>
                  </a:cxn>
                  <a:cxn ang="0">
                    <a:pos x="138" y="48"/>
                  </a:cxn>
                  <a:cxn ang="0">
                    <a:pos x="138" y="54"/>
                  </a:cxn>
                </a:cxnLst>
                <a:rect l="0" t="0" r="r" b="b"/>
                <a:pathLst>
                  <a:path w="228" h="228">
                    <a:moveTo>
                      <a:pt x="138" y="48"/>
                    </a:moveTo>
                    <a:lnTo>
                      <a:pt x="144" y="78"/>
                    </a:lnTo>
                    <a:lnTo>
                      <a:pt x="174" y="48"/>
                    </a:lnTo>
                    <a:lnTo>
                      <a:pt x="192" y="54"/>
                    </a:lnTo>
                    <a:lnTo>
                      <a:pt x="204" y="42"/>
                    </a:lnTo>
                    <a:lnTo>
                      <a:pt x="222" y="42"/>
                    </a:lnTo>
                    <a:lnTo>
                      <a:pt x="228" y="60"/>
                    </a:lnTo>
                    <a:lnTo>
                      <a:pt x="228" y="72"/>
                    </a:lnTo>
                    <a:lnTo>
                      <a:pt x="198" y="54"/>
                    </a:lnTo>
                    <a:lnTo>
                      <a:pt x="198" y="72"/>
                    </a:lnTo>
                    <a:lnTo>
                      <a:pt x="180" y="102"/>
                    </a:lnTo>
                    <a:lnTo>
                      <a:pt x="168" y="102"/>
                    </a:lnTo>
                    <a:lnTo>
                      <a:pt x="162" y="126"/>
                    </a:lnTo>
                    <a:lnTo>
                      <a:pt x="144" y="120"/>
                    </a:lnTo>
                    <a:lnTo>
                      <a:pt x="120" y="186"/>
                    </a:lnTo>
                    <a:lnTo>
                      <a:pt x="126" y="186"/>
                    </a:lnTo>
                    <a:lnTo>
                      <a:pt x="120" y="204"/>
                    </a:lnTo>
                    <a:lnTo>
                      <a:pt x="60" y="228"/>
                    </a:lnTo>
                    <a:lnTo>
                      <a:pt x="48" y="222"/>
                    </a:lnTo>
                    <a:lnTo>
                      <a:pt x="42" y="204"/>
                    </a:lnTo>
                    <a:lnTo>
                      <a:pt x="12" y="186"/>
                    </a:lnTo>
                    <a:lnTo>
                      <a:pt x="0" y="156"/>
                    </a:lnTo>
                    <a:lnTo>
                      <a:pt x="18" y="138"/>
                    </a:lnTo>
                    <a:lnTo>
                      <a:pt x="24" y="114"/>
                    </a:lnTo>
                    <a:lnTo>
                      <a:pt x="36" y="114"/>
                    </a:lnTo>
                    <a:lnTo>
                      <a:pt x="36" y="96"/>
                    </a:lnTo>
                    <a:lnTo>
                      <a:pt x="72" y="66"/>
                    </a:lnTo>
                    <a:lnTo>
                      <a:pt x="78" y="18"/>
                    </a:lnTo>
                    <a:lnTo>
                      <a:pt x="72" y="6"/>
                    </a:lnTo>
                    <a:lnTo>
                      <a:pt x="78" y="0"/>
                    </a:lnTo>
                    <a:lnTo>
                      <a:pt x="90" y="54"/>
                    </a:lnTo>
                    <a:lnTo>
                      <a:pt x="126" y="48"/>
                    </a:lnTo>
                    <a:lnTo>
                      <a:pt x="138" y="48"/>
                    </a:lnTo>
                    <a:lnTo>
                      <a:pt x="138" y="54"/>
                    </a:lnTo>
                  </a:path>
                </a:pathLst>
              </a:custGeom>
              <a:noFill/>
              <a:ln w="9525">
                <a:solidFill>
                  <a:srgbClr val="000000"/>
                </a:solidFill>
                <a:prstDash val="solid"/>
                <a:round/>
                <a:headEnd/>
                <a:tailEnd/>
              </a:ln>
            </p:spPr>
            <p:txBody>
              <a:bodyPr/>
              <a:lstStyle/>
              <a:p>
                <a:endParaRPr lang="en-US"/>
              </a:p>
            </p:txBody>
          </p:sp>
          <p:sp>
            <p:nvSpPr>
              <p:cNvPr id="364794" name="Freeform 250"/>
              <p:cNvSpPr>
                <a:spLocks noChangeAspect="1"/>
              </p:cNvSpPr>
              <p:nvPr/>
            </p:nvSpPr>
            <p:spPr bwMode="auto">
              <a:xfrm>
                <a:off x="1636" y="1149"/>
                <a:ext cx="205" cy="203"/>
              </a:xfrm>
              <a:custGeom>
                <a:avLst/>
                <a:gdLst/>
                <a:ahLst/>
                <a:cxnLst>
                  <a:cxn ang="0">
                    <a:pos x="114" y="282"/>
                  </a:cxn>
                  <a:cxn ang="0">
                    <a:pos x="96" y="264"/>
                  </a:cxn>
                  <a:cxn ang="0">
                    <a:pos x="90" y="246"/>
                  </a:cxn>
                  <a:cxn ang="0">
                    <a:pos x="96" y="234"/>
                  </a:cxn>
                  <a:cxn ang="0">
                    <a:pos x="84" y="216"/>
                  </a:cxn>
                  <a:cxn ang="0">
                    <a:pos x="78" y="186"/>
                  </a:cxn>
                  <a:cxn ang="0">
                    <a:pos x="12" y="138"/>
                  </a:cxn>
                  <a:cxn ang="0">
                    <a:pos x="12" y="96"/>
                  </a:cxn>
                  <a:cxn ang="0">
                    <a:pos x="0" y="84"/>
                  </a:cxn>
                  <a:cxn ang="0">
                    <a:pos x="12" y="66"/>
                  </a:cxn>
                  <a:cxn ang="0">
                    <a:pos x="30" y="54"/>
                  </a:cxn>
                  <a:cxn ang="0">
                    <a:pos x="30" y="18"/>
                  </a:cxn>
                  <a:cxn ang="0">
                    <a:pos x="36" y="12"/>
                  </a:cxn>
                  <a:cxn ang="0">
                    <a:pos x="48" y="18"/>
                  </a:cxn>
                  <a:cxn ang="0">
                    <a:pos x="90" y="0"/>
                  </a:cxn>
                  <a:cxn ang="0">
                    <a:pos x="90" y="18"/>
                  </a:cxn>
                  <a:cxn ang="0">
                    <a:pos x="114" y="24"/>
                  </a:cxn>
                  <a:cxn ang="0">
                    <a:pos x="126" y="36"/>
                  </a:cxn>
                  <a:cxn ang="0">
                    <a:pos x="216" y="54"/>
                  </a:cxn>
                  <a:cxn ang="0">
                    <a:pos x="234" y="66"/>
                  </a:cxn>
                  <a:cxn ang="0">
                    <a:pos x="228" y="90"/>
                  </a:cxn>
                  <a:cxn ang="0">
                    <a:pos x="240" y="90"/>
                  </a:cxn>
                  <a:cxn ang="0">
                    <a:pos x="234" y="102"/>
                  </a:cxn>
                  <a:cxn ang="0">
                    <a:pos x="246" y="102"/>
                  </a:cxn>
                  <a:cxn ang="0">
                    <a:pos x="228" y="132"/>
                  </a:cxn>
                  <a:cxn ang="0">
                    <a:pos x="234" y="144"/>
                  </a:cxn>
                  <a:cxn ang="0">
                    <a:pos x="270" y="90"/>
                  </a:cxn>
                  <a:cxn ang="0">
                    <a:pos x="246" y="174"/>
                  </a:cxn>
                  <a:cxn ang="0">
                    <a:pos x="240" y="222"/>
                  </a:cxn>
                  <a:cxn ang="0">
                    <a:pos x="252" y="270"/>
                  </a:cxn>
                  <a:cxn ang="0">
                    <a:pos x="126" y="276"/>
                  </a:cxn>
                  <a:cxn ang="0">
                    <a:pos x="114" y="282"/>
                  </a:cxn>
                </a:cxnLst>
                <a:rect l="0" t="0" r="r" b="b"/>
                <a:pathLst>
                  <a:path w="270" h="282">
                    <a:moveTo>
                      <a:pt x="114" y="282"/>
                    </a:moveTo>
                    <a:lnTo>
                      <a:pt x="96" y="264"/>
                    </a:lnTo>
                    <a:lnTo>
                      <a:pt x="90" y="246"/>
                    </a:lnTo>
                    <a:lnTo>
                      <a:pt x="96" y="234"/>
                    </a:lnTo>
                    <a:lnTo>
                      <a:pt x="84" y="216"/>
                    </a:lnTo>
                    <a:lnTo>
                      <a:pt x="78" y="186"/>
                    </a:lnTo>
                    <a:lnTo>
                      <a:pt x="12" y="138"/>
                    </a:lnTo>
                    <a:lnTo>
                      <a:pt x="12" y="96"/>
                    </a:lnTo>
                    <a:lnTo>
                      <a:pt x="0" y="84"/>
                    </a:lnTo>
                    <a:lnTo>
                      <a:pt x="12" y="66"/>
                    </a:lnTo>
                    <a:lnTo>
                      <a:pt x="30" y="54"/>
                    </a:lnTo>
                    <a:lnTo>
                      <a:pt x="30" y="18"/>
                    </a:lnTo>
                    <a:lnTo>
                      <a:pt x="36" y="12"/>
                    </a:lnTo>
                    <a:lnTo>
                      <a:pt x="48" y="18"/>
                    </a:lnTo>
                    <a:lnTo>
                      <a:pt x="90" y="0"/>
                    </a:lnTo>
                    <a:lnTo>
                      <a:pt x="90" y="18"/>
                    </a:lnTo>
                    <a:lnTo>
                      <a:pt x="114" y="24"/>
                    </a:lnTo>
                    <a:lnTo>
                      <a:pt x="126" y="36"/>
                    </a:lnTo>
                    <a:lnTo>
                      <a:pt x="216" y="54"/>
                    </a:lnTo>
                    <a:lnTo>
                      <a:pt x="234" y="66"/>
                    </a:lnTo>
                    <a:lnTo>
                      <a:pt x="228" y="90"/>
                    </a:lnTo>
                    <a:lnTo>
                      <a:pt x="240" y="90"/>
                    </a:lnTo>
                    <a:lnTo>
                      <a:pt x="234" y="102"/>
                    </a:lnTo>
                    <a:lnTo>
                      <a:pt x="246" y="102"/>
                    </a:lnTo>
                    <a:lnTo>
                      <a:pt x="228" y="132"/>
                    </a:lnTo>
                    <a:lnTo>
                      <a:pt x="234" y="144"/>
                    </a:lnTo>
                    <a:lnTo>
                      <a:pt x="270" y="90"/>
                    </a:lnTo>
                    <a:lnTo>
                      <a:pt x="246" y="174"/>
                    </a:lnTo>
                    <a:lnTo>
                      <a:pt x="240" y="222"/>
                    </a:lnTo>
                    <a:lnTo>
                      <a:pt x="252" y="270"/>
                    </a:lnTo>
                    <a:lnTo>
                      <a:pt x="126" y="276"/>
                    </a:lnTo>
                    <a:lnTo>
                      <a:pt x="114" y="282"/>
                    </a:lnTo>
                    <a:close/>
                  </a:path>
                </a:pathLst>
              </a:custGeom>
              <a:solidFill>
                <a:srgbClr val="FFAA00"/>
              </a:solidFill>
              <a:ln w="9525">
                <a:solidFill>
                  <a:srgbClr val="FFAA00"/>
                </a:solidFill>
                <a:prstDash val="solid"/>
                <a:round/>
                <a:headEnd/>
                <a:tailEnd/>
              </a:ln>
            </p:spPr>
            <p:txBody>
              <a:bodyPr/>
              <a:lstStyle/>
              <a:p>
                <a:endParaRPr lang="en-US"/>
              </a:p>
            </p:txBody>
          </p:sp>
          <p:sp>
            <p:nvSpPr>
              <p:cNvPr id="364795" name="Freeform 251"/>
              <p:cNvSpPr>
                <a:spLocks noChangeAspect="1"/>
              </p:cNvSpPr>
              <p:nvPr/>
            </p:nvSpPr>
            <p:spPr bwMode="auto">
              <a:xfrm>
                <a:off x="1636" y="1149"/>
                <a:ext cx="205" cy="207"/>
              </a:xfrm>
              <a:custGeom>
                <a:avLst/>
                <a:gdLst/>
                <a:ahLst/>
                <a:cxnLst>
                  <a:cxn ang="0">
                    <a:pos x="114" y="282"/>
                  </a:cxn>
                  <a:cxn ang="0">
                    <a:pos x="96" y="264"/>
                  </a:cxn>
                  <a:cxn ang="0">
                    <a:pos x="90" y="246"/>
                  </a:cxn>
                  <a:cxn ang="0">
                    <a:pos x="96" y="234"/>
                  </a:cxn>
                  <a:cxn ang="0">
                    <a:pos x="84" y="216"/>
                  </a:cxn>
                  <a:cxn ang="0">
                    <a:pos x="78" y="186"/>
                  </a:cxn>
                  <a:cxn ang="0">
                    <a:pos x="12" y="138"/>
                  </a:cxn>
                  <a:cxn ang="0">
                    <a:pos x="12" y="96"/>
                  </a:cxn>
                  <a:cxn ang="0">
                    <a:pos x="0" y="84"/>
                  </a:cxn>
                  <a:cxn ang="0">
                    <a:pos x="12" y="66"/>
                  </a:cxn>
                  <a:cxn ang="0">
                    <a:pos x="30" y="54"/>
                  </a:cxn>
                  <a:cxn ang="0">
                    <a:pos x="30" y="18"/>
                  </a:cxn>
                  <a:cxn ang="0">
                    <a:pos x="36" y="12"/>
                  </a:cxn>
                  <a:cxn ang="0">
                    <a:pos x="48" y="18"/>
                  </a:cxn>
                  <a:cxn ang="0">
                    <a:pos x="90" y="0"/>
                  </a:cxn>
                  <a:cxn ang="0">
                    <a:pos x="90" y="18"/>
                  </a:cxn>
                  <a:cxn ang="0">
                    <a:pos x="114" y="24"/>
                  </a:cxn>
                  <a:cxn ang="0">
                    <a:pos x="126" y="36"/>
                  </a:cxn>
                  <a:cxn ang="0">
                    <a:pos x="216" y="54"/>
                  </a:cxn>
                  <a:cxn ang="0">
                    <a:pos x="234" y="66"/>
                  </a:cxn>
                  <a:cxn ang="0">
                    <a:pos x="228" y="90"/>
                  </a:cxn>
                  <a:cxn ang="0">
                    <a:pos x="240" y="90"/>
                  </a:cxn>
                  <a:cxn ang="0">
                    <a:pos x="234" y="102"/>
                  </a:cxn>
                  <a:cxn ang="0">
                    <a:pos x="246" y="102"/>
                  </a:cxn>
                  <a:cxn ang="0">
                    <a:pos x="228" y="132"/>
                  </a:cxn>
                  <a:cxn ang="0">
                    <a:pos x="234" y="144"/>
                  </a:cxn>
                  <a:cxn ang="0">
                    <a:pos x="270" y="90"/>
                  </a:cxn>
                  <a:cxn ang="0">
                    <a:pos x="246" y="174"/>
                  </a:cxn>
                  <a:cxn ang="0">
                    <a:pos x="240" y="222"/>
                  </a:cxn>
                  <a:cxn ang="0">
                    <a:pos x="252" y="270"/>
                  </a:cxn>
                  <a:cxn ang="0">
                    <a:pos x="126" y="276"/>
                  </a:cxn>
                  <a:cxn ang="0">
                    <a:pos x="114" y="282"/>
                  </a:cxn>
                  <a:cxn ang="0">
                    <a:pos x="114" y="288"/>
                  </a:cxn>
                </a:cxnLst>
                <a:rect l="0" t="0" r="r" b="b"/>
                <a:pathLst>
                  <a:path w="270" h="288">
                    <a:moveTo>
                      <a:pt x="114" y="282"/>
                    </a:moveTo>
                    <a:lnTo>
                      <a:pt x="96" y="264"/>
                    </a:lnTo>
                    <a:lnTo>
                      <a:pt x="90" y="246"/>
                    </a:lnTo>
                    <a:lnTo>
                      <a:pt x="96" y="234"/>
                    </a:lnTo>
                    <a:lnTo>
                      <a:pt x="84" y="216"/>
                    </a:lnTo>
                    <a:lnTo>
                      <a:pt x="78" y="186"/>
                    </a:lnTo>
                    <a:lnTo>
                      <a:pt x="12" y="138"/>
                    </a:lnTo>
                    <a:lnTo>
                      <a:pt x="12" y="96"/>
                    </a:lnTo>
                    <a:lnTo>
                      <a:pt x="0" y="84"/>
                    </a:lnTo>
                    <a:lnTo>
                      <a:pt x="12" y="66"/>
                    </a:lnTo>
                    <a:lnTo>
                      <a:pt x="30" y="54"/>
                    </a:lnTo>
                    <a:lnTo>
                      <a:pt x="30" y="18"/>
                    </a:lnTo>
                    <a:lnTo>
                      <a:pt x="36" y="12"/>
                    </a:lnTo>
                    <a:lnTo>
                      <a:pt x="48" y="18"/>
                    </a:lnTo>
                    <a:lnTo>
                      <a:pt x="90" y="0"/>
                    </a:lnTo>
                    <a:lnTo>
                      <a:pt x="90" y="18"/>
                    </a:lnTo>
                    <a:lnTo>
                      <a:pt x="114" y="24"/>
                    </a:lnTo>
                    <a:lnTo>
                      <a:pt x="126" y="36"/>
                    </a:lnTo>
                    <a:lnTo>
                      <a:pt x="216" y="54"/>
                    </a:lnTo>
                    <a:lnTo>
                      <a:pt x="234" y="66"/>
                    </a:lnTo>
                    <a:lnTo>
                      <a:pt x="228" y="90"/>
                    </a:lnTo>
                    <a:lnTo>
                      <a:pt x="240" y="90"/>
                    </a:lnTo>
                    <a:lnTo>
                      <a:pt x="234" y="102"/>
                    </a:lnTo>
                    <a:lnTo>
                      <a:pt x="246" y="102"/>
                    </a:lnTo>
                    <a:lnTo>
                      <a:pt x="228" y="132"/>
                    </a:lnTo>
                    <a:lnTo>
                      <a:pt x="234" y="144"/>
                    </a:lnTo>
                    <a:lnTo>
                      <a:pt x="270" y="90"/>
                    </a:lnTo>
                    <a:lnTo>
                      <a:pt x="246" y="174"/>
                    </a:lnTo>
                    <a:lnTo>
                      <a:pt x="240" y="222"/>
                    </a:lnTo>
                    <a:lnTo>
                      <a:pt x="252" y="270"/>
                    </a:lnTo>
                    <a:lnTo>
                      <a:pt x="126" y="276"/>
                    </a:lnTo>
                    <a:lnTo>
                      <a:pt x="114" y="282"/>
                    </a:lnTo>
                    <a:lnTo>
                      <a:pt x="114" y="288"/>
                    </a:lnTo>
                  </a:path>
                </a:pathLst>
              </a:custGeom>
              <a:noFill/>
              <a:ln w="9525">
                <a:solidFill>
                  <a:srgbClr val="000000"/>
                </a:solidFill>
                <a:prstDash val="solid"/>
                <a:round/>
                <a:headEnd/>
                <a:tailEnd/>
              </a:ln>
            </p:spPr>
            <p:txBody>
              <a:bodyPr/>
              <a:lstStyle/>
              <a:p>
                <a:endParaRPr lang="en-US"/>
              </a:p>
            </p:txBody>
          </p:sp>
          <p:sp>
            <p:nvSpPr>
              <p:cNvPr id="364796" name="Freeform 252"/>
              <p:cNvSpPr>
                <a:spLocks noChangeAspect="1"/>
              </p:cNvSpPr>
              <p:nvPr/>
            </p:nvSpPr>
            <p:spPr bwMode="auto">
              <a:xfrm>
                <a:off x="981" y="1201"/>
                <a:ext cx="270" cy="212"/>
              </a:xfrm>
              <a:custGeom>
                <a:avLst/>
                <a:gdLst/>
                <a:ahLst/>
                <a:cxnLst>
                  <a:cxn ang="0">
                    <a:pos x="342" y="168"/>
                  </a:cxn>
                  <a:cxn ang="0">
                    <a:pos x="336" y="294"/>
                  </a:cxn>
                  <a:cxn ang="0">
                    <a:pos x="96" y="270"/>
                  </a:cxn>
                  <a:cxn ang="0">
                    <a:pos x="0" y="252"/>
                  </a:cxn>
                  <a:cxn ang="0">
                    <a:pos x="12" y="192"/>
                  </a:cxn>
                  <a:cxn ang="0">
                    <a:pos x="36" y="30"/>
                  </a:cxn>
                  <a:cxn ang="0">
                    <a:pos x="42" y="0"/>
                  </a:cxn>
                  <a:cxn ang="0">
                    <a:pos x="354" y="36"/>
                  </a:cxn>
                  <a:cxn ang="0">
                    <a:pos x="348" y="138"/>
                  </a:cxn>
                  <a:cxn ang="0">
                    <a:pos x="342" y="168"/>
                  </a:cxn>
                </a:cxnLst>
                <a:rect l="0" t="0" r="r" b="b"/>
                <a:pathLst>
                  <a:path w="354" h="294">
                    <a:moveTo>
                      <a:pt x="342" y="168"/>
                    </a:moveTo>
                    <a:lnTo>
                      <a:pt x="336" y="294"/>
                    </a:lnTo>
                    <a:lnTo>
                      <a:pt x="96" y="270"/>
                    </a:lnTo>
                    <a:lnTo>
                      <a:pt x="0" y="252"/>
                    </a:lnTo>
                    <a:lnTo>
                      <a:pt x="12" y="192"/>
                    </a:lnTo>
                    <a:lnTo>
                      <a:pt x="36" y="30"/>
                    </a:lnTo>
                    <a:lnTo>
                      <a:pt x="42" y="0"/>
                    </a:lnTo>
                    <a:lnTo>
                      <a:pt x="354" y="36"/>
                    </a:lnTo>
                    <a:lnTo>
                      <a:pt x="348" y="138"/>
                    </a:lnTo>
                    <a:lnTo>
                      <a:pt x="342" y="168"/>
                    </a:lnTo>
                    <a:close/>
                  </a:path>
                </a:pathLst>
              </a:custGeom>
              <a:solidFill>
                <a:srgbClr val="E8D898"/>
              </a:solidFill>
              <a:ln w="9525">
                <a:solidFill>
                  <a:srgbClr val="E8D898"/>
                </a:solidFill>
                <a:prstDash val="solid"/>
                <a:round/>
                <a:headEnd/>
                <a:tailEnd/>
              </a:ln>
            </p:spPr>
            <p:txBody>
              <a:bodyPr/>
              <a:lstStyle/>
              <a:p>
                <a:endParaRPr lang="en-US"/>
              </a:p>
            </p:txBody>
          </p:sp>
          <p:sp>
            <p:nvSpPr>
              <p:cNvPr id="364797" name="Freeform 253"/>
              <p:cNvSpPr>
                <a:spLocks noChangeAspect="1"/>
              </p:cNvSpPr>
              <p:nvPr/>
            </p:nvSpPr>
            <p:spPr bwMode="auto">
              <a:xfrm>
                <a:off x="981" y="1201"/>
                <a:ext cx="270" cy="212"/>
              </a:xfrm>
              <a:custGeom>
                <a:avLst/>
                <a:gdLst/>
                <a:ahLst/>
                <a:cxnLst>
                  <a:cxn ang="0">
                    <a:pos x="342" y="168"/>
                  </a:cxn>
                  <a:cxn ang="0">
                    <a:pos x="336" y="294"/>
                  </a:cxn>
                  <a:cxn ang="0">
                    <a:pos x="96" y="270"/>
                  </a:cxn>
                  <a:cxn ang="0">
                    <a:pos x="0" y="252"/>
                  </a:cxn>
                  <a:cxn ang="0">
                    <a:pos x="12" y="192"/>
                  </a:cxn>
                  <a:cxn ang="0">
                    <a:pos x="36" y="30"/>
                  </a:cxn>
                  <a:cxn ang="0">
                    <a:pos x="42" y="0"/>
                  </a:cxn>
                  <a:cxn ang="0">
                    <a:pos x="354" y="36"/>
                  </a:cxn>
                  <a:cxn ang="0">
                    <a:pos x="348" y="138"/>
                  </a:cxn>
                  <a:cxn ang="0">
                    <a:pos x="342" y="168"/>
                  </a:cxn>
                  <a:cxn ang="0">
                    <a:pos x="342" y="174"/>
                  </a:cxn>
                </a:cxnLst>
                <a:rect l="0" t="0" r="r" b="b"/>
                <a:pathLst>
                  <a:path w="354" h="294">
                    <a:moveTo>
                      <a:pt x="342" y="168"/>
                    </a:moveTo>
                    <a:lnTo>
                      <a:pt x="336" y="294"/>
                    </a:lnTo>
                    <a:lnTo>
                      <a:pt x="96" y="270"/>
                    </a:lnTo>
                    <a:lnTo>
                      <a:pt x="0" y="252"/>
                    </a:lnTo>
                    <a:lnTo>
                      <a:pt x="12" y="192"/>
                    </a:lnTo>
                    <a:lnTo>
                      <a:pt x="36" y="30"/>
                    </a:lnTo>
                    <a:lnTo>
                      <a:pt x="42" y="0"/>
                    </a:lnTo>
                    <a:lnTo>
                      <a:pt x="354" y="36"/>
                    </a:lnTo>
                    <a:lnTo>
                      <a:pt x="348" y="138"/>
                    </a:lnTo>
                    <a:lnTo>
                      <a:pt x="342" y="168"/>
                    </a:lnTo>
                    <a:lnTo>
                      <a:pt x="342" y="174"/>
                    </a:lnTo>
                  </a:path>
                </a:pathLst>
              </a:custGeom>
              <a:noFill/>
              <a:ln w="9525">
                <a:solidFill>
                  <a:srgbClr val="000000"/>
                </a:solidFill>
                <a:prstDash val="solid"/>
                <a:round/>
                <a:headEnd/>
                <a:tailEnd/>
              </a:ln>
            </p:spPr>
            <p:txBody>
              <a:bodyPr/>
              <a:lstStyle/>
              <a:p>
                <a:endParaRPr lang="en-US"/>
              </a:p>
            </p:txBody>
          </p:sp>
        </p:grpSp>
        <p:sp>
          <p:nvSpPr>
            <p:cNvPr id="364798" name="Rectangle 254"/>
            <p:cNvSpPr>
              <a:spLocks noChangeArrowheads="1"/>
            </p:cNvSpPr>
            <p:nvPr/>
          </p:nvSpPr>
          <p:spPr bwMode="auto">
            <a:xfrm>
              <a:off x="928" y="912"/>
              <a:ext cx="576" cy="240"/>
            </a:xfrm>
            <a:prstGeom prst="rect">
              <a:avLst/>
            </a:prstGeom>
            <a:noFill/>
            <a:ln w="9525">
              <a:noFill/>
              <a:miter lim="800000"/>
              <a:headEnd/>
              <a:tailEnd/>
            </a:ln>
            <a:effectLst/>
          </p:spPr>
          <p:txBody>
            <a:bodyPr wrap="none" anchor="ctr"/>
            <a:lstStyle/>
            <a:p>
              <a:pPr algn="ctr"/>
              <a:r>
                <a:rPr lang="en-US" sz="1600">
                  <a:solidFill>
                    <a:srgbClr val="FFFF00"/>
                  </a:solidFill>
                  <a:latin typeface="Arial" pitchFamily="34" charset="0"/>
                </a:rPr>
                <a:t>1994</a:t>
              </a:r>
            </a:p>
          </p:txBody>
        </p:sp>
      </p:grpSp>
      <p:grpSp>
        <p:nvGrpSpPr>
          <p:cNvPr id="364799" name="Group 255"/>
          <p:cNvGrpSpPr>
            <a:grpSpLocks/>
          </p:cNvGrpSpPr>
          <p:nvPr/>
        </p:nvGrpSpPr>
        <p:grpSpPr bwMode="auto">
          <a:xfrm>
            <a:off x="800100" y="3962400"/>
            <a:ext cx="2209800" cy="1866900"/>
            <a:chOff x="504" y="2592"/>
            <a:chExt cx="1392" cy="1176"/>
          </a:xfrm>
        </p:grpSpPr>
        <p:grpSp>
          <p:nvGrpSpPr>
            <p:cNvPr id="364800" name="Group 256"/>
            <p:cNvGrpSpPr>
              <a:grpSpLocks noChangeAspect="1"/>
            </p:cNvGrpSpPr>
            <p:nvPr/>
          </p:nvGrpSpPr>
          <p:grpSpPr bwMode="auto">
            <a:xfrm>
              <a:off x="504" y="2645"/>
              <a:ext cx="1392" cy="1123"/>
              <a:chOff x="3264" y="768"/>
              <a:chExt cx="2160" cy="1536"/>
            </a:xfrm>
          </p:grpSpPr>
          <p:sp>
            <p:nvSpPr>
              <p:cNvPr id="364801" name="AutoShape 257"/>
              <p:cNvSpPr>
                <a:spLocks noChangeAspect="1" noChangeArrowheads="1"/>
              </p:cNvSpPr>
              <p:nvPr/>
            </p:nvSpPr>
            <p:spPr bwMode="auto">
              <a:xfrm>
                <a:off x="3264" y="768"/>
                <a:ext cx="2155" cy="1532"/>
              </a:xfrm>
              <a:prstGeom prst="rect">
                <a:avLst/>
              </a:prstGeom>
              <a:noFill/>
              <a:ln w="9525">
                <a:noFill/>
                <a:miter lim="800000"/>
                <a:headEnd/>
                <a:tailEnd/>
              </a:ln>
            </p:spPr>
            <p:txBody>
              <a:bodyPr/>
              <a:lstStyle/>
              <a:p>
                <a:endParaRPr lang="en-US"/>
              </a:p>
            </p:txBody>
          </p:sp>
          <p:sp>
            <p:nvSpPr>
              <p:cNvPr id="364802" name="Rectangle 258"/>
              <p:cNvSpPr>
                <a:spLocks noChangeAspect="1" noChangeArrowheads="1"/>
              </p:cNvSpPr>
              <p:nvPr/>
            </p:nvSpPr>
            <p:spPr bwMode="auto">
              <a:xfrm>
                <a:off x="3264" y="768"/>
                <a:ext cx="2160" cy="1536"/>
              </a:xfrm>
              <a:prstGeom prst="rect">
                <a:avLst/>
              </a:prstGeom>
              <a:solidFill>
                <a:srgbClr val="FFFFFF">
                  <a:alpha val="0"/>
                </a:srgbClr>
              </a:solidFill>
              <a:ln w="9525">
                <a:noFill/>
                <a:miter lim="800000"/>
                <a:headEnd/>
                <a:tailEnd/>
              </a:ln>
            </p:spPr>
            <p:txBody>
              <a:bodyPr/>
              <a:lstStyle/>
              <a:p>
                <a:endParaRPr lang="en-US"/>
              </a:p>
            </p:txBody>
          </p:sp>
          <p:sp>
            <p:nvSpPr>
              <p:cNvPr id="364803" name="Rectangle 259"/>
              <p:cNvSpPr>
                <a:spLocks noChangeAspect="1" noChangeArrowheads="1"/>
              </p:cNvSpPr>
              <p:nvPr/>
            </p:nvSpPr>
            <p:spPr bwMode="auto">
              <a:xfrm>
                <a:off x="3291" y="792"/>
                <a:ext cx="2106" cy="1483"/>
              </a:xfrm>
              <a:prstGeom prst="rect">
                <a:avLst/>
              </a:prstGeom>
              <a:solidFill>
                <a:srgbClr val="FFFFFF">
                  <a:alpha val="0"/>
                </a:srgbClr>
              </a:solidFill>
              <a:ln w="9525">
                <a:noFill/>
                <a:miter lim="800000"/>
                <a:headEnd/>
                <a:tailEnd/>
              </a:ln>
            </p:spPr>
            <p:txBody>
              <a:bodyPr/>
              <a:lstStyle/>
              <a:p>
                <a:endParaRPr lang="en-US"/>
              </a:p>
            </p:txBody>
          </p:sp>
          <p:sp>
            <p:nvSpPr>
              <p:cNvPr id="364804" name="Freeform 260"/>
              <p:cNvSpPr>
                <a:spLocks noChangeAspect="1"/>
              </p:cNvSpPr>
              <p:nvPr/>
            </p:nvSpPr>
            <p:spPr bwMode="auto">
              <a:xfrm>
                <a:off x="4673" y="1677"/>
                <a:ext cx="147" cy="211"/>
              </a:xfrm>
              <a:custGeom>
                <a:avLst/>
                <a:gdLst/>
                <a:ahLst/>
                <a:cxnLst>
                  <a:cxn ang="0">
                    <a:pos x="192" y="246"/>
                  </a:cxn>
                  <a:cxn ang="0">
                    <a:pos x="54" y="258"/>
                  </a:cxn>
                  <a:cxn ang="0">
                    <a:pos x="54" y="270"/>
                  </a:cxn>
                  <a:cxn ang="0">
                    <a:pos x="66" y="282"/>
                  </a:cxn>
                  <a:cxn ang="0">
                    <a:pos x="66" y="300"/>
                  </a:cxn>
                  <a:cxn ang="0">
                    <a:pos x="36" y="312"/>
                  </a:cxn>
                  <a:cxn ang="0">
                    <a:pos x="48" y="306"/>
                  </a:cxn>
                  <a:cxn ang="0">
                    <a:pos x="30" y="276"/>
                  </a:cxn>
                  <a:cxn ang="0">
                    <a:pos x="24" y="306"/>
                  </a:cxn>
                  <a:cxn ang="0">
                    <a:pos x="12" y="300"/>
                  </a:cxn>
                  <a:cxn ang="0">
                    <a:pos x="12" y="282"/>
                  </a:cxn>
                  <a:cxn ang="0">
                    <a:pos x="0" y="210"/>
                  </a:cxn>
                  <a:cxn ang="0">
                    <a:pos x="0" y="6"/>
                  </a:cxn>
                  <a:cxn ang="0">
                    <a:pos x="132" y="0"/>
                  </a:cxn>
                  <a:cxn ang="0">
                    <a:pos x="168" y="132"/>
                  </a:cxn>
                  <a:cxn ang="0">
                    <a:pos x="192" y="168"/>
                  </a:cxn>
                  <a:cxn ang="0">
                    <a:pos x="180" y="192"/>
                  </a:cxn>
                  <a:cxn ang="0">
                    <a:pos x="192" y="246"/>
                  </a:cxn>
                </a:cxnLst>
                <a:rect l="0" t="0" r="r" b="b"/>
                <a:pathLst>
                  <a:path w="192" h="312">
                    <a:moveTo>
                      <a:pt x="192" y="246"/>
                    </a:moveTo>
                    <a:lnTo>
                      <a:pt x="54" y="258"/>
                    </a:lnTo>
                    <a:lnTo>
                      <a:pt x="54" y="270"/>
                    </a:lnTo>
                    <a:lnTo>
                      <a:pt x="66" y="282"/>
                    </a:lnTo>
                    <a:lnTo>
                      <a:pt x="66" y="300"/>
                    </a:lnTo>
                    <a:lnTo>
                      <a:pt x="36" y="312"/>
                    </a:lnTo>
                    <a:lnTo>
                      <a:pt x="48" y="306"/>
                    </a:lnTo>
                    <a:lnTo>
                      <a:pt x="30" y="276"/>
                    </a:lnTo>
                    <a:lnTo>
                      <a:pt x="24" y="306"/>
                    </a:lnTo>
                    <a:lnTo>
                      <a:pt x="12" y="300"/>
                    </a:lnTo>
                    <a:lnTo>
                      <a:pt x="12" y="282"/>
                    </a:lnTo>
                    <a:lnTo>
                      <a:pt x="0" y="210"/>
                    </a:lnTo>
                    <a:lnTo>
                      <a:pt x="0" y="6"/>
                    </a:lnTo>
                    <a:lnTo>
                      <a:pt x="132" y="0"/>
                    </a:lnTo>
                    <a:lnTo>
                      <a:pt x="168" y="132"/>
                    </a:lnTo>
                    <a:lnTo>
                      <a:pt x="192" y="168"/>
                    </a:lnTo>
                    <a:lnTo>
                      <a:pt x="180" y="192"/>
                    </a:lnTo>
                    <a:lnTo>
                      <a:pt x="192" y="246"/>
                    </a:lnTo>
                    <a:close/>
                  </a:path>
                </a:pathLst>
              </a:custGeom>
              <a:solidFill>
                <a:srgbClr val="E8D898"/>
              </a:solidFill>
              <a:ln w="9525">
                <a:solidFill>
                  <a:srgbClr val="E8D898"/>
                </a:solidFill>
                <a:prstDash val="solid"/>
                <a:round/>
                <a:headEnd/>
                <a:tailEnd/>
              </a:ln>
            </p:spPr>
            <p:txBody>
              <a:bodyPr/>
              <a:lstStyle/>
              <a:p>
                <a:endParaRPr lang="en-US"/>
              </a:p>
            </p:txBody>
          </p:sp>
          <p:sp>
            <p:nvSpPr>
              <p:cNvPr id="364805" name="Freeform 261"/>
              <p:cNvSpPr>
                <a:spLocks noChangeAspect="1"/>
              </p:cNvSpPr>
              <p:nvPr/>
            </p:nvSpPr>
            <p:spPr bwMode="auto">
              <a:xfrm>
                <a:off x="4673" y="1677"/>
                <a:ext cx="147" cy="211"/>
              </a:xfrm>
              <a:custGeom>
                <a:avLst/>
                <a:gdLst/>
                <a:ahLst/>
                <a:cxnLst>
                  <a:cxn ang="0">
                    <a:pos x="192" y="246"/>
                  </a:cxn>
                  <a:cxn ang="0">
                    <a:pos x="54" y="258"/>
                  </a:cxn>
                  <a:cxn ang="0">
                    <a:pos x="54" y="270"/>
                  </a:cxn>
                  <a:cxn ang="0">
                    <a:pos x="66" y="282"/>
                  </a:cxn>
                  <a:cxn ang="0">
                    <a:pos x="66" y="300"/>
                  </a:cxn>
                  <a:cxn ang="0">
                    <a:pos x="36" y="312"/>
                  </a:cxn>
                  <a:cxn ang="0">
                    <a:pos x="48" y="306"/>
                  </a:cxn>
                  <a:cxn ang="0">
                    <a:pos x="30" y="276"/>
                  </a:cxn>
                  <a:cxn ang="0">
                    <a:pos x="24" y="306"/>
                  </a:cxn>
                  <a:cxn ang="0">
                    <a:pos x="12" y="300"/>
                  </a:cxn>
                  <a:cxn ang="0">
                    <a:pos x="12" y="282"/>
                  </a:cxn>
                  <a:cxn ang="0">
                    <a:pos x="0" y="210"/>
                  </a:cxn>
                  <a:cxn ang="0">
                    <a:pos x="0" y="6"/>
                  </a:cxn>
                  <a:cxn ang="0">
                    <a:pos x="132" y="0"/>
                  </a:cxn>
                  <a:cxn ang="0">
                    <a:pos x="168" y="132"/>
                  </a:cxn>
                  <a:cxn ang="0">
                    <a:pos x="192" y="168"/>
                  </a:cxn>
                  <a:cxn ang="0">
                    <a:pos x="180" y="192"/>
                  </a:cxn>
                  <a:cxn ang="0">
                    <a:pos x="192" y="246"/>
                  </a:cxn>
                  <a:cxn ang="0">
                    <a:pos x="192" y="252"/>
                  </a:cxn>
                </a:cxnLst>
                <a:rect l="0" t="0" r="r" b="b"/>
                <a:pathLst>
                  <a:path w="192" h="312">
                    <a:moveTo>
                      <a:pt x="192" y="246"/>
                    </a:moveTo>
                    <a:lnTo>
                      <a:pt x="54" y="258"/>
                    </a:lnTo>
                    <a:lnTo>
                      <a:pt x="54" y="270"/>
                    </a:lnTo>
                    <a:lnTo>
                      <a:pt x="66" y="282"/>
                    </a:lnTo>
                    <a:lnTo>
                      <a:pt x="66" y="300"/>
                    </a:lnTo>
                    <a:lnTo>
                      <a:pt x="36" y="312"/>
                    </a:lnTo>
                    <a:lnTo>
                      <a:pt x="48" y="306"/>
                    </a:lnTo>
                    <a:lnTo>
                      <a:pt x="30" y="276"/>
                    </a:lnTo>
                    <a:lnTo>
                      <a:pt x="24" y="306"/>
                    </a:lnTo>
                    <a:lnTo>
                      <a:pt x="12" y="300"/>
                    </a:lnTo>
                    <a:lnTo>
                      <a:pt x="12" y="282"/>
                    </a:lnTo>
                    <a:lnTo>
                      <a:pt x="0" y="210"/>
                    </a:lnTo>
                    <a:lnTo>
                      <a:pt x="0" y="6"/>
                    </a:lnTo>
                    <a:lnTo>
                      <a:pt x="132" y="0"/>
                    </a:lnTo>
                    <a:lnTo>
                      <a:pt x="168" y="132"/>
                    </a:lnTo>
                    <a:lnTo>
                      <a:pt x="192" y="168"/>
                    </a:lnTo>
                    <a:lnTo>
                      <a:pt x="180" y="192"/>
                    </a:lnTo>
                    <a:lnTo>
                      <a:pt x="192" y="246"/>
                    </a:lnTo>
                    <a:lnTo>
                      <a:pt x="192" y="252"/>
                    </a:lnTo>
                  </a:path>
                </a:pathLst>
              </a:custGeom>
              <a:noFill/>
              <a:ln w="9525">
                <a:solidFill>
                  <a:srgbClr val="000000"/>
                </a:solidFill>
                <a:prstDash val="solid"/>
                <a:round/>
                <a:headEnd/>
                <a:tailEnd/>
              </a:ln>
            </p:spPr>
            <p:txBody>
              <a:bodyPr/>
              <a:lstStyle/>
              <a:p>
                <a:endParaRPr lang="en-US"/>
              </a:p>
            </p:txBody>
          </p:sp>
          <p:sp>
            <p:nvSpPr>
              <p:cNvPr id="364806" name="Freeform 262"/>
              <p:cNvSpPr>
                <a:spLocks noChangeAspect="1"/>
              </p:cNvSpPr>
              <p:nvPr/>
            </p:nvSpPr>
            <p:spPr bwMode="auto">
              <a:xfrm>
                <a:off x="3328" y="1770"/>
                <a:ext cx="407" cy="318"/>
              </a:xfrm>
              <a:custGeom>
                <a:avLst/>
                <a:gdLst/>
                <a:ahLst/>
                <a:cxnLst>
                  <a:cxn ang="0">
                    <a:pos x="6" y="264"/>
                  </a:cxn>
                  <a:cxn ang="0">
                    <a:pos x="6" y="270"/>
                  </a:cxn>
                  <a:cxn ang="0">
                    <a:pos x="30" y="294"/>
                  </a:cxn>
                  <a:cxn ang="0">
                    <a:pos x="24" y="324"/>
                  </a:cxn>
                  <a:cxn ang="0">
                    <a:pos x="60" y="300"/>
                  </a:cxn>
                  <a:cxn ang="0">
                    <a:pos x="42" y="360"/>
                  </a:cxn>
                  <a:cxn ang="0">
                    <a:pos x="84" y="378"/>
                  </a:cxn>
                  <a:cxn ang="0">
                    <a:pos x="96" y="372"/>
                  </a:cxn>
                  <a:cxn ang="0">
                    <a:pos x="96" y="408"/>
                  </a:cxn>
                  <a:cxn ang="0">
                    <a:pos x="54" y="450"/>
                  </a:cxn>
                  <a:cxn ang="0">
                    <a:pos x="0" y="468"/>
                  </a:cxn>
                  <a:cxn ang="0">
                    <a:pos x="60" y="450"/>
                  </a:cxn>
                  <a:cxn ang="0">
                    <a:pos x="78" y="444"/>
                  </a:cxn>
                  <a:cxn ang="0">
                    <a:pos x="90" y="438"/>
                  </a:cxn>
                  <a:cxn ang="0">
                    <a:pos x="168" y="372"/>
                  </a:cxn>
                  <a:cxn ang="0">
                    <a:pos x="204" y="306"/>
                  </a:cxn>
                  <a:cxn ang="0">
                    <a:pos x="210" y="300"/>
                  </a:cxn>
                  <a:cxn ang="0">
                    <a:pos x="216" y="306"/>
                  </a:cxn>
                  <a:cxn ang="0">
                    <a:pos x="198" y="318"/>
                  </a:cxn>
                  <a:cxn ang="0">
                    <a:pos x="204" y="348"/>
                  </a:cxn>
                  <a:cxn ang="0">
                    <a:pos x="210" y="360"/>
                  </a:cxn>
                  <a:cxn ang="0">
                    <a:pos x="234" y="342"/>
                  </a:cxn>
                  <a:cxn ang="0">
                    <a:pos x="246" y="318"/>
                  </a:cxn>
                  <a:cxn ang="0">
                    <a:pos x="258" y="318"/>
                  </a:cxn>
                  <a:cxn ang="0">
                    <a:pos x="354" y="342"/>
                  </a:cxn>
                  <a:cxn ang="0">
                    <a:pos x="372" y="336"/>
                  </a:cxn>
                  <a:cxn ang="0">
                    <a:pos x="378" y="354"/>
                  </a:cxn>
                  <a:cxn ang="0">
                    <a:pos x="384" y="360"/>
                  </a:cxn>
                  <a:cxn ang="0">
                    <a:pos x="420" y="366"/>
                  </a:cxn>
                  <a:cxn ang="0">
                    <a:pos x="432" y="372"/>
                  </a:cxn>
                  <a:cxn ang="0">
                    <a:pos x="438" y="366"/>
                  </a:cxn>
                  <a:cxn ang="0">
                    <a:pos x="498" y="414"/>
                  </a:cxn>
                  <a:cxn ang="0">
                    <a:pos x="510" y="414"/>
                  </a:cxn>
                  <a:cxn ang="0">
                    <a:pos x="534" y="444"/>
                  </a:cxn>
                  <a:cxn ang="0">
                    <a:pos x="492" y="408"/>
                  </a:cxn>
                  <a:cxn ang="0">
                    <a:pos x="396" y="360"/>
                  </a:cxn>
                  <a:cxn ang="0">
                    <a:pos x="378" y="336"/>
                  </a:cxn>
                  <a:cxn ang="0">
                    <a:pos x="342" y="324"/>
                  </a:cxn>
                  <a:cxn ang="0">
                    <a:pos x="204" y="30"/>
                  </a:cxn>
                  <a:cxn ang="0">
                    <a:pos x="174" y="18"/>
                  </a:cxn>
                  <a:cxn ang="0">
                    <a:pos x="48" y="66"/>
                  </a:cxn>
                  <a:cxn ang="0">
                    <a:pos x="96" y="120"/>
                  </a:cxn>
                  <a:cxn ang="0">
                    <a:pos x="90" y="126"/>
                  </a:cxn>
                  <a:cxn ang="0">
                    <a:pos x="84" y="150"/>
                  </a:cxn>
                  <a:cxn ang="0">
                    <a:pos x="72" y="126"/>
                  </a:cxn>
                  <a:cxn ang="0">
                    <a:pos x="12" y="138"/>
                  </a:cxn>
                  <a:cxn ang="0">
                    <a:pos x="24" y="156"/>
                  </a:cxn>
                  <a:cxn ang="0">
                    <a:pos x="66" y="186"/>
                  </a:cxn>
                  <a:cxn ang="0">
                    <a:pos x="90" y="186"/>
                  </a:cxn>
                  <a:cxn ang="0">
                    <a:pos x="84" y="222"/>
                  </a:cxn>
                </a:cxnLst>
                <a:rect l="0" t="0" r="r" b="b"/>
                <a:pathLst>
                  <a:path w="534" h="468">
                    <a:moveTo>
                      <a:pt x="48" y="228"/>
                    </a:moveTo>
                    <a:lnTo>
                      <a:pt x="6" y="264"/>
                    </a:lnTo>
                    <a:lnTo>
                      <a:pt x="18" y="264"/>
                    </a:lnTo>
                    <a:lnTo>
                      <a:pt x="6" y="270"/>
                    </a:lnTo>
                    <a:lnTo>
                      <a:pt x="12" y="282"/>
                    </a:lnTo>
                    <a:lnTo>
                      <a:pt x="30" y="294"/>
                    </a:lnTo>
                    <a:lnTo>
                      <a:pt x="18" y="306"/>
                    </a:lnTo>
                    <a:lnTo>
                      <a:pt x="24" y="324"/>
                    </a:lnTo>
                    <a:lnTo>
                      <a:pt x="36" y="330"/>
                    </a:lnTo>
                    <a:lnTo>
                      <a:pt x="60" y="300"/>
                    </a:lnTo>
                    <a:lnTo>
                      <a:pt x="54" y="348"/>
                    </a:lnTo>
                    <a:lnTo>
                      <a:pt x="42" y="360"/>
                    </a:lnTo>
                    <a:lnTo>
                      <a:pt x="72" y="348"/>
                    </a:lnTo>
                    <a:lnTo>
                      <a:pt x="84" y="378"/>
                    </a:lnTo>
                    <a:lnTo>
                      <a:pt x="96" y="360"/>
                    </a:lnTo>
                    <a:lnTo>
                      <a:pt x="96" y="372"/>
                    </a:lnTo>
                    <a:lnTo>
                      <a:pt x="120" y="360"/>
                    </a:lnTo>
                    <a:lnTo>
                      <a:pt x="96" y="408"/>
                    </a:lnTo>
                    <a:lnTo>
                      <a:pt x="60" y="432"/>
                    </a:lnTo>
                    <a:lnTo>
                      <a:pt x="54" y="450"/>
                    </a:lnTo>
                    <a:lnTo>
                      <a:pt x="30" y="444"/>
                    </a:lnTo>
                    <a:lnTo>
                      <a:pt x="0" y="468"/>
                    </a:lnTo>
                    <a:lnTo>
                      <a:pt x="30" y="450"/>
                    </a:lnTo>
                    <a:lnTo>
                      <a:pt x="60" y="450"/>
                    </a:lnTo>
                    <a:lnTo>
                      <a:pt x="60" y="456"/>
                    </a:lnTo>
                    <a:lnTo>
                      <a:pt x="78" y="444"/>
                    </a:lnTo>
                    <a:lnTo>
                      <a:pt x="72" y="432"/>
                    </a:lnTo>
                    <a:lnTo>
                      <a:pt x="90" y="438"/>
                    </a:lnTo>
                    <a:lnTo>
                      <a:pt x="156" y="390"/>
                    </a:lnTo>
                    <a:lnTo>
                      <a:pt x="168" y="372"/>
                    </a:lnTo>
                    <a:lnTo>
                      <a:pt x="156" y="354"/>
                    </a:lnTo>
                    <a:lnTo>
                      <a:pt x="204" y="306"/>
                    </a:lnTo>
                    <a:lnTo>
                      <a:pt x="216" y="276"/>
                    </a:lnTo>
                    <a:lnTo>
                      <a:pt x="210" y="300"/>
                    </a:lnTo>
                    <a:lnTo>
                      <a:pt x="228" y="294"/>
                    </a:lnTo>
                    <a:lnTo>
                      <a:pt x="216" y="306"/>
                    </a:lnTo>
                    <a:lnTo>
                      <a:pt x="228" y="318"/>
                    </a:lnTo>
                    <a:lnTo>
                      <a:pt x="198" y="318"/>
                    </a:lnTo>
                    <a:lnTo>
                      <a:pt x="192" y="348"/>
                    </a:lnTo>
                    <a:lnTo>
                      <a:pt x="204" y="348"/>
                    </a:lnTo>
                    <a:lnTo>
                      <a:pt x="192" y="366"/>
                    </a:lnTo>
                    <a:lnTo>
                      <a:pt x="210" y="360"/>
                    </a:lnTo>
                    <a:lnTo>
                      <a:pt x="222" y="336"/>
                    </a:lnTo>
                    <a:lnTo>
                      <a:pt x="234" y="342"/>
                    </a:lnTo>
                    <a:lnTo>
                      <a:pt x="246" y="306"/>
                    </a:lnTo>
                    <a:lnTo>
                      <a:pt x="246" y="318"/>
                    </a:lnTo>
                    <a:lnTo>
                      <a:pt x="264" y="306"/>
                    </a:lnTo>
                    <a:lnTo>
                      <a:pt x="258" y="318"/>
                    </a:lnTo>
                    <a:lnTo>
                      <a:pt x="300" y="342"/>
                    </a:lnTo>
                    <a:lnTo>
                      <a:pt x="354" y="342"/>
                    </a:lnTo>
                    <a:lnTo>
                      <a:pt x="360" y="330"/>
                    </a:lnTo>
                    <a:lnTo>
                      <a:pt x="372" y="336"/>
                    </a:lnTo>
                    <a:lnTo>
                      <a:pt x="360" y="348"/>
                    </a:lnTo>
                    <a:lnTo>
                      <a:pt x="378" y="354"/>
                    </a:lnTo>
                    <a:lnTo>
                      <a:pt x="384" y="336"/>
                    </a:lnTo>
                    <a:lnTo>
                      <a:pt x="384" y="360"/>
                    </a:lnTo>
                    <a:lnTo>
                      <a:pt x="408" y="378"/>
                    </a:lnTo>
                    <a:lnTo>
                      <a:pt x="420" y="366"/>
                    </a:lnTo>
                    <a:lnTo>
                      <a:pt x="402" y="354"/>
                    </a:lnTo>
                    <a:lnTo>
                      <a:pt x="432" y="372"/>
                    </a:lnTo>
                    <a:lnTo>
                      <a:pt x="420" y="336"/>
                    </a:lnTo>
                    <a:lnTo>
                      <a:pt x="438" y="366"/>
                    </a:lnTo>
                    <a:lnTo>
                      <a:pt x="462" y="396"/>
                    </a:lnTo>
                    <a:lnTo>
                      <a:pt x="498" y="414"/>
                    </a:lnTo>
                    <a:lnTo>
                      <a:pt x="498" y="438"/>
                    </a:lnTo>
                    <a:lnTo>
                      <a:pt x="510" y="414"/>
                    </a:lnTo>
                    <a:lnTo>
                      <a:pt x="522" y="450"/>
                    </a:lnTo>
                    <a:lnTo>
                      <a:pt x="534" y="444"/>
                    </a:lnTo>
                    <a:lnTo>
                      <a:pt x="528" y="414"/>
                    </a:lnTo>
                    <a:lnTo>
                      <a:pt x="492" y="408"/>
                    </a:lnTo>
                    <a:lnTo>
                      <a:pt x="420" y="330"/>
                    </a:lnTo>
                    <a:lnTo>
                      <a:pt x="396" y="360"/>
                    </a:lnTo>
                    <a:lnTo>
                      <a:pt x="390" y="336"/>
                    </a:lnTo>
                    <a:lnTo>
                      <a:pt x="378" y="336"/>
                    </a:lnTo>
                    <a:lnTo>
                      <a:pt x="366" y="324"/>
                    </a:lnTo>
                    <a:lnTo>
                      <a:pt x="342" y="324"/>
                    </a:lnTo>
                    <a:lnTo>
                      <a:pt x="306" y="48"/>
                    </a:lnTo>
                    <a:lnTo>
                      <a:pt x="204" y="30"/>
                    </a:lnTo>
                    <a:lnTo>
                      <a:pt x="174" y="6"/>
                    </a:lnTo>
                    <a:lnTo>
                      <a:pt x="174" y="18"/>
                    </a:lnTo>
                    <a:lnTo>
                      <a:pt x="162" y="0"/>
                    </a:lnTo>
                    <a:lnTo>
                      <a:pt x="48" y="66"/>
                    </a:lnTo>
                    <a:lnTo>
                      <a:pt x="72" y="114"/>
                    </a:lnTo>
                    <a:lnTo>
                      <a:pt x="96" y="120"/>
                    </a:lnTo>
                    <a:lnTo>
                      <a:pt x="114" y="138"/>
                    </a:lnTo>
                    <a:lnTo>
                      <a:pt x="90" y="126"/>
                    </a:lnTo>
                    <a:lnTo>
                      <a:pt x="96" y="144"/>
                    </a:lnTo>
                    <a:lnTo>
                      <a:pt x="84" y="150"/>
                    </a:lnTo>
                    <a:lnTo>
                      <a:pt x="66" y="144"/>
                    </a:lnTo>
                    <a:lnTo>
                      <a:pt x="72" y="126"/>
                    </a:lnTo>
                    <a:lnTo>
                      <a:pt x="60" y="126"/>
                    </a:lnTo>
                    <a:lnTo>
                      <a:pt x="12" y="138"/>
                    </a:lnTo>
                    <a:lnTo>
                      <a:pt x="36" y="156"/>
                    </a:lnTo>
                    <a:lnTo>
                      <a:pt x="24" y="156"/>
                    </a:lnTo>
                    <a:lnTo>
                      <a:pt x="30" y="174"/>
                    </a:lnTo>
                    <a:lnTo>
                      <a:pt x="66" y="186"/>
                    </a:lnTo>
                    <a:lnTo>
                      <a:pt x="66" y="198"/>
                    </a:lnTo>
                    <a:lnTo>
                      <a:pt x="90" y="186"/>
                    </a:lnTo>
                    <a:lnTo>
                      <a:pt x="84" y="192"/>
                    </a:lnTo>
                    <a:lnTo>
                      <a:pt x="84" y="222"/>
                    </a:lnTo>
                    <a:lnTo>
                      <a:pt x="48" y="228"/>
                    </a:lnTo>
                    <a:close/>
                  </a:path>
                </a:pathLst>
              </a:custGeom>
              <a:solidFill>
                <a:srgbClr val="E8D898"/>
              </a:solidFill>
              <a:ln w="9525">
                <a:solidFill>
                  <a:srgbClr val="E8D898"/>
                </a:solidFill>
                <a:prstDash val="solid"/>
                <a:round/>
                <a:headEnd/>
                <a:tailEnd/>
              </a:ln>
            </p:spPr>
            <p:txBody>
              <a:bodyPr/>
              <a:lstStyle/>
              <a:p>
                <a:endParaRPr lang="en-US"/>
              </a:p>
            </p:txBody>
          </p:sp>
          <p:sp>
            <p:nvSpPr>
              <p:cNvPr id="364807" name="Freeform 263"/>
              <p:cNvSpPr>
                <a:spLocks noChangeAspect="1"/>
              </p:cNvSpPr>
              <p:nvPr/>
            </p:nvSpPr>
            <p:spPr bwMode="auto">
              <a:xfrm>
                <a:off x="3328" y="1770"/>
                <a:ext cx="407" cy="318"/>
              </a:xfrm>
              <a:custGeom>
                <a:avLst/>
                <a:gdLst/>
                <a:ahLst/>
                <a:cxnLst>
                  <a:cxn ang="0">
                    <a:pos x="6" y="264"/>
                  </a:cxn>
                  <a:cxn ang="0">
                    <a:pos x="6" y="270"/>
                  </a:cxn>
                  <a:cxn ang="0">
                    <a:pos x="30" y="294"/>
                  </a:cxn>
                  <a:cxn ang="0">
                    <a:pos x="24" y="324"/>
                  </a:cxn>
                  <a:cxn ang="0">
                    <a:pos x="60" y="300"/>
                  </a:cxn>
                  <a:cxn ang="0">
                    <a:pos x="42" y="360"/>
                  </a:cxn>
                  <a:cxn ang="0">
                    <a:pos x="84" y="378"/>
                  </a:cxn>
                  <a:cxn ang="0">
                    <a:pos x="96" y="372"/>
                  </a:cxn>
                  <a:cxn ang="0">
                    <a:pos x="96" y="408"/>
                  </a:cxn>
                  <a:cxn ang="0">
                    <a:pos x="54" y="450"/>
                  </a:cxn>
                  <a:cxn ang="0">
                    <a:pos x="0" y="468"/>
                  </a:cxn>
                  <a:cxn ang="0">
                    <a:pos x="60" y="450"/>
                  </a:cxn>
                  <a:cxn ang="0">
                    <a:pos x="78" y="444"/>
                  </a:cxn>
                  <a:cxn ang="0">
                    <a:pos x="90" y="438"/>
                  </a:cxn>
                  <a:cxn ang="0">
                    <a:pos x="168" y="372"/>
                  </a:cxn>
                  <a:cxn ang="0">
                    <a:pos x="204" y="306"/>
                  </a:cxn>
                  <a:cxn ang="0">
                    <a:pos x="210" y="300"/>
                  </a:cxn>
                  <a:cxn ang="0">
                    <a:pos x="216" y="306"/>
                  </a:cxn>
                  <a:cxn ang="0">
                    <a:pos x="198" y="318"/>
                  </a:cxn>
                  <a:cxn ang="0">
                    <a:pos x="204" y="348"/>
                  </a:cxn>
                  <a:cxn ang="0">
                    <a:pos x="210" y="360"/>
                  </a:cxn>
                  <a:cxn ang="0">
                    <a:pos x="234" y="342"/>
                  </a:cxn>
                  <a:cxn ang="0">
                    <a:pos x="246" y="318"/>
                  </a:cxn>
                  <a:cxn ang="0">
                    <a:pos x="258" y="318"/>
                  </a:cxn>
                  <a:cxn ang="0">
                    <a:pos x="354" y="342"/>
                  </a:cxn>
                  <a:cxn ang="0">
                    <a:pos x="372" y="336"/>
                  </a:cxn>
                  <a:cxn ang="0">
                    <a:pos x="378" y="354"/>
                  </a:cxn>
                  <a:cxn ang="0">
                    <a:pos x="384" y="360"/>
                  </a:cxn>
                  <a:cxn ang="0">
                    <a:pos x="420" y="366"/>
                  </a:cxn>
                  <a:cxn ang="0">
                    <a:pos x="432" y="372"/>
                  </a:cxn>
                  <a:cxn ang="0">
                    <a:pos x="438" y="366"/>
                  </a:cxn>
                  <a:cxn ang="0">
                    <a:pos x="498" y="414"/>
                  </a:cxn>
                  <a:cxn ang="0">
                    <a:pos x="510" y="414"/>
                  </a:cxn>
                  <a:cxn ang="0">
                    <a:pos x="534" y="444"/>
                  </a:cxn>
                  <a:cxn ang="0">
                    <a:pos x="492" y="408"/>
                  </a:cxn>
                  <a:cxn ang="0">
                    <a:pos x="396" y="360"/>
                  </a:cxn>
                  <a:cxn ang="0">
                    <a:pos x="378" y="336"/>
                  </a:cxn>
                  <a:cxn ang="0">
                    <a:pos x="342" y="324"/>
                  </a:cxn>
                  <a:cxn ang="0">
                    <a:pos x="204" y="30"/>
                  </a:cxn>
                  <a:cxn ang="0">
                    <a:pos x="174" y="18"/>
                  </a:cxn>
                  <a:cxn ang="0">
                    <a:pos x="48" y="66"/>
                  </a:cxn>
                  <a:cxn ang="0">
                    <a:pos x="96" y="120"/>
                  </a:cxn>
                  <a:cxn ang="0">
                    <a:pos x="90" y="126"/>
                  </a:cxn>
                  <a:cxn ang="0">
                    <a:pos x="84" y="150"/>
                  </a:cxn>
                  <a:cxn ang="0">
                    <a:pos x="72" y="126"/>
                  </a:cxn>
                  <a:cxn ang="0">
                    <a:pos x="12" y="138"/>
                  </a:cxn>
                  <a:cxn ang="0">
                    <a:pos x="24" y="156"/>
                  </a:cxn>
                  <a:cxn ang="0">
                    <a:pos x="66" y="186"/>
                  </a:cxn>
                  <a:cxn ang="0">
                    <a:pos x="90" y="186"/>
                  </a:cxn>
                  <a:cxn ang="0">
                    <a:pos x="84" y="222"/>
                  </a:cxn>
                  <a:cxn ang="0">
                    <a:pos x="48" y="234"/>
                  </a:cxn>
                </a:cxnLst>
                <a:rect l="0" t="0" r="r" b="b"/>
                <a:pathLst>
                  <a:path w="534" h="468">
                    <a:moveTo>
                      <a:pt x="48" y="228"/>
                    </a:moveTo>
                    <a:lnTo>
                      <a:pt x="6" y="264"/>
                    </a:lnTo>
                    <a:lnTo>
                      <a:pt x="18" y="264"/>
                    </a:lnTo>
                    <a:lnTo>
                      <a:pt x="6" y="270"/>
                    </a:lnTo>
                    <a:lnTo>
                      <a:pt x="12" y="282"/>
                    </a:lnTo>
                    <a:lnTo>
                      <a:pt x="30" y="294"/>
                    </a:lnTo>
                    <a:lnTo>
                      <a:pt x="18" y="306"/>
                    </a:lnTo>
                    <a:lnTo>
                      <a:pt x="24" y="324"/>
                    </a:lnTo>
                    <a:lnTo>
                      <a:pt x="36" y="330"/>
                    </a:lnTo>
                    <a:lnTo>
                      <a:pt x="60" y="300"/>
                    </a:lnTo>
                    <a:lnTo>
                      <a:pt x="54" y="348"/>
                    </a:lnTo>
                    <a:lnTo>
                      <a:pt x="42" y="360"/>
                    </a:lnTo>
                    <a:lnTo>
                      <a:pt x="72" y="348"/>
                    </a:lnTo>
                    <a:lnTo>
                      <a:pt x="84" y="378"/>
                    </a:lnTo>
                    <a:lnTo>
                      <a:pt x="96" y="360"/>
                    </a:lnTo>
                    <a:lnTo>
                      <a:pt x="96" y="372"/>
                    </a:lnTo>
                    <a:lnTo>
                      <a:pt x="120" y="360"/>
                    </a:lnTo>
                    <a:lnTo>
                      <a:pt x="96" y="408"/>
                    </a:lnTo>
                    <a:lnTo>
                      <a:pt x="60" y="432"/>
                    </a:lnTo>
                    <a:lnTo>
                      <a:pt x="54" y="450"/>
                    </a:lnTo>
                    <a:lnTo>
                      <a:pt x="30" y="444"/>
                    </a:lnTo>
                    <a:lnTo>
                      <a:pt x="0" y="468"/>
                    </a:lnTo>
                    <a:lnTo>
                      <a:pt x="30" y="450"/>
                    </a:lnTo>
                    <a:lnTo>
                      <a:pt x="60" y="450"/>
                    </a:lnTo>
                    <a:lnTo>
                      <a:pt x="60" y="456"/>
                    </a:lnTo>
                    <a:lnTo>
                      <a:pt x="78" y="444"/>
                    </a:lnTo>
                    <a:lnTo>
                      <a:pt x="72" y="432"/>
                    </a:lnTo>
                    <a:lnTo>
                      <a:pt x="90" y="438"/>
                    </a:lnTo>
                    <a:lnTo>
                      <a:pt x="156" y="390"/>
                    </a:lnTo>
                    <a:lnTo>
                      <a:pt x="168" y="372"/>
                    </a:lnTo>
                    <a:lnTo>
                      <a:pt x="156" y="354"/>
                    </a:lnTo>
                    <a:lnTo>
                      <a:pt x="204" y="306"/>
                    </a:lnTo>
                    <a:lnTo>
                      <a:pt x="216" y="276"/>
                    </a:lnTo>
                    <a:lnTo>
                      <a:pt x="210" y="300"/>
                    </a:lnTo>
                    <a:lnTo>
                      <a:pt x="228" y="294"/>
                    </a:lnTo>
                    <a:lnTo>
                      <a:pt x="216" y="306"/>
                    </a:lnTo>
                    <a:lnTo>
                      <a:pt x="228" y="318"/>
                    </a:lnTo>
                    <a:lnTo>
                      <a:pt x="198" y="318"/>
                    </a:lnTo>
                    <a:lnTo>
                      <a:pt x="192" y="348"/>
                    </a:lnTo>
                    <a:lnTo>
                      <a:pt x="204" y="348"/>
                    </a:lnTo>
                    <a:lnTo>
                      <a:pt x="192" y="366"/>
                    </a:lnTo>
                    <a:lnTo>
                      <a:pt x="210" y="360"/>
                    </a:lnTo>
                    <a:lnTo>
                      <a:pt x="222" y="336"/>
                    </a:lnTo>
                    <a:lnTo>
                      <a:pt x="234" y="342"/>
                    </a:lnTo>
                    <a:lnTo>
                      <a:pt x="246" y="306"/>
                    </a:lnTo>
                    <a:lnTo>
                      <a:pt x="246" y="318"/>
                    </a:lnTo>
                    <a:lnTo>
                      <a:pt x="264" y="306"/>
                    </a:lnTo>
                    <a:lnTo>
                      <a:pt x="258" y="318"/>
                    </a:lnTo>
                    <a:lnTo>
                      <a:pt x="300" y="342"/>
                    </a:lnTo>
                    <a:lnTo>
                      <a:pt x="354" y="342"/>
                    </a:lnTo>
                    <a:lnTo>
                      <a:pt x="360" y="330"/>
                    </a:lnTo>
                    <a:lnTo>
                      <a:pt x="372" y="336"/>
                    </a:lnTo>
                    <a:lnTo>
                      <a:pt x="360" y="348"/>
                    </a:lnTo>
                    <a:lnTo>
                      <a:pt x="378" y="354"/>
                    </a:lnTo>
                    <a:lnTo>
                      <a:pt x="384" y="336"/>
                    </a:lnTo>
                    <a:lnTo>
                      <a:pt x="384" y="360"/>
                    </a:lnTo>
                    <a:lnTo>
                      <a:pt x="408" y="378"/>
                    </a:lnTo>
                    <a:lnTo>
                      <a:pt x="420" y="366"/>
                    </a:lnTo>
                    <a:lnTo>
                      <a:pt x="402" y="354"/>
                    </a:lnTo>
                    <a:lnTo>
                      <a:pt x="432" y="372"/>
                    </a:lnTo>
                    <a:lnTo>
                      <a:pt x="420" y="336"/>
                    </a:lnTo>
                    <a:lnTo>
                      <a:pt x="438" y="366"/>
                    </a:lnTo>
                    <a:lnTo>
                      <a:pt x="462" y="396"/>
                    </a:lnTo>
                    <a:lnTo>
                      <a:pt x="498" y="414"/>
                    </a:lnTo>
                    <a:lnTo>
                      <a:pt x="498" y="438"/>
                    </a:lnTo>
                    <a:lnTo>
                      <a:pt x="510" y="414"/>
                    </a:lnTo>
                    <a:lnTo>
                      <a:pt x="522" y="450"/>
                    </a:lnTo>
                    <a:lnTo>
                      <a:pt x="534" y="444"/>
                    </a:lnTo>
                    <a:lnTo>
                      <a:pt x="528" y="414"/>
                    </a:lnTo>
                    <a:lnTo>
                      <a:pt x="492" y="408"/>
                    </a:lnTo>
                    <a:lnTo>
                      <a:pt x="420" y="330"/>
                    </a:lnTo>
                    <a:lnTo>
                      <a:pt x="396" y="360"/>
                    </a:lnTo>
                    <a:lnTo>
                      <a:pt x="390" y="336"/>
                    </a:lnTo>
                    <a:lnTo>
                      <a:pt x="378" y="336"/>
                    </a:lnTo>
                    <a:lnTo>
                      <a:pt x="366" y="324"/>
                    </a:lnTo>
                    <a:lnTo>
                      <a:pt x="342" y="324"/>
                    </a:lnTo>
                    <a:lnTo>
                      <a:pt x="306" y="48"/>
                    </a:lnTo>
                    <a:lnTo>
                      <a:pt x="204" y="30"/>
                    </a:lnTo>
                    <a:lnTo>
                      <a:pt x="174" y="6"/>
                    </a:lnTo>
                    <a:lnTo>
                      <a:pt x="174" y="18"/>
                    </a:lnTo>
                    <a:lnTo>
                      <a:pt x="162" y="0"/>
                    </a:lnTo>
                    <a:lnTo>
                      <a:pt x="48" y="66"/>
                    </a:lnTo>
                    <a:lnTo>
                      <a:pt x="72" y="114"/>
                    </a:lnTo>
                    <a:lnTo>
                      <a:pt x="96" y="120"/>
                    </a:lnTo>
                    <a:lnTo>
                      <a:pt x="114" y="138"/>
                    </a:lnTo>
                    <a:lnTo>
                      <a:pt x="90" y="126"/>
                    </a:lnTo>
                    <a:lnTo>
                      <a:pt x="96" y="144"/>
                    </a:lnTo>
                    <a:lnTo>
                      <a:pt x="84" y="150"/>
                    </a:lnTo>
                    <a:lnTo>
                      <a:pt x="66" y="144"/>
                    </a:lnTo>
                    <a:lnTo>
                      <a:pt x="72" y="126"/>
                    </a:lnTo>
                    <a:lnTo>
                      <a:pt x="60" y="126"/>
                    </a:lnTo>
                    <a:lnTo>
                      <a:pt x="12" y="138"/>
                    </a:lnTo>
                    <a:lnTo>
                      <a:pt x="36" y="156"/>
                    </a:lnTo>
                    <a:lnTo>
                      <a:pt x="24" y="156"/>
                    </a:lnTo>
                    <a:lnTo>
                      <a:pt x="30" y="174"/>
                    </a:lnTo>
                    <a:lnTo>
                      <a:pt x="66" y="186"/>
                    </a:lnTo>
                    <a:lnTo>
                      <a:pt x="66" y="198"/>
                    </a:lnTo>
                    <a:lnTo>
                      <a:pt x="90" y="186"/>
                    </a:lnTo>
                    <a:lnTo>
                      <a:pt x="84" y="192"/>
                    </a:lnTo>
                    <a:lnTo>
                      <a:pt x="84" y="222"/>
                    </a:lnTo>
                    <a:lnTo>
                      <a:pt x="48" y="228"/>
                    </a:lnTo>
                    <a:lnTo>
                      <a:pt x="48" y="234"/>
                    </a:lnTo>
                  </a:path>
                </a:pathLst>
              </a:custGeom>
              <a:noFill/>
              <a:ln w="9525">
                <a:solidFill>
                  <a:srgbClr val="000000"/>
                </a:solidFill>
                <a:prstDash val="solid"/>
                <a:round/>
                <a:headEnd/>
                <a:tailEnd/>
              </a:ln>
            </p:spPr>
            <p:txBody>
              <a:bodyPr/>
              <a:lstStyle/>
              <a:p>
                <a:endParaRPr lang="en-US"/>
              </a:p>
            </p:txBody>
          </p:sp>
          <p:sp>
            <p:nvSpPr>
              <p:cNvPr id="364808" name="Freeform 264"/>
              <p:cNvSpPr>
                <a:spLocks noChangeAspect="1"/>
              </p:cNvSpPr>
              <p:nvPr/>
            </p:nvSpPr>
            <p:spPr bwMode="auto">
              <a:xfrm>
                <a:off x="3593" y="1546"/>
                <a:ext cx="266" cy="273"/>
              </a:xfrm>
              <a:custGeom>
                <a:avLst/>
                <a:gdLst/>
                <a:ahLst/>
                <a:cxnLst>
                  <a:cxn ang="0">
                    <a:pos x="294" y="402"/>
                  </a:cxn>
                  <a:cxn ang="0">
                    <a:pos x="186" y="384"/>
                  </a:cxn>
                  <a:cxn ang="0">
                    <a:pos x="0" y="276"/>
                  </a:cxn>
                  <a:cxn ang="0">
                    <a:pos x="6" y="264"/>
                  </a:cxn>
                  <a:cxn ang="0">
                    <a:pos x="12" y="264"/>
                  </a:cxn>
                  <a:cxn ang="0">
                    <a:pos x="24" y="258"/>
                  </a:cxn>
                  <a:cxn ang="0">
                    <a:pos x="18" y="228"/>
                  </a:cxn>
                  <a:cxn ang="0">
                    <a:pos x="30" y="210"/>
                  </a:cxn>
                  <a:cxn ang="0">
                    <a:pos x="36" y="186"/>
                  </a:cxn>
                  <a:cxn ang="0">
                    <a:pos x="60" y="174"/>
                  </a:cxn>
                  <a:cxn ang="0">
                    <a:pos x="42" y="120"/>
                  </a:cxn>
                  <a:cxn ang="0">
                    <a:pos x="42" y="114"/>
                  </a:cxn>
                  <a:cxn ang="0">
                    <a:pos x="48" y="54"/>
                  </a:cxn>
                  <a:cxn ang="0">
                    <a:pos x="60" y="48"/>
                  </a:cxn>
                  <a:cxn ang="0">
                    <a:pos x="78" y="60"/>
                  </a:cxn>
                  <a:cxn ang="0">
                    <a:pos x="96" y="0"/>
                  </a:cxn>
                  <a:cxn ang="0">
                    <a:pos x="348" y="42"/>
                  </a:cxn>
                  <a:cxn ang="0">
                    <a:pos x="306" y="330"/>
                  </a:cxn>
                  <a:cxn ang="0">
                    <a:pos x="294" y="402"/>
                  </a:cxn>
                </a:cxnLst>
                <a:rect l="0" t="0" r="r" b="b"/>
                <a:pathLst>
                  <a:path w="348" h="402">
                    <a:moveTo>
                      <a:pt x="294" y="402"/>
                    </a:moveTo>
                    <a:lnTo>
                      <a:pt x="186" y="384"/>
                    </a:lnTo>
                    <a:lnTo>
                      <a:pt x="0" y="276"/>
                    </a:lnTo>
                    <a:lnTo>
                      <a:pt x="6" y="264"/>
                    </a:lnTo>
                    <a:lnTo>
                      <a:pt x="12" y="264"/>
                    </a:lnTo>
                    <a:lnTo>
                      <a:pt x="24" y="258"/>
                    </a:lnTo>
                    <a:lnTo>
                      <a:pt x="18" y="228"/>
                    </a:lnTo>
                    <a:lnTo>
                      <a:pt x="30" y="210"/>
                    </a:lnTo>
                    <a:lnTo>
                      <a:pt x="36" y="186"/>
                    </a:lnTo>
                    <a:lnTo>
                      <a:pt x="60" y="174"/>
                    </a:lnTo>
                    <a:lnTo>
                      <a:pt x="42" y="120"/>
                    </a:lnTo>
                    <a:lnTo>
                      <a:pt x="42" y="114"/>
                    </a:lnTo>
                    <a:lnTo>
                      <a:pt x="48" y="54"/>
                    </a:lnTo>
                    <a:lnTo>
                      <a:pt x="60" y="48"/>
                    </a:lnTo>
                    <a:lnTo>
                      <a:pt x="78" y="60"/>
                    </a:lnTo>
                    <a:lnTo>
                      <a:pt x="96" y="0"/>
                    </a:lnTo>
                    <a:lnTo>
                      <a:pt x="348" y="42"/>
                    </a:lnTo>
                    <a:lnTo>
                      <a:pt x="306" y="330"/>
                    </a:lnTo>
                    <a:lnTo>
                      <a:pt x="294" y="402"/>
                    </a:lnTo>
                    <a:close/>
                  </a:path>
                </a:pathLst>
              </a:custGeom>
              <a:solidFill>
                <a:srgbClr val="E8D898"/>
              </a:solidFill>
              <a:ln w="9525">
                <a:solidFill>
                  <a:srgbClr val="E8D898"/>
                </a:solidFill>
                <a:prstDash val="solid"/>
                <a:round/>
                <a:headEnd/>
                <a:tailEnd/>
              </a:ln>
            </p:spPr>
            <p:txBody>
              <a:bodyPr/>
              <a:lstStyle/>
              <a:p>
                <a:endParaRPr lang="en-US"/>
              </a:p>
            </p:txBody>
          </p:sp>
          <p:sp>
            <p:nvSpPr>
              <p:cNvPr id="364809" name="Freeform 265"/>
              <p:cNvSpPr>
                <a:spLocks noChangeAspect="1"/>
              </p:cNvSpPr>
              <p:nvPr/>
            </p:nvSpPr>
            <p:spPr bwMode="auto">
              <a:xfrm>
                <a:off x="3593" y="1546"/>
                <a:ext cx="266" cy="277"/>
              </a:xfrm>
              <a:custGeom>
                <a:avLst/>
                <a:gdLst/>
                <a:ahLst/>
                <a:cxnLst>
                  <a:cxn ang="0">
                    <a:pos x="294" y="402"/>
                  </a:cxn>
                  <a:cxn ang="0">
                    <a:pos x="186" y="384"/>
                  </a:cxn>
                  <a:cxn ang="0">
                    <a:pos x="0" y="276"/>
                  </a:cxn>
                  <a:cxn ang="0">
                    <a:pos x="6" y="264"/>
                  </a:cxn>
                  <a:cxn ang="0">
                    <a:pos x="12" y="264"/>
                  </a:cxn>
                  <a:cxn ang="0">
                    <a:pos x="24" y="258"/>
                  </a:cxn>
                  <a:cxn ang="0">
                    <a:pos x="18" y="228"/>
                  </a:cxn>
                  <a:cxn ang="0">
                    <a:pos x="30" y="210"/>
                  </a:cxn>
                  <a:cxn ang="0">
                    <a:pos x="36" y="186"/>
                  </a:cxn>
                  <a:cxn ang="0">
                    <a:pos x="60" y="174"/>
                  </a:cxn>
                  <a:cxn ang="0">
                    <a:pos x="42" y="120"/>
                  </a:cxn>
                  <a:cxn ang="0">
                    <a:pos x="42" y="114"/>
                  </a:cxn>
                  <a:cxn ang="0">
                    <a:pos x="48" y="54"/>
                  </a:cxn>
                  <a:cxn ang="0">
                    <a:pos x="60" y="48"/>
                  </a:cxn>
                  <a:cxn ang="0">
                    <a:pos x="78" y="60"/>
                  </a:cxn>
                  <a:cxn ang="0">
                    <a:pos x="96" y="0"/>
                  </a:cxn>
                  <a:cxn ang="0">
                    <a:pos x="348" y="42"/>
                  </a:cxn>
                  <a:cxn ang="0">
                    <a:pos x="306" y="330"/>
                  </a:cxn>
                  <a:cxn ang="0">
                    <a:pos x="294" y="402"/>
                  </a:cxn>
                  <a:cxn ang="0">
                    <a:pos x="294" y="408"/>
                  </a:cxn>
                </a:cxnLst>
                <a:rect l="0" t="0" r="r" b="b"/>
                <a:pathLst>
                  <a:path w="348" h="408">
                    <a:moveTo>
                      <a:pt x="294" y="402"/>
                    </a:moveTo>
                    <a:lnTo>
                      <a:pt x="186" y="384"/>
                    </a:lnTo>
                    <a:lnTo>
                      <a:pt x="0" y="276"/>
                    </a:lnTo>
                    <a:lnTo>
                      <a:pt x="6" y="264"/>
                    </a:lnTo>
                    <a:lnTo>
                      <a:pt x="12" y="264"/>
                    </a:lnTo>
                    <a:lnTo>
                      <a:pt x="24" y="258"/>
                    </a:lnTo>
                    <a:lnTo>
                      <a:pt x="18" y="228"/>
                    </a:lnTo>
                    <a:lnTo>
                      <a:pt x="30" y="210"/>
                    </a:lnTo>
                    <a:lnTo>
                      <a:pt x="36" y="186"/>
                    </a:lnTo>
                    <a:lnTo>
                      <a:pt x="60" y="174"/>
                    </a:lnTo>
                    <a:lnTo>
                      <a:pt x="42" y="120"/>
                    </a:lnTo>
                    <a:lnTo>
                      <a:pt x="42" y="114"/>
                    </a:lnTo>
                    <a:lnTo>
                      <a:pt x="48" y="54"/>
                    </a:lnTo>
                    <a:lnTo>
                      <a:pt x="60" y="48"/>
                    </a:lnTo>
                    <a:lnTo>
                      <a:pt x="78" y="60"/>
                    </a:lnTo>
                    <a:lnTo>
                      <a:pt x="96" y="0"/>
                    </a:lnTo>
                    <a:lnTo>
                      <a:pt x="348" y="42"/>
                    </a:lnTo>
                    <a:lnTo>
                      <a:pt x="306" y="330"/>
                    </a:lnTo>
                    <a:lnTo>
                      <a:pt x="294" y="402"/>
                    </a:lnTo>
                    <a:lnTo>
                      <a:pt x="294" y="408"/>
                    </a:lnTo>
                  </a:path>
                </a:pathLst>
              </a:custGeom>
              <a:noFill/>
              <a:ln w="9525">
                <a:solidFill>
                  <a:srgbClr val="000000"/>
                </a:solidFill>
                <a:prstDash val="solid"/>
                <a:round/>
                <a:headEnd/>
                <a:tailEnd/>
              </a:ln>
            </p:spPr>
            <p:txBody>
              <a:bodyPr/>
              <a:lstStyle/>
              <a:p>
                <a:endParaRPr lang="en-US"/>
              </a:p>
            </p:txBody>
          </p:sp>
          <p:sp>
            <p:nvSpPr>
              <p:cNvPr id="364810" name="Freeform 266"/>
              <p:cNvSpPr>
                <a:spLocks noChangeAspect="1"/>
              </p:cNvSpPr>
              <p:nvPr/>
            </p:nvSpPr>
            <p:spPr bwMode="auto">
              <a:xfrm>
                <a:off x="4417" y="1624"/>
                <a:ext cx="197" cy="154"/>
              </a:xfrm>
              <a:custGeom>
                <a:avLst/>
                <a:gdLst/>
                <a:ahLst/>
                <a:cxnLst>
                  <a:cxn ang="0">
                    <a:pos x="186" y="228"/>
                  </a:cxn>
                  <a:cxn ang="0">
                    <a:pos x="30" y="228"/>
                  </a:cxn>
                  <a:cxn ang="0">
                    <a:pos x="30" y="192"/>
                  </a:cxn>
                  <a:cxn ang="0">
                    <a:pos x="6" y="186"/>
                  </a:cxn>
                  <a:cxn ang="0">
                    <a:pos x="12" y="78"/>
                  </a:cxn>
                  <a:cxn ang="0">
                    <a:pos x="0" y="6"/>
                  </a:cxn>
                  <a:cxn ang="0">
                    <a:pos x="228" y="0"/>
                  </a:cxn>
                  <a:cxn ang="0">
                    <a:pos x="234" y="12"/>
                  </a:cxn>
                  <a:cxn ang="0">
                    <a:pos x="216" y="30"/>
                  </a:cxn>
                  <a:cxn ang="0">
                    <a:pos x="258" y="30"/>
                  </a:cxn>
                  <a:cxn ang="0">
                    <a:pos x="240" y="48"/>
                  </a:cxn>
                  <a:cxn ang="0">
                    <a:pos x="246" y="60"/>
                  </a:cxn>
                  <a:cxn ang="0">
                    <a:pos x="228" y="66"/>
                  </a:cxn>
                  <a:cxn ang="0">
                    <a:pos x="240" y="84"/>
                  </a:cxn>
                  <a:cxn ang="0">
                    <a:pos x="228" y="96"/>
                  </a:cxn>
                  <a:cxn ang="0">
                    <a:pos x="216" y="108"/>
                  </a:cxn>
                  <a:cxn ang="0">
                    <a:pos x="216" y="132"/>
                  </a:cxn>
                  <a:cxn ang="0">
                    <a:pos x="186" y="162"/>
                  </a:cxn>
                  <a:cxn ang="0">
                    <a:pos x="192" y="180"/>
                  </a:cxn>
                  <a:cxn ang="0">
                    <a:pos x="180" y="180"/>
                  </a:cxn>
                  <a:cxn ang="0">
                    <a:pos x="180" y="198"/>
                  </a:cxn>
                  <a:cxn ang="0">
                    <a:pos x="192" y="198"/>
                  </a:cxn>
                  <a:cxn ang="0">
                    <a:pos x="186" y="204"/>
                  </a:cxn>
                  <a:cxn ang="0">
                    <a:pos x="192" y="210"/>
                  </a:cxn>
                  <a:cxn ang="0">
                    <a:pos x="186" y="222"/>
                  </a:cxn>
                  <a:cxn ang="0">
                    <a:pos x="186" y="228"/>
                  </a:cxn>
                </a:cxnLst>
                <a:rect l="0" t="0" r="r" b="b"/>
                <a:pathLst>
                  <a:path w="258" h="228">
                    <a:moveTo>
                      <a:pt x="186" y="228"/>
                    </a:moveTo>
                    <a:lnTo>
                      <a:pt x="30" y="228"/>
                    </a:lnTo>
                    <a:lnTo>
                      <a:pt x="30" y="192"/>
                    </a:lnTo>
                    <a:lnTo>
                      <a:pt x="6" y="186"/>
                    </a:lnTo>
                    <a:lnTo>
                      <a:pt x="12" y="78"/>
                    </a:lnTo>
                    <a:lnTo>
                      <a:pt x="0" y="6"/>
                    </a:lnTo>
                    <a:lnTo>
                      <a:pt x="228" y="0"/>
                    </a:lnTo>
                    <a:lnTo>
                      <a:pt x="234" y="12"/>
                    </a:lnTo>
                    <a:lnTo>
                      <a:pt x="216" y="30"/>
                    </a:lnTo>
                    <a:lnTo>
                      <a:pt x="258" y="30"/>
                    </a:lnTo>
                    <a:lnTo>
                      <a:pt x="240" y="48"/>
                    </a:lnTo>
                    <a:lnTo>
                      <a:pt x="246" y="60"/>
                    </a:lnTo>
                    <a:lnTo>
                      <a:pt x="228" y="66"/>
                    </a:lnTo>
                    <a:lnTo>
                      <a:pt x="240" y="84"/>
                    </a:lnTo>
                    <a:lnTo>
                      <a:pt x="228" y="96"/>
                    </a:lnTo>
                    <a:lnTo>
                      <a:pt x="216" y="108"/>
                    </a:lnTo>
                    <a:lnTo>
                      <a:pt x="216" y="132"/>
                    </a:lnTo>
                    <a:lnTo>
                      <a:pt x="186" y="162"/>
                    </a:lnTo>
                    <a:lnTo>
                      <a:pt x="192" y="180"/>
                    </a:lnTo>
                    <a:lnTo>
                      <a:pt x="180" y="180"/>
                    </a:lnTo>
                    <a:lnTo>
                      <a:pt x="180" y="198"/>
                    </a:lnTo>
                    <a:lnTo>
                      <a:pt x="192" y="198"/>
                    </a:lnTo>
                    <a:lnTo>
                      <a:pt x="186" y="204"/>
                    </a:lnTo>
                    <a:lnTo>
                      <a:pt x="192" y="210"/>
                    </a:lnTo>
                    <a:lnTo>
                      <a:pt x="186" y="222"/>
                    </a:lnTo>
                    <a:lnTo>
                      <a:pt x="186" y="228"/>
                    </a:lnTo>
                    <a:close/>
                  </a:path>
                </a:pathLst>
              </a:custGeom>
              <a:solidFill>
                <a:srgbClr val="FFAA00"/>
              </a:solidFill>
              <a:ln w="9525">
                <a:solidFill>
                  <a:srgbClr val="FFAA00"/>
                </a:solidFill>
                <a:prstDash val="solid"/>
                <a:round/>
                <a:headEnd/>
                <a:tailEnd/>
              </a:ln>
            </p:spPr>
            <p:txBody>
              <a:bodyPr/>
              <a:lstStyle/>
              <a:p>
                <a:endParaRPr lang="en-US"/>
              </a:p>
            </p:txBody>
          </p:sp>
          <p:sp>
            <p:nvSpPr>
              <p:cNvPr id="364811" name="Freeform 267"/>
              <p:cNvSpPr>
                <a:spLocks noChangeAspect="1"/>
              </p:cNvSpPr>
              <p:nvPr/>
            </p:nvSpPr>
            <p:spPr bwMode="auto">
              <a:xfrm>
                <a:off x="4417" y="1624"/>
                <a:ext cx="197" cy="158"/>
              </a:xfrm>
              <a:custGeom>
                <a:avLst/>
                <a:gdLst/>
                <a:ahLst/>
                <a:cxnLst>
                  <a:cxn ang="0">
                    <a:pos x="186" y="228"/>
                  </a:cxn>
                  <a:cxn ang="0">
                    <a:pos x="30" y="228"/>
                  </a:cxn>
                  <a:cxn ang="0">
                    <a:pos x="30" y="192"/>
                  </a:cxn>
                  <a:cxn ang="0">
                    <a:pos x="6" y="186"/>
                  </a:cxn>
                  <a:cxn ang="0">
                    <a:pos x="12" y="78"/>
                  </a:cxn>
                  <a:cxn ang="0">
                    <a:pos x="0" y="6"/>
                  </a:cxn>
                  <a:cxn ang="0">
                    <a:pos x="228" y="0"/>
                  </a:cxn>
                  <a:cxn ang="0">
                    <a:pos x="234" y="12"/>
                  </a:cxn>
                  <a:cxn ang="0">
                    <a:pos x="216" y="30"/>
                  </a:cxn>
                  <a:cxn ang="0">
                    <a:pos x="258" y="30"/>
                  </a:cxn>
                  <a:cxn ang="0">
                    <a:pos x="240" y="48"/>
                  </a:cxn>
                  <a:cxn ang="0">
                    <a:pos x="246" y="60"/>
                  </a:cxn>
                  <a:cxn ang="0">
                    <a:pos x="228" y="66"/>
                  </a:cxn>
                  <a:cxn ang="0">
                    <a:pos x="240" y="84"/>
                  </a:cxn>
                  <a:cxn ang="0">
                    <a:pos x="228" y="96"/>
                  </a:cxn>
                  <a:cxn ang="0">
                    <a:pos x="216" y="108"/>
                  </a:cxn>
                  <a:cxn ang="0">
                    <a:pos x="216" y="132"/>
                  </a:cxn>
                  <a:cxn ang="0">
                    <a:pos x="186" y="162"/>
                  </a:cxn>
                  <a:cxn ang="0">
                    <a:pos x="192" y="180"/>
                  </a:cxn>
                  <a:cxn ang="0">
                    <a:pos x="180" y="180"/>
                  </a:cxn>
                  <a:cxn ang="0">
                    <a:pos x="180" y="198"/>
                  </a:cxn>
                  <a:cxn ang="0">
                    <a:pos x="192" y="198"/>
                  </a:cxn>
                  <a:cxn ang="0">
                    <a:pos x="186" y="204"/>
                  </a:cxn>
                  <a:cxn ang="0">
                    <a:pos x="192" y="210"/>
                  </a:cxn>
                  <a:cxn ang="0">
                    <a:pos x="186" y="222"/>
                  </a:cxn>
                  <a:cxn ang="0">
                    <a:pos x="186" y="228"/>
                  </a:cxn>
                  <a:cxn ang="0">
                    <a:pos x="186" y="234"/>
                  </a:cxn>
                </a:cxnLst>
                <a:rect l="0" t="0" r="r" b="b"/>
                <a:pathLst>
                  <a:path w="258" h="234">
                    <a:moveTo>
                      <a:pt x="186" y="228"/>
                    </a:moveTo>
                    <a:lnTo>
                      <a:pt x="30" y="228"/>
                    </a:lnTo>
                    <a:lnTo>
                      <a:pt x="30" y="192"/>
                    </a:lnTo>
                    <a:lnTo>
                      <a:pt x="6" y="186"/>
                    </a:lnTo>
                    <a:lnTo>
                      <a:pt x="12" y="78"/>
                    </a:lnTo>
                    <a:lnTo>
                      <a:pt x="0" y="6"/>
                    </a:lnTo>
                    <a:lnTo>
                      <a:pt x="228" y="0"/>
                    </a:lnTo>
                    <a:lnTo>
                      <a:pt x="234" y="12"/>
                    </a:lnTo>
                    <a:lnTo>
                      <a:pt x="216" y="30"/>
                    </a:lnTo>
                    <a:lnTo>
                      <a:pt x="258" y="30"/>
                    </a:lnTo>
                    <a:lnTo>
                      <a:pt x="240" y="48"/>
                    </a:lnTo>
                    <a:lnTo>
                      <a:pt x="246" y="60"/>
                    </a:lnTo>
                    <a:lnTo>
                      <a:pt x="228" y="66"/>
                    </a:lnTo>
                    <a:lnTo>
                      <a:pt x="240" y="84"/>
                    </a:lnTo>
                    <a:lnTo>
                      <a:pt x="228" y="96"/>
                    </a:lnTo>
                    <a:lnTo>
                      <a:pt x="216" y="108"/>
                    </a:lnTo>
                    <a:lnTo>
                      <a:pt x="216" y="132"/>
                    </a:lnTo>
                    <a:lnTo>
                      <a:pt x="186" y="162"/>
                    </a:lnTo>
                    <a:lnTo>
                      <a:pt x="192" y="180"/>
                    </a:lnTo>
                    <a:lnTo>
                      <a:pt x="180" y="180"/>
                    </a:lnTo>
                    <a:lnTo>
                      <a:pt x="180" y="198"/>
                    </a:lnTo>
                    <a:lnTo>
                      <a:pt x="192" y="198"/>
                    </a:lnTo>
                    <a:lnTo>
                      <a:pt x="186" y="204"/>
                    </a:lnTo>
                    <a:lnTo>
                      <a:pt x="192" y="210"/>
                    </a:lnTo>
                    <a:lnTo>
                      <a:pt x="186" y="222"/>
                    </a:lnTo>
                    <a:lnTo>
                      <a:pt x="186" y="228"/>
                    </a:lnTo>
                    <a:lnTo>
                      <a:pt x="186" y="234"/>
                    </a:lnTo>
                  </a:path>
                </a:pathLst>
              </a:custGeom>
              <a:noFill/>
              <a:ln w="9525">
                <a:solidFill>
                  <a:srgbClr val="000000"/>
                </a:solidFill>
                <a:prstDash val="solid"/>
                <a:round/>
                <a:headEnd/>
                <a:tailEnd/>
              </a:ln>
            </p:spPr>
            <p:txBody>
              <a:bodyPr/>
              <a:lstStyle/>
              <a:p>
                <a:endParaRPr lang="en-US"/>
              </a:p>
            </p:txBody>
          </p:sp>
          <p:sp>
            <p:nvSpPr>
              <p:cNvPr id="364812" name="Freeform 268"/>
              <p:cNvSpPr>
                <a:spLocks noChangeAspect="1"/>
              </p:cNvSpPr>
              <p:nvPr/>
            </p:nvSpPr>
            <p:spPr bwMode="auto">
              <a:xfrm>
                <a:off x="3328" y="1253"/>
                <a:ext cx="311" cy="472"/>
              </a:xfrm>
              <a:custGeom>
                <a:avLst/>
                <a:gdLst/>
                <a:ahLst/>
                <a:cxnLst>
                  <a:cxn ang="0">
                    <a:pos x="354" y="696"/>
                  </a:cxn>
                  <a:cxn ang="0">
                    <a:pos x="228" y="678"/>
                  </a:cxn>
                  <a:cxn ang="0">
                    <a:pos x="222" y="630"/>
                  </a:cxn>
                  <a:cxn ang="0">
                    <a:pos x="198" y="588"/>
                  </a:cxn>
                  <a:cxn ang="0">
                    <a:pos x="180" y="588"/>
                  </a:cxn>
                  <a:cxn ang="0">
                    <a:pos x="180" y="570"/>
                  </a:cxn>
                  <a:cxn ang="0">
                    <a:pos x="150" y="558"/>
                  </a:cxn>
                  <a:cxn ang="0">
                    <a:pos x="132" y="528"/>
                  </a:cxn>
                  <a:cxn ang="0">
                    <a:pos x="90" y="516"/>
                  </a:cxn>
                  <a:cxn ang="0">
                    <a:pos x="78" y="510"/>
                  </a:cxn>
                  <a:cxn ang="0">
                    <a:pos x="90" y="468"/>
                  </a:cxn>
                  <a:cxn ang="0">
                    <a:pos x="78" y="462"/>
                  </a:cxn>
                  <a:cxn ang="0">
                    <a:pos x="84" y="450"/>
                  </a:cxn>
                  <a:cxn ang="0">
                    <a:pos x="48" y="384"/>
                  </a:cxn>
                  <a:cxn ang="0">
                    <a:pos x="48" y="366"/>
                  </a:cxn>
                  <a:cxn ang="0">
                    <a:pos x="60" y="348"/>
                  </a:cxn>
                  <a:cxn ang="0">
                    <a:pos x="36" y="318"/>
                  </a:cxn>
                  <a:cxn ang="0">
                    <a:pos x="42" y="282"/>
                  </a:cxn>
                  <a:cxn ang="0">
                    <a:pos x="60" y="312"/>
                  </a:cxn>
                  <a:cxn ang="0">
                    <a:pos x="48" y="276"/>
                  </a:cxn>
                  <a:cxn ang="0">
                    <a:pos x="66" y="270"/>
                  </a:cxn>
                  <a:cxn ang="0">
                    <a:pos x="48" y="258"/>
                  </a:cxn>
                  <a:cxn ang="0">
                    <a:pos x="42" y="282"/>
                  </a:cxn>
                  <a:cxn ang="0">
                    <a:pos x="30" y="258"/>
                  </a:cxn>
                  <a:cxn ang="0">
                    <a:pos x="24" y="264"/>
                  </a:cxn>
                  <a:cxn ang="0">
                    <a:pos x="30" y="252"/>
                  </a:cxn>
                  <a:cxn ang="0">
                    <a:pos x="6" y="192"/>
                  </a:cxn>
                  <a:cxn ang="0">
                    <a:pos x="18" y="138"/>
                  </a:cxn>
                  <a:cxn ang="0">
                    <a:pos x="0" y="90"/>
                  </a:cxn>
                  <a:cxn ang="0">
                    <a:pos x="24" y="60"/>
                  </a:cxn>
                  <a:cxn ang="0">
                    <a:pos x="42" y="0"/>
                  </a:cxn>
                  <a:cxn ang="0">
                    <a:pos x="228" y="54"/>
                  </a:cxn>
                  <a:cxn ang="0">
                    <a:pos x="180" y="240"/>
                  </a:cxn>
                  <a:cxn ang="0">
                    <a:pos x="390" y="552"/>
                  </a:cxn>
                  <a:cxn ang="0">
                    <a:pos x="408" y="606"/>
                  </a:cxn>
                  <a:cxn ang="0">
                    <a:pos x="384" y="618"/>
                  </a:cxn>
                  <a:cxn ang="0">
                    <a:pos x="378" y="642"/>
                  </a:cxn>
                  <a:cxn ang="0">
                    <a:pos x="366" y="660"/>
                  </a:cxn>
                  <a:cxn ang="0">
                    <a:pos x="372" y="690"/>
                  </a:cxn>
                  <a:cxn ang="0">
                    <a:pos x="360" y="696"/>
                  </a:cxn>
                  <a:cxn ang="0">
                    <a:pos x="354" y="696"/>
                  </a:cxn>
                </a:cxnLst>
                <a:rect l="0" t="0" r="r" b="b"/>
                <a:pathLst>
                  <a:path w="408" h="696">
                    <a:moveTo>
                      <a:pt x="354" y="696"/>
                    </a:moveTo>
                    <a:lnTo>
                      <a:pt x="228" y="678"/>
                    </a:lnTo>
                    <a:lnTo>
                      <a:pt x="222" y="630"/>
                    </a:lnTo>
                    <a:lnTo>
                      <a:pt x="198" y="588"/>
                    </a:lnTo>
                    <a:lnTo>
                      <a:pt x="180" y="588"/>
                    </a:lnTo>
                    <a:lnTo>
                      <a:pt x="180" y="570"/>
                    </a:lnTo>
                    <a:lnTo>
                      <a:pt x="150" y="558"/>
                    </a:lnTo>
                    <a:lnTo>
                      <a:pt x="132" y="528"/>
                    </a:lnTo>
                    <a:lnTo>
                      <a:pt x="90" y="516"/>
                    </a:lnTo>
                    <a:lnTo>
                      <a:pt x="78" y="510"/>
                    </a:lnTo>
                    <a:lnTo>
                      <a:pt x="90" y="468"/>
                    </a:lnTo>
                    <a:lnTo>
                      <a:pt x="78" y="462"/>
                    </a:lnTo>
                    <a:lnTo>
                      <a:pt x="84" y="450"/>
                    </a:lnTo>
                    <a:lnTo>
                      <a:pt x="48" y="384"/>
                    </a:lnTo>
                    <a:lnTo>
                      <a:pt x="48" y="366"/>
                    </a:lnTo>
                    <a:lnTo>
                      <a:pt x="60" y="348"/>
                    </a:lnTo>
                    <a:lnTo>
                      <a:pt x="36" y="318"/>
                    </a:lnTo>
                    <a:lnTo>
                      <a:pt x="42" y="282"/>
                    </a:lnTo>
                    <a:lnTo>
                      <a:pt x="60" y="312"/>
                    </a:lnTo>
                    <a:lnTo>
                      <a:pt x="48" y="276"/>
                    </a:lnTo>
                    <a:lnTo>
                      <a:pt x="66" y="270"/>
                    </a:lnTo>
                    <a:lnTo>
                      <a:pt x="48" y="258"/>
                    </a:lnTo>
                    <a:lnTo>
                      <a:pt x="42" y="282"/>
                    </a:lnTo>
                    <a:lnTo>
                      <a:pt x="30" y="258"/>
                    </a:lnTo>
                    <a:lnTo>
                      <a:pt x="24" y="264"/>
                    </a:lnTo>
                    <a:lnTo>
                      <a:pt x="30" y="252"/>
                    </a:lnTo>
                    <a:lnTo>
                      <a:pt x="6" y="192"/>
                    </a:lnTo>
                    <a:lnTo>
                      <a:pt x="18" y="138"/>
                    </a:lnTo>
                    <a:lnTo>
                      <a:pt x="0" y="90"/>
                    </a:lnTo>
                    <a:lnTo>
                      <a:pt x="24" y="60"/>
                    </a:lnTo>
                    <a:lnTo>
                      <a:pt x="42" y="0"/>
                    </a:lnTo>
                    <a:lnTo>
                      <a:pt x="228" y="54"/>
                    </a:lnTo>
                    <a:lnTo>
                      <a:pt x="180" y="240"/>
                    </a:lnTo>
                    <a:lnTo>
                      <a:pt x="390" y="552"/>
                    </a:lnTo>
                    <a:lnTo>
                      <a:pt x="408" y="606"/>
                    </a:lnTo>
                    <a:lnTo>
                      <a:pt x="384" y="618"/>
                    </a:lnTo>
                    <a:lnTo>
                      <a:pt x="378" y="642"/>
                    </a:lnTo>
                    <a:lnTo>
                      <a:pt x="366" y="660"/>
                    </a:lnTo>
                    <a:lnTo>
                      <a:pt x="372" y="690"/>
                    </a:lnTo>
                    <a:lnTo>
                      <a:pt x="360" y="696"/>
                    </a:lnTo>
                    <a:lnTo>
                      <a:pt x="354" y="696"/>
                    </a:lnTo>
                    <a:close/>
                  </a:path>
                </a:pathLst>
              </a:custGeom>
              <a:solidFill>
                <a:srgbClr val="E8D898"/>
              </a:solidFill>
              <a:ln w="9525">
                <a:solidFill>
                  <a:srgbClr val="E8D898"/>
                </a:solidFill>
                <a:prstDash val="solid"/>
                <a:round/>
                <a:headEnd/>
                <a:tailEnd/>
              </a:ln>
            </p:spPr>
            <p:txBody>
              <a:bodyPr/>
              <a:lstStyle/>
              <a:p>
                <a:endParaRPr lang="en-US"/>
              </a:p>
            </p:txBody>
          </p:sp>
          <p:sp>
            <p:nvSpPr>
              <p:cNvPr id="364813" name="Freeform 269"/>
              <p:cNvSpPr>
                <a:spLocks noChangeAspect="1"/>
              </p:cNvSpPr>
              <p:nvPr/>
            </p:nvSpPr>
            <p:spPr bwMode="auto">
              <a:xfrm>
                <a:off x="3328" y="1253"/>
                <a:ext cx="311" cy="477"/>
              </a:xfrm>
              <a:custGeom>
                <a:avLst/>
                <a:gdLst/>
                <a:ahLst/>
                <a:cxnLst>
                  <a:cxn ang="0">
                    <a:pos x="354" y="696"/>
                  </a:cxn>
                  <a:cxn ang="0">
                    <a:pos x="228" y="678"/>
                  </a:cxn>
                  <a:cxn ang="0">
                    <a:pos x="222" y="630"/>
                  </a:cxn>
                  <a:cxn ang="0">
                    <a:pos x="198" y="588"/>
                  </a:cxn>
                  <a:cxn ang="0">
                    <a:pos x="180" y="588"/>
                  </a:cxn>
                  <a:cxn ang="0">
                    <a:pos x="180" y="570"/>
                  </a:cxn>
                  <a:cxn ang="0">
                    <a:pos x="150" y="558"/>
                  </a:cxn>
                  <a:cxn ang="0">
                    <a:pos x="132" y="528"/>
                  </a:cxn>
                  <a:cxn ang="0">
                    <a:pos x="90" y="516"/>
                  </a:cxn>
                  <a:cxn ang="0">
                    <a:pos x="78" y="510"/>
                  </a:cxn>
                  <a:cxn ang="0">
                    <a:pos x="90" y="468"/>
                  </a:cxn>
                  <a:cxn ang="0">
                    <a:pos x="78" y="462"/>
                  </a:cxn>
                  <a:cxn ang="0">
                    <a:pos x="84" y="450"/>
                  </a:cxn>
                  <a:cxn ang="0">
                    <a:pos x="48" y="384"/>
                  </a:cxn>
                  <a:cxn ang="0">
                    <a:pos x="48" y="366"/>
                  </a:cxn>
                  <a:cxn ang="0">
                    <a:pos x="60" y="348"/>
                  </a:cxn>
                  <a:cxn ang="0">
                    <a:pos x="36" y="318"/>
                  </a:cxn>
                  <a:cxn ang="0">
                    <a:pos x="42" y="282"/>
                  </a:cxn>
                  <a:cxn ang="0">
                    <a:pos x="60" y="312"/>
                  </a:cxn>
                  <a:cxn ang="0">
                    <a:pos x="48" y="276"/>
                  </a:cxn>
                  <a:cxn ang="0">
                    <a:pos x="66" y="270"/>
                  </a:cxn>
                  <a:cxn ang="0">
                    <a:pos x="48" y="258"/>
                  </a:cxn>
                  <a:cxn ang="0">
                    <a:pos x="42" y="282"/>
                  </a:cxn>
                  <a:cxn ang="0">
                    <a:pos x="30" y="258"/>
                  </a:cxn>
                  <a:cxn ang="0">
                    <a:pos x="24" y="264"/>
                  </a:cxn>
                  <a:cxn ang="0">
                    <a:pos x="30" y="252"/>
                  </a:cxn>
                  <a:cxn ang="0">
                    <a:pos x="6" y="192"/>
                  </a:cxn>
                  <a:cxn ang="0">
                    <a:pos x="18" y="138"/>
                  </a:cxn>
                  <a:cxn ang="0">
                    <a:pos x="0" y="90"/>
                  </a:cxn>
                  <a:cxn ang="0">
                    <a:pos x="24" y="60"/>
                  </a:cxn>
                  <a:cxn ang="0">
                    <a:pos x="42" y="0"/>
                  </a:cxn>
                  <a:cxn ang="0">
                    <a:pos x="228" y="54"/>
                  </a:cxn>
                  <a:cxn ang="0">
                    <a:pos x="180" y="240"/>
                  </a:cxn>
                  <a:cxn ang="0">
                    <a:pos x="390" y="552"/>
                  </a:cxn>
                  <a:cxn ang="0">
                    <a:pos x="408" y="606"/>
                  </a:cxn>
                  <a:cxn ang="0">
                    <a:pos x="384" y="618"/>
                  </a:cxn>
                  <a:cxn ang="0">
                    <a:pos x="378" y="642"/>
                  </a:cxn>
                  <a:cxn ang="0">
                    <a:pos x="366" y="660"/>
                  </a:cxn>
                  <a:cxn ang="0">
                    <a:pos x="372" y="690"/>
                  </a:cxn>
                  <a:cxn ang="0">
                    <a:pos x="360" y="696"/>
                  </a:cxn>
                  <a:cxn ang="0">
                    <a:pos x="354" y="696"/>
                  </a:cxn>
                  <a:cxn ang="0">
                    <a:pos x="354" y="702"/>
                  </a:cxn>
                </a:cxnLst>
                <a:rect l="0" t="0" r="r" b="b"/>
                <a:pathLst>
                  <a:path w="408" h="702">
                    <a:moveTo>
                      <a:pt x="354" y="696"/>
                    </a:moveTo>
                    <a:lnTo>
                      <a:pt x="228" y="678"/>
                    </a:lnTo>
                    <a:lnTo>
                      <a:pt x="222" y="630"/>
                    </a:lnTo>
                    <a:lnTo>
                      <a:pt x="198" y="588"/>
                    </a:lnTo>
                    <a:lnTo>
                      <a:pt x="180" y="588"/>
                    </a:lnTo>
                    <a:lnTo>
                      <a:pt x="180" y="570"/>
                    </a:lnTo>
                    <a:lnTo>
                      <a:pt x="150" y="558"/>
                    </a:lnTo>
                    <a:lnTo>
                      <a:pt x="132" y="528"/>
                    </a:lnTo>
                    <a:lnTo>
                      <a:pt x="90" y="516"/>
                    </a:lnTo>
                    <a:lnTo>
                      <a:pt x="78" y="510"/>
                    </a:lnTo>
                    <a:lnTo>
                      <a:pt x="90" y="468"/>
                    </a:lnTo>
                    <a:lnTo>
                      <a:pt x="78" y="462"/>
                    </a:lnTo>
                    <a:lnTo>
                      <a:pt x="84" y="450"/>
                    </a:lnTo>
                    <a:lnTo>
                      <a:pt x="48" y="384"/>
                    </a:lnTo>
                    <a:lnTo>
                      <a:pt x="48" y="366"/>
                    </a:lnTo>
                    <a:lnTo>
                      <a:pt x="60" y="348"/>
                    </a:lnTo>
                    <a:lnTo>
                      <a:pt x="36" y="318"/>
                    </a:lnTo>
                    <a:lnTo>
                      <a:pt x="42" y="282"/>
                    </a:lnTo>
                    <a:lnTo>
                      <a:pt x="60" y="312"/>
                    </a:lnTo>
                    <a:lnTo>
                      <a:pt x="48" y="276"/>
                    </a:lnTo>
                    <a:lnTo>
                      <a:pt x="66" y="270"/>
                    </a:lnTo>
                    <a:lnTo>
                      <a:pt x="48" y="258"/>
                    </a:lnTo>
                    <a:lnTo>
                      <a:pt x="42" y="282"/>
                    </a:lnTo>
                    <a:lnTo>
                      <a:pt x="30" y="258"/>
                    </a:lnTo>
                    <a:lnTo>
                      <a:pt x="24" y="264"/>
                    </a:lnTo>
                    <a:lnTo>
                      <a:pt x="30" y="252"/>
                    </a:lnTo>
                    <a:lnTo>
                      <a:pt x="6" y="192"/>
                    </a:lnTo>
                    <a:lnTo>
                      <a:pt x="18" y="138"/>
                    </a:lnTo>
                    <a:lnTo>
                      <a:pt x="0" y="90"/>
                    </a:lnTo>
                    <a:lnTo>
                      <a:pt x="24" y="60"/>
                    </a:lnTo>
                    <a:lnTo>
                      <a:pt x="42" y="0"/>
                    </a:lnTo>
                    <a:lnTo>
                      <a:pt x="228" y="54"/>
                    </a:lnTo>
                    <a:lnTo>
                      <a:pt x="180" y="240"/>
                    </a:lnTo>
                    <a:lnTo>
                      <a:pt x="390" y="552"/>
                    </a:lnTo>
                    <a:lnTo>
                      <a:pt x="408" y="606"/>
                    </a:lnTo>
                    <a:lnTo>
                      <a:pt x="384" y="618"/>
                    </a:lnTo>
                    <a:lnTo>
                      <a:pt x="378" y="642"/>
                    </a:lnTo>
                    <a:lnTo>
                      <a:pt x="366" y="660"/>
                    </a:lnTo>
                    <a:lnTo>
                      <a:pt x="372" y="690"/>
                    </a:lnTo>
                    <a:lnTo>
                      <a:pt x="360" y="696"/>
                    </a:lnTo>
                    <a:lnTo>
                      <a:pt x="354" y="696"/>
                    </a:lnTo>
                    <a:lnTo>
                      <a:pt x="354" y="702"/>
                    </a:lnTo>
                  </a:path>
                </a:pathLst>
              </a:custGeom>
              <a:noFill/>
              <a:ln w="9525">
                <a:solidFill>
                  <a:srgbClr val="000000"/>
                </a:solidFill>
                <a:prstDash val="solid"/>
                <a:round/>
                <a:headEnd/>
                <a:tailEnd/>
              </a:ln>
            </p:spPr>
            <p:txBody>
              <a:bodyPr/>
              <a:lstStyle/>
              <a:p>
                <a:endParaRPr lang="en-US"/>
              </a:p>
            </p:txBody>
          </p:sp>
          <p:sp>
            <p:nvSpPr>
              <p:cNvPr id="364814" name="Freeform 270"/>
              <p:cNvSpPr>
                <a:spLocks noChangeAspect="1"/>
              </p:cNvSpPr>
              <p:nvPr/>
            </p:nvSpPr>
            <p:spPr bwMode="auto">
              <a:xfrm>
                <a:off x="3859" y="1404"/>
                <a:ext cx="284" cy="195"/>
              </a:xfrm>
              <a:custGeom>
                <a:avLst/>
                <a:gdLst/>
                <a:ahLst/>
                <a:cxnLst>
                  <a:cxn ang="0">
                    <a:pos x="366" y="96"/>
                  </a:cxn>
                  <a:cxn ang="0">
                    <a:pos x="354" y="288"/>
                  </a:cxn>
                  <a:cxn ang="0">
                    <a:pos x="306" y="282"/>
                  </a:cxn>
                  <a:cxn ang="0">
                    <a:pos x="0" y="252"/>
                  </a:cxn>
                  <a:cxn ang="0">
                    <a:pos x="6" y="210"/>
                  </a:cxn>
                  <a:cxn ang="0">
                    <a:pos x="36" y="0"/>
                  </a:cxn>
                  <a:cxn ang="0">
                    <a:pos x="276" y="24"/>
                  </a:cxn>
                  <a:cxn ang="0">
                    <a:pos x="372" y="30"/>
                  </a:cxn>
                  <a:cxn ang="0">
                    <a:pos x="366" y="72"/>
                  </a:cxn>
                  <a:cxn ang="0">
                    <a:pos x="366" y="96"/>
                  </a:cxn>
                </a:cxnLst>
                <a:rect l="0" t="0" r="r" b="b"/>
                <a:pathLst>
                  <a:path w="372" h="288">
                    <a:moveTo>
                      <a:pt x="366" y="96"/>
                    </a:moveTo>
                    <a:lnTo>
                      <a:pt x="354" y="288"/>
                    </a:lnTo>
                    <a:lnTo>
                      <a:pt x="306" y="282"/>
                    </a:lnTo>
                    <a:lnTo>
                      <a:pt x="0" y="252"/>
                    </a:lnTo>
                    <a:lnTo>
                      <a:pt x="6" y="210"/>
                    </a:lnTo>
                    <a:lnTo>
                      <a:pt x="36" y="0"/>
                    </a:lnTo>
                    <a:lnTo>
                      <a:pt x="276" y="24"/>
                    </a:lnTo>
                    <a:lnTo>
                      <a:pt x="372" y="30"/>
                    </a:lnTo>
                    <a:lnTo>
                      <a:pt x="366" y="72"/>
                    </a:lnTo>
                    <a:lnTo>
                      <a:pt x="366" y="96"/>
                    </a:lnTo>
                    <a:close/>
                  </a:path>
                </a:pathLst>
              </a:custGeom>
              <a:solidFill>
                <a:srgbClr val="E8D898"/>
              </a:solidFill>
              <a:ln w="9525">
                <a:solidFill>
                  <a:srgbClr val="E8D898"/>
                </a:solidFill>
                <a:prstDash val="solid"/>
                <a:round/>
                <a:headEnd/>
                <a:tailEnd/>
              </a:ln>
            </p:spPr>
            <p:txBody>
              <a:bodyPr/>
              <a:lstStyle/>
              <a:p>
                <a:endParaRPr lang="en-US"/>
              </a:p>
            </p:txBody>
          </p:sp>
          <p:sp>
            <p:nvSpPr>
              <p:cNvPr id="364815" name="Freeform 271"/>
              <p:cNvSpPr>
                <a:spLocks noChangeAspect="1"/>
              </p:cNvSpPr>
              <p:nvPr/>
            </p:nvSpPr>
            <p:spPr bwMode="auto">
              <a:xfrm>
                <a:off x="3859" y="1404"/>
                <a:ext cx="284" cy="195"/>
              </a:xfrm>
              <a:custGeom>
                <a:avLst/>
                <a:gdLst/>
                <a:ahLst/>
                <a:cxnLst>
                  <a:cxn ang="0">
                    <a:pos x="366" y="96"/>
                  </a:cxn>
                  <a:cxn ang="0">
                    <a:pos x="354" y="288"/>
                  </a:cxn>
                  <a:cxn ang="0">
                    <a:pos x="306" y="282"/>
                  </a:cxn>
                  <a:cxn ang="0">
                    <a:pos x="0" y="252"/>
                  </a:cxn>
                  <a:cxn ang="0">
                    <a:pos x="6" y="210"/>
                  </a:cxn>
                  <a:cxn ang="0">
                    <a:pos x="36" y="0"/>
                  </a:cxn>
                  <a:cxn ang="0">
                    <a:pos x="276" y="24"/>
                  </a:cxn>
                  <a:cxn ang="0">
                    <a:pos x="372" y="30"/>
                  </a:cxn>
                  <a:cxn ang="0">
                    <a:pos x="366" y="72"/>
                  </a:cxn>
                  <a:cxn ang="0">
                    <a:pos x="366" y="96"/>
                  </a:cxn>
                  <a:cxn ang="0">
                    <a:pos x="366" y="102"/>
                  </a:cxn>
                </a:cxnLst>
                <a:rect l="0" t="0" r="r" b="b"/>
                <a:pathLst>
                  <a:path w="372" h="288">
                    <a:moveTo>
                      <a:pt x="366" y="96"/>
                    </a:moveTo>
                    <a:lnTo>
                      <a:pt x="354" y="288"/>
                    </a:lnTo>
                    <a:lnTo>
                      <a:pt x="306" y="282"/>
                    </a:lnTo>
                    <a:lnTo>
                      <a:pt x="0" y="252"/>
                    </a:lnTo>
                    <a:lnTo>
                      <a:pt x="6" y="210"/>
                    </a:lnTo>
                    <a:lnTo>
                      <a:pt x="36" y="0"/>
                    </a:lnTo>
                    <a:lnTo>
                      <a:pt x="276" y="24"/>
                    </a:lnTo>
                    <a:lnTo>
                      <a:pt x="372" y="30"/>
                    </a:lnTo>
                    <a:lnTo>
                      <a:pt x="366" y="72"/>
                    </a:lnTo>
                    <a:lnTo>
                      <a:pt x="366" y="96"/>
                    </a:lnTo>
                    <a:lnTo>
                      <a:pt x="366" y="102"/>
                    </a:lnTo>
                  </a:path>
                </a:pathLst>
              </a:custGeom>
              <a:noFill/>
              <a:ln w="9525">
                <a:solidFill>
                  <a:srgbClr val="000000"/>
                </a:solidFill>
                <a:prstDash val="solid"/>
                <a:round/>
                <a:headEnd/>
                <a:tailEnd/>
              </a:ln>
            </p:spPr>
            <p:txBody>
              <a:bodyPr/>
              <a:lstStyle/>
              <a:p>
                <a:endParaRPr lang="en-US"/>
              </a:p>
            </p:txBody>
          </p:sp>
          <p:sp>
            <p:nvSpPr>
              <p:cNvPr id="364816" name="Freeform 272"/>
              <p:cNvSpPr>
                <a:spLocks noChangeAspect="1"/>
              </p:cNvSpPr>
              <p:nvPr/>
            </p:nvSpPr>
            <p:spPr bwMode="auto">
              <a:xfrm>
                <a:off x="5168" y="1290"/>
                <a:ext cx="68" cy="57"/>
              </a:xfrm>
              <a:custGeom>
                <a:avLst/>
                <a:gdLst/>
                <a:ahLst/>
                <a:cxnLst>
                  <a:cxn ang="0">
                    <a:pos x="84" y="0"/>
                  </a:cxn>
                  <a:cxn ang="0">
                    <a:pos x="90" y="42"/>
                  </a:cxn>
                  <a:cxn ang="0">
                    <a:pos x="42" y="60"/>
                  </a:cxn>
                  <a:cxn ang="0">
                    <a:pos x="12" y="84"/>
                  </a:cxn>
                  <a:cxn ang="0">
                    <a:pos x="12" y="72"/>
                  </a:cxn>
                  <a:cxn ang="0">
                    <a:pos x="0" y="18"/>
                  </a:cxn>
                  <a:cxn ang="0">
                    <a:pos x="78" y="0"/>
                  </a:cxn>
                  <a:cxn ang="0">
                    <a:pos x="84" y="0"/>
                  </a:cxn>
                </a:cxnLst>
                <a:rect l="0" t="0" r="r" b="b"/>
                <a:pathLst>
                  <a:path w="90" h="84">
                    <a:moveTo>
                      <a:pt x="84" y="0"/>
                    </a:moveTo>
                    <a:lnTo>
                      <a:pt x="90" y="42"/>
                    </a:lnTo>
                    <a:lnTo>
                      <a:pt x="42" y="60"/>
                    </a:lnTo>
                    <a:lnTo>
                      <a:pt x="12" y="84"/>
                    </a:lnTo>
                    <a:lnTo>
                      <a:pt x="12" y="72"/>
                    </a:lnTo>
                    <a:lnTo>
                      <a:pt x="0" y="18"/>
                    </a:lnTo>
                    <a:lnTo>
                      <a:pt x="78" y="0"/>
                    </a:lnTo>
                    <a:lnTo>
                      <a:pt x="84" y="0"/>
                    </a:lnTo>
                    <a:close/>
                  </a:path>
                </a:pathLst>
              </a:custGeom>
              <a:solidFill>
                <a:srgbClr val="FFAA00"/>
              </a:solidFill>
              <a:ln w="9525">
                <a:solidFill>
                  <a:srgbClr val="FFAA00"/>
                </a:solidFill>
                <a:prstDash val="solid"/>
                <a:round/>
                <a:headEnd/>
                <a:tailEnd/>
              </a:ln>
            </p:spPr>
            <p:txBody>
              <a:bodyPr/>
              <a:lstStyle/>
              <a:p>
                <a:endParaRPr lang="en-US"/>
              </a:p>
            </p:txBody>
          </p:sp>
          <p:sp>
            <p:nvSpPr>
              <p:cNvPr id="364817" name="Freeform 273"/>
              <p:cNvSpPr>
                <a:spLocks noChangeAspect="1"/>
              </p:cNvSpPr>
              <p:nvPr/>
            </p:nvSpPr>
            <p:spPr bwMode="auto">
              <a:xfrm>
                <a:off x="5168" y="1290"/>
                <a:ext cx="68" cy="57"/>
              </a:xfrm>
              <a:custGeom>
                <a:avLst/>
                <a:gdLst/>
                <a:ahLst/>
                <a:cxnLst>
                  <a:cxn ang="0">
                    <a:pos x="84" y="0"/>
                  </a:cxn>
                  <a:cxn ang="0">
                    <a:pos x="90" y="42"/>
                  </a:cxn>
                  <a:cxn ang="0">
                    <a:pos x="42" y="60"/>
                  </a:cxn>
                  <a:cxn ang="0">
                    <a:pos x="12" y="84"/>
                  </a:cxn>
                  <a:cxn ang="0">
                    <a:pos x="12" y="72"/>
                  </a:cxn>
                  <a:cxn ang="0">
                    <a:pos x="0" y="18"/>
                  </a:cxn>
                  <a:cxn ang="0">
                    <a:pos x="78" y="0"/>
                  </a:cxn>
                  <a:cxn ang="0">
                    <a:pos x="84" y="0"/>
                  </a:cxn>
                  <a:cxn ang="0">
                    <a:pos x="84" y="6"/>
                  </a:cxn>
                </a:cxnLst>
                <a:rect l="0" t="0" r="r" b="b"/>
                <a:pathLst>
                  <a:path w="90" h="84">
                    <a:moveTo>
                      <a:pt x="84" y="0"/>
                    </a:moveTo>
                    <a:lnTo>
                      <a:pt x="90" y="42"/>
                    </a:lnTo>
                    <a:lnTo>
                      <a:pt x="42" y="60"/>
                    </a:lnTo>
                    <a:lnTo>
                      <a:pt x="12" y="84"/>
                    </a:lnTo>
                    <a:lnTo>
                      <a:pt x="12" y="72"/>
                    </a:lnTo>
                    <a:lnTo>
                      <a:pt x="0" y="18"/>
                    </a:lnTo>
                    <a:lnTo>
                      <a:pt x="78" y="0"/>
                    </a:lnTo>
                    <a:lnTo>
                      <a:pt x="84" y="0"/>
                    </a:lnTo>
                    <a:lnTo>
                      <a:pt x="84" y="6"/>
                    </a:lnTo>
                  </a:path>
                </a:pathLst>
              </a:custGeom>
              <a:noFill/>
              <a:ln w="9525">
                <a:solidFill>
                  <a:srgbClr val="000000"/>
                </a:solidFill>
                <a:prstDash val="solid"/>
                <a:round/>
                <a:headEnd/>
                <a:tailEnd/>
              </a:ln>
            </p:spPr>
            <p:txBody>
              <a:bodyPr/>
              <a:lstStyle/>
              <a:p>
                <a:endParaRPr lang="en-US"/>
              </a:p>
            </p:txBody>
          </p:sp>
          <p:sp>
            <p:nvSpPr>
              <p:cNvPr id="364818" name="Freeform 274"/>
              <p:cNvSpPr>
                <a:spLocks noChangeAspect="1"/>
              </p:cNvSpPr>
              <p:nvPr/>
            </p:nvSpPr>
            <p:spPr bwMode="auto">
              <a:xfrm>
                <a:off x="5113" y="1412"/>
                <a:ext cx="41" cy="57"/>
              </a:xfrm>
              <a:custGeom>
                <a:avLst/>
                <a:gdLst/>
                <a:ahLst/>
                <a:cxnLst>
                  <a:cxn ang="0">
                    <a:pos x="18" y="0"/>
                  </a:cxn>
                  <a:cxn ang="0">
                    <a:pos x="12" y="6"/>
                  </a:cxn>
                  <a:cxn ang="0">
                    <a:pos x="12" y="24"/>
                  </a:cxn>
                  <a:cxn ang="0">
                    <a:pos x="36" y="54"/>
                  </a:cxn>
                  <a:cxn ang="0">
                    <a:pos x="48" y="60"/>
                  </a:cxn>
                  <a:cxn ang="0">
                    <a:pos x="42" y="72"/>
                  </a:cxn>
                  <a:cxn ang="0">
                    <a:pos x="54" y="78"/>
                  </a:cxn>
                  <a:cxn ang="0">
                    <a:pos x="24" y="84"/>
                  </a:cxn>
                  <a:cxn ang="0">
                    <a:pos x="0" y="6"/>
                  </a:cxn>
                  <a:cxn ang="0">
                    <a:pos x="12" y="0"/>
                  </a:cxn>
                  <a:cxn ang="0">
                    <a:pos x="18" y="0"/>
                  </a:cxn>
                </a:cxnLst>
                <a:rect l="0" t="0" r="r" b="b"/>
                <a:pathLst>
                  <a:path w="54" h="84">
                    <a:moveTo>
                      <a:pt x="18" y="0"/>
                    </a:moveTo>
                    <a:lnTo>
                      <a:pt x="12" y="6"/>
                    </a:lnTo>
                    <a:lnTo>
                      <a:pt x="12" y="24"/>
                    </a:lnTo>
                    <a:lnTo>
                      <a:pt x="36" y="54"/>
                    </a:lnTo>
                    <a:lnTo>
                      <a:pt x="48" y="60"/>
                    </a:lnTo>
                    <a:lnTo>
                      <a:pt x="42" y="72"/>
                    </a:lnTo>
                    <a:lnTo>
                      <a:pt x="54" y="78"/>
                    </a:lnTo>
                    <a:lnTo>
                      <a:pt x="24" y="84"/>
                    </a:lnTo>
                    <a:lnTo>
                      <a:pt x="0" y="6"/>
                    </a:lnTo>
                    <a:lnTo>
                      <a:pt x="12" y="0"/>
                    </a:lnTo>
                    <a:lnTo>
                      <a:pt x="18" y="0"/>
                    </a:lnTo>
                    <a:close/>
                  </a:path>
                </a:pathLst>
              </a:custGeom>
              <a:solidFill>
                <a:srgbClr val="FFAA00"/>
              </a:solidFill>
              <a:ln w="9525">
                <a:solidFill>
                  <a:srgbClr val="FFAA00"/>
                </a:solidFill>
                <a:prstDash val="solid"/>
                <a:round/>
                <a:headEnd/>
                <a:tailEnd/>
              </a:ln>
            </p:spPr>
            <p:txBody>
              <a:bodyPr/>
              <a:lstStyle/>
              <a:p>
                <a:endParaRPr lang="en-US"/>
              </a:p>
            </p:txBody>
          </p:sp>
          <p:sp>
            <p:nvSpPr>
              <p:cNvPr id="364819" name="Freeform 275"/>
              <p:cNvSpPr>
                <a:spLocks noChangeAspect="1"/>
              </p:cNvSpPr>
              <p:nvPr/>
            </p:nvSpPr>
            <p:spPr bwMode="auto">
              <a:xfrm>
                <a:off x="5113" y="1412"/>
                <a:ext cx="41" cy="57"/>
              </a:xfrm>
              <a:custGeom>
                <a:avLst/>
                <a:gdLst/>
                <a:ahLst/>
                <a:cxnLst>
                  <a:cxn ang="0">
                    <a:pos x="18" y="0"/>
                  </a:cxn>
                  <a:cxn ang="0">
                    <a:pos x="12" y="6"/>
                  </a:cxn>
                  <a:cxn ang="0">
                    <a:pos x="12" y="24"/>
                  </a:cxn>
                  <a:cxn ang="0">
                    <a:pos x="36" y="54"/>
                  </a:cxn>
                  <a:cxn ang="0">
                    <a:pos x="48" y="60"/>
                  </a:cxn>
                  <a:cxn ang="0">
                    <a:pos x="42" y="72"/>
                  </a:cxn>
                  <a:cxn ang="0">
                    <a:pos x="54" y="78"/>
                  </a:cxn>
                  <a:cxn ang="0">
                    <a:pos x="24" y="84"/>
                  </a:cxn>
                  <a:cxn ang="0">
                    <a:pos x="0" y="6"/>
                  </a:cxn>
                  <a:cxn ang="0">
                    <a:pos x="12" y="0"/>
                  </a:cxn>
                  <a:cxn ang="0">
                    <a:pos x="18" y="0"/>
                  </a:cxn>
                  <a:cxn ang="0">
                    <a:pos x="18" y="6"/>
                  </a:cxn>
                </a:cxnLst>
                <a:rect l="0" t="0" r="r" b="b"/>
                <a:pathLst>
                  <a:path w="54" h="84">
                    <a:moveTo>
                      <a:pt x="18" y="0"/>
                    </a:moveTo>
                    <a:lnTo>
                      <a:pt x="12" y="6"/>
                    </a:lnTo>
                    <a:lnTo>
                      <a:pt x="12" y="24"/>
                    </a:lnTo>
                    <a:lnTo>
                      <a:pt x="36" y="54"/>
                    </a:lnTo>
                    <a:lnTo>
                      <a:pt x="48" y="60"/>
                    </a:lnTo>
                    <a:lnTo>
                      <a:pt x="42" y="72"/>
                    </a:lnTo>
                    <a:lnTo>
                      <a:pt x="54" y="78"/>
                    </a:lnTo>
                    <a:lnTo>
                      <a:pt x="24" y="84"/>
                    </a:lnTo>
                    <a:lnTo>
                      <a:pt x="0" y="6"/>
                    </a:lnTo>
                    <a:lnTo>
                      <a:pt x="12" y="0"/>
                    </a:lnTo>
                    <a:lnTo>
                      <a:pt x="18" y="0"/>
                    </a:lnTo>
                    <a:lnTo>
                      <a:pt x="18" y="6"/>
                    </a:lnTo>
                  </a:path>
                </a:pathLst>
              </a:custGeom>
              <a:noFill/>
              <a:ln w="9525">
                <a:solidFill>
                  <a:srgbClr val="000000"/>
                </a:solidFill>
                <a:prstDash val="solid"/>
                <a:round/>
                <a:headEnd/>
                <a:tailEnd/>
              </a:ln>
            </p:spPr>
            <p:txBody>
              <a:bodyPr/>
              <a:lstStyle/>
              <a:p>
                <a:endParaRPr lang="en-US"/>
              </a:p>
            </p:txBody>
          </p:sp>
          <p:sp>
            <p:nvSpPr>
              <p:cNvPr id="364820" name="Freeform 276"/>
              <p:cNvSpPr>
                <a:spLocks noChangeAspect="1"/>
              </p:cNvSpPr>
              <p:nvPr/>
            </p:nvSpPr>
            <p:spPr bwMode="auto">
              <a:xfrm>
                <a:off x="5072" y="1461"/>
                <a:ext cx="9" cy="4"/>
              </a:xfrm>
              <a:custGeom>
                <a:avLst/>
                <a:gdLst/>
                <a:ahLst/>
                <a:cxnLst>
                  <a:cxn ang="0">
                    <a:pos x="6" y="6"/>
                  </a:cxn>
                  <a:cxn ang="0">
                    <a:pos x="0" y="0"/>
                  </a:cxn>
                  <a:cxn ang="0">
                    <a:pos x="12" y="0"/>
                  </a:cxn>
                  <a:cxn ang="0">
                    <a:pos x="6" y="6"/>
                  </a:cxn>
                </a:cxnLst>
                <a:rect l="0" t="0" r="r" b="b"/>
                <a:pathLst>
                  <a:path w="12" h="6">
                    <a:moveTo>
                      <a:pt x="6" y="6"/>
                    </a:moveTo>
                    <a:lnTo>
                      <a:pt x="0" y="0"/>
                    </a:lnTo>
                    <a:lnTo>
                      <a:pt x="12" y="0"/>
                    </a:lnTo>
                    <a:lnTo>
                      <a:pt x="6" y="6"/>
                    </a:lnTo>
                    <a:close/>
                  </a:path>
                </a:pathLst>
              </a:custGeom>
              <a:solidFill>
                <a:srgbClr val="FFAA00"/>
              </a:solidFill>
              <a:ln w="9525">
                <a:solidFill>
                  <a:srgbClr val="FFAA00"/>
                </a:solidFill>
                <a:prstDash val="solid"/>
                <a:round/>
                <a:headEnd/>
                <a:tailEnd/>
              </a:ln>
            </p:spPr>
            <p:txBody>
              <a:bodyPr/>
              <a:lstStyle/>
              <a:p>
                <a:endParaRPr lang="en-US"/>
              </a:p>
            </p:txBody>
          </p:sp>
          <p:sp>
            <p:nvSpPr>
              <p:cNvPr id="364821" name="Freeform 277"/>
              <p:cNvSpPr>
                <a:spLocks noChangeAspect="1"/>
              </p:cNvSpPr>
              <p:nvPr/>
            </p:nvSpPr>
            <p:spPr bwMode="auto">
              <a:xfrm>
                <a:off x="5072" y="1461"/>
                <a:ext cx="9" cy="8"/>
              </a:xfrm>
              <a:custGeom>
                <a:avLst/>
                <a:gdLst/>
                <a:ahLst/>
                <a:cxnLst>
                  <a:cxn ang="0">
                    <a:pos x="6" y="6"/>
                  </a:cxn>
                  <a:cxn ang="0">
                    <a:pos x="0" y="0"/>
                  </a:cxn>
                  <a:cxn ang="0">
                    <a:pos x="12" y="0"/>
                  </a:cxn>
                  <a:cxn ang="0">
                    <a:pos x="6" y="6"/>
                  </a:cxn>
                  <a:cxn ang="0">
                    <a:pos x="6" y="12"/>
                  </a:cxn>
                </a:cxnLst>
                <a:rect l="0" t="0" r="r" b="b"/>
                <a:pathLst>
                  <a:path w="12" h="12">
                    <a:moveTo>
                      <a:pt x="6" y="6"/>
                    </a:moveTo>
                    <a:lnTo>
                      <a:pt x="0" y="0"/>
                    </a:lnTo>
                    <a:lnTo>
                      <a:pt x="12" y="0"/>
                    </a:lnTo>
                    <a:lnTo>
                      <a:pt x="6" y="6"/>
                    </a:lnTo>
                    <a:lnTo>
                      <a:pt x="6" y="12"/>
                    </a:lnTo>
                  </a:path>
                </a:pathLst>
              </a:custGeom>
              <a:noFill/>
              <a:ln w="9525">
                <a:solidFill>
                  <a:srgbClr val="000000"/>
                </a:solidFill>
                <a:prstDash val="solid"/>
                <a:round/>
                <a:headEnd/>
                <a:tailEnd/>
              </a:ln>
            </p:spPr>
            <p:txBody>
              <a:bodyPr/>
              <a:lstStyle/>
              <a:p>
                <a:endParaRPr lang="en-US"/>
              </a:p>
            </p:txBody>
          </p:sp>
          <p:sp>
            <p:nvSpPr>
              <p:cNvPr id="364822" name="Freeform 278"/>
              <p:cNvSpPr>
                <a:spLocks noChangeAspect="1"/>
              </p:cNvSpPr>
              <p:nvPr/>
            </p:nvSpPr>
            <p:spPr bwMode="auto">
              <a:xfrm>
                <a:off x="4715" y="1840"/>
                <a:ext cx="352" cy="236"/>
              </a:xfrm>
              <a:custGeom>
                <a:avLst/>
                <a:gdLst/>
                <a:ahLst/>
                <a:cxnLst>
                  <a:cxn ang="0">
                    <a:pos x="330" y="0"/>
                  </a:cxn>
                  <a:cxn ang="0">
                    <a:pos x="456" y="234"/>
                  </a:cxn>
                  <a:cxn ang="0">
                    <a:pos x="462" y="294"/>
                  </a:cxn>
                  <a:cxn ang="0">
                    <a:pos x="450" y="312"/>
                  </a:cxn>
                  <a:cxn ang="0">
                    <a:pos x="450" y="324"/>
                  </a:cxn>
                  <a:cxn ang="0">
                    <a:pos x="444" y="336"/>
                  </a:cxn>
                  <a:cxn ang="0">
                    <a:pos x="408" y="348"/>
                  </a:cxn>
                  <a:cxn ang="0">
                    <a:pos x="402" y="336"/>
                  </a:cxn>
                  <a:cxn ang="0">
                    <a:pos x="414" y="342"/>
                  </a:cxn>
                  <a:cxn ang="0">
                    <a:pos x="420" y="330"/>
                  </a:cxn>
                  <a:cxn ang="0">
                    <a:pos x="402" y="330"/>
                  </a:cxn>
                  <a:cxn ang="0">
                    <a:pos x="384" y="306"/>
                  </a:cxn>
                  <a:cxn ang="0">
                    <a:pos x="366" y="300"/>
                  </a:cxn>
                  <a:cxn ang="0">
                    <a:pos x="354" y="270"/>
                  </a:cxn>
                  <a:cxn ang="0">
                    <a:pos x="336" y="258"/>
                  </a:cxn>
                  <a:cxn ang="0">
                    <a:pos x="336" y="240"/>
                  </a:cxn>
                  <a:cxn ang="0">
                    <a:pos x="324" y="240"/>
                  </a:cxn>
                  <a:cxn ang="0">
                    <a:pos x="330" y="252"/>
                  </a:cxn>
                  <a:cxn ang="0">
                    <a:pos x="324" y="252"/>
                  </a:cxn>
                  <a:cxn ang="0">
                    <a:pos x="300" y="216"/>
                  </a:cxn>
                  <a:cxn ang="0">
                    <a:pos x="312" y="186"/>
                  </a:cxn>
                  <a:cxn ang="0">
                    <a:pos x="294" y="180"/>
                  </a:cxn>
                  <a:cxn ang="0">
                    <a:pos x="300" y="198"/>
                  </a:cxn>
                  <a:cxn ang="0">
                    <a:pos x="282" y="186"/>
                  </a:cxn>
                  <a:cxn ang="0">
                    <a:pos x="288" y="126"/>
                  </a:cxn>
                  <a:cxn ang="0">
                    <a:pos x="222" y="66"/>
                  </a:cxn>
                  <a:cxn ang="0">
                    <a:pos x="186" y="60"/>
                  </a:cxn>
                  <a:cxn ang="0">
                    <a:pos x="186" y="72"/>
                  </a:cxn>
                  <a:cxn ang="0">
                    <a:pos x="126" y="90"/>
                  </a:cxn>
                  <a:cxn ang="0">
                    <a:pos x="126" y="84"/>
                  </a:cxn>
                  <a:cxn ang="0">
                    <a:pos x="132" y="90"/>
                  </a:cxn>
                  <a:cxn ang="0">
                    <a:pos x="132" y="84"/>
                  </a:cxn>
                  <a:cxn ang="0">
                    <a:pos x="102" y="54"/>
                  </a:cxn>
                  <a:cxn ang="0">
                    <a:pos x="96" y="60"/>
                  </a:cxn>
                  <a:cxn ang="0">
                    <a:pos x="102" y="66"/>
                  </a:cxn>
                  <a:cxn ang="0">
                    <a:pos x="60" y="54"/>
                  </a:cxn>
                  <a:cxn ang="0">
                    <a:pos x="84" y="48"/>
                  </a:cxn>
                  <a:cxn ang="0">
                    <a:pos x="78" y="48"/>
                  </a:cxn>
                  <a:cxn ang="0">
                    <a:pos x="24" y="60"/>
                  </a:cxn>
                  <a:cxn ang="0">
                    <a:pos x="36" y="54"/>
                  </a:cxn>
                  <a:cxn ang="0">
                    <a:pos x="24" y="48"/>
                  </a:cxn>
                  <a:cxn ang="0">
                    <a:pos x="24" y="54"/>
                  </a:cxn>
                  <a:cxn ang="0">
                    <a:pos x="12" y="60"/>
                  </a:cxn>
                  <a:cxn ang="0">
                    <a:pos x="12" y="42"/>
                  </a:cxn>
                  <a:cxn ang="0">
                    <a:pos x="0" y="30"/>
                  </a:cxn>
                  <a:cxn ang="0">
                    <a:pos x="0" y="18"/>
                  </a:cxn>
                  <a:cxn ang="0">
                    <a:pos x="138" y="6"/>
                  </a:cxn>
                  <a:cxn ang="0">
                    <a:pos x="150" y="24"/>
                  </a:cxn>
                  <a:cxn ang="0">
                    <a:pos x="294" y="18"/>
                  </a:cxn>
                  <a:cxn ang="0">
                    <a:pos x="300" y="30"/>
                  </a:cxn>
                  <a:cxn ang="0">
                    <a:pos x="306" y="24"/>
                  </a:cxn>
                  <a:cxn ang="0">
                    <a:pos x="306" y="0"/>
                  </a:cxn>
                  <a:cxn ang="0">
                    <a:pos x="330" y="0"/>
                  </a:cxn>
                </a:cxnLst>
                <a:rect l="0" t="0" r="r" b="b"/>
                <a:pathLst>
                  <a:path w="462" h="348">
                    <a:moveTo>
                      <a:pt x="330" y="0"/>
                    </a:moveTo>
                    <a:lnTo>
                      <a:pt x="456" y="234"/>
                    </a:lnTo>
                    <a:lnTo>
                      <a:pt x="462" y="294"/>
                    </a:lnTo>
                    <a:lnTo>
                      <a:pt x="450" y="312"/>
                    </a:lnTo>
                    <a:lnTo>
                      <a:pt x="450" y="324"/>
                    </a:lnTo>
                    <a:lnTo>
                      <a:pt x="444" y="336"/>
                    </a:lnTo>
                    <a:lnTo>
                      <a:pt x="408" y="348"/>
                    </a:lnTo>
                    <a:lnTo>
                      <a:pt x="402" y="336"/>
                    </a:lnTo>
                    <a:lnTo>
                      <a:pt x="414" y="342"/>
                    </a:lnTo>
                    <a:lnTo>
                      <a:pt x="420" y="330"/>
                    </a:lnTo>
                    <a:lnTo>
                      <a:pt x="402" y="330"/>
                    </a:lnTo>
                    <a:lnTo>
                      <a:pt x="384" y="306"/>
                    </a:lnTo>
                    <a:lnTo>
                      <a:pt x="366" y="300"/>
                    </a:lnTo>
                    <a:lnTo>
                      <a:pt x="354" y="270"/>
                    </a:lnTo>
                    <a:lnTo>
                      <a:pt x="336" y="258"/>
                    </a:lnTo>
                    <a:lnTo>
                      <a:pt x="336" y="240"/>
                    </a:lnTo>
                    <a:lnTo>
                      <a:pt x="324" y="240"/>
                    </a:lnTo>
                    <a:lnTo>
                      <a:pt x="330" y="252"/>
                    </a:lnTo>
                    <a:lnTo>
                      <a:pt x="324" y="252"/>
                    </a:lnTo>
                    <a:lnTo>
                      <a:pt x="300" y="216"/>
                    </a:lnTo>
                    <a:lnTo>
                      <a:pt x="312" y="186"/>
                    </a:lnTo>
                    <a:lnTo>
                      <a:pt x="294" y="180"/>
                    </a:lnTo>
                    <a:lnTo>
                      <a:pt x="300" y="198"/>
                    </a:lnTo>
                    <a:lnTo>
                      <a:pt x="282" y="186"/>
                    </a:lnTo>
                    <a:lnTo>
                      <a:pt x="288" y="126"/>
                    </a:lnTo>
                    <a:lnTo>
                      <a:pt x="222" y="66"/>
                    </a:lnTo>
                    <a:lnTo>
                      <a:pt x="186" y="60"/>
                    </a:lnTo>
                    <a:lnTo>
                      <a:pt x="186" y="72"/>
                    </a:lnTo>
                    <a:lnTo>
                      <a:pt x="126" y="90"/>
                    </a:lnTo>
                    <a:lnTo>
                      <a:pt x="126" y="84"/>
                    </a:lnTo>
                    <a:lnTo>
                      <a:pt x="132" y="90"/>
                    </a:lnTo>
                    <a:lnTo>
                      <a:pt x="132" y="84"/>
                    </a:lnTo>
                    <a:lnTo>
                      <a:pt x="102" y="54"/>
                    </a:lnTo>
                    <a:lnTo>
                      <a:pt x="96" y="60"/>
                    </a:lnTo>
                    <a:lnTo>
                      <a:pt x="102" y="66"/>
                    </a:lnTo>
                    <a:lnTo>
                      <a:pt x="60" y="54"/>
                    </a:lnTo>
                    <a:lnTo>
                      <a:pt x="84" y="48"/>
                    </a:lnTo>
                    <a:lnTo>
                      <a:pt x="78" y="48"/>
                    </a:lnTo>
                    <a:lnTo>
                      <a:pt x="24" y="60"/>
                    </a:lnTo>
                    <a:lnTo>
                      <a:pt x="36" y="54"/>
                    </a:lnTo>
                    <a:lnTo>
                      <a:pt x="24" y="48"/>
                    </a:lnTo>
                    <a:lnTo>
                      <a:pt x="24" y="54"/>
                    </a:lnTo>
                    <a:lnTo>
                      <a:pt x="12" y="60"/>
                    </a:lnTo>
                    <a:lnTo>
                      <a:pt x="12" y="42"/>
                    </a:lnTo>
                    <a:lnTo>
                      <a:pt x="0" y="30"/>
                    </a:lnTo>
                    <a:lnTo>
                      <a:pt x="0" y="18"/>
                    </a:lnTo>
                    <a:lnTo>
                      <a:pt x="138" y="6"/>
                    </a:lnTo>
                    <a:lnTo>
                      <a:pt x="150" y="24"/>
                    </a:lnTo>
                    <a:lnTo>
                      <a:pt x="294" y="18"/>
                    </a:lnTo>
                    <a:lnTo>
                      <a:pt x="300" y="30"/>
                    </a:lnTo>
                    <a:lnTo>
                      <a:pt x="306" y="24"/>
                    </a:lnTo>
                    <a:lnTo>
                      <a:pt x="306" y="0"/>
                    </a:lnTo>
                    <a:lnTo>
                      <a:pt x="330" y="0"/>
                    </a:lnTo>
                    <a:close/>
                  </a:path>
                </a:pathLst>
              </a:custGeom>
              <a:solidFill>
                <a:srgbClr val="FFAA00"/>
              </a:solidFill>
              <a:ln w="9525">
                <a:solidFill>
                  <a:srgbClr val="FFAA00"/>
                </a:solidFill>
                <a:prstDash val="solid"/>
                <a:round/>
                <a:headEnd/>
                <a:tailEnd/>
              </a:ln>
            </p:spPr>
            <p:txBody>
              <a:bodyPr/>
              <a:lstStyle/>
              <a:p>
                <a:endParaRPr lang="en-US"/>
              </a:p>
            </p:txBody>
          </p:sp>
          <p:sp>
            <p:nvSpPr>
              <p:cNvPr id="364823" name="Freeform 279"/>
              <p:cNvSpPr>
                <a:spLocks noChangeAspect="1"/>
              </p:cNvSpPr>
              <p:nvPr/>
            </p:nvSpPr>
            <p:spPr bwMode="auto">
              <a:xfrm>
                <a:off x="4715" y="1840"/>
                <a:ext cx="352" cy="236"/>
              </a:xfrm>
              <a:custGeom>
                <a:avLst/>
                <a:gdLst/>
                <a:ahLst/>
                <a:cxnLst>
                  <a:cxn ang="0">
                    <a:pos x="330" y="0"/>
                  </a:cxn>
                  <a:cxn ang="0">
                    <a:pos x="456" y="234"/>
                  </a:cxn>
                  <a:cxn ang="0">
                    <a:pos x="462" y="294"/>
                  </a:cxn>
                  <a:cxn ang="0">
                    <a:pos x="450" y="312"/>
                  </a:cxn>
                  <a:cxn ang="0">
                    <a:pos x="450" y="324"/>
                  </a:cxn>
                  <a:cxn ang="0">
                    <a:pos x="444" y="336"/>
                  </a:cxn>
                  <a:cxn ang="0">
                    <a:pos x="408" y="348"/>
                  </a:cxn>
                  <a:cxn ang="0">
                    <a:pos x="402" y="336"/>
                  </a:cxn>
                  <a:cxn ang="0">
                    <a:pos x="414" y="342"/>
                  </a:cxn>
                  <a:cxn ang="0">
                    <a:pos x="420" y="330"/>
                  </a:cxn>
                  <a:cxn ang="0">
                    <a:pos x="402" y="330"/>
                  </a:cxn>
                  <a:cxn ang="0">
                    <a:pos x="384" y="306"/>
                  </a:cxn>
                  <a:cxn ang="0">
                    <a:pos x="366" y="300"/>
                  </a:cxn>
                  <a:cxn ang="0">
                    <a:pos x="354" y="270"/>
                  </a:cxn>
                  <a:cxn ang="0">
                    <a:pos x="336" y="258"/>
                  </a:cxn>
                  <a:cxn ang="0">
                    <a:pos x="336" y="240"/>
                  </a:cxn>
                  <a:cxn ang="0">
                    <a:pos x="324" y="240"/>
                  </a:cxn>
                  <a:cxn ang="0">
                    <a:pos x="330" y="252"/>
                  </a:cxn>
                  <a:cxn ang="0">
                    <a:pos x="324" y="252"/>
                  </a:cxn>
                  <a:cxn ang="0">
                    <a:pos x="300" y="216"/>
                  </a:cxn>
                  <a:cxn ang="0">
                    <a:pos x="312" y="186"/>
                  </a:cxn>
                  <a:cxn ang="0">
                    <a:pos x="294" y="180"/>
                  </a:cxn>
                  <a:cxn ang="0">
                    <a:pos x="300" y="198"/>
                  </a:cxn>
                  <a:cxn ang="0">
                    <a:pos x="282" y="186"/>
                  </a:cxn>
                  <a:cxn ang="0">
                    <a:pos x="288" y="126"/>
                  </a:cxn>
                  <a:cxn ang="0">
                    <a:pos x="222" y="66"/>
                  </a:cxn>
                  <a:cxn ang="0">
                    <a:pos x="186" y="60"/>
                  </a:cxn>
                  <a:cxn ang="0">
                    <a:pos x="186" y="72"/>
                  </a:cxn>
                  <a:cxn ang="0">
                    <a:pos x="126" y="90"/>
                  </a:cxn>
                  <a:cxn ang="0">
                    <a:pos x="126" y="84"/>
                  </a:cxn>
                  <a:cxn ang="0">
                    <a:pos x="132" y="90"/>
                  </a:cxn>
                  <a:cxn ang="0">
                    <a:pos x="132" y="84"/>
                  </a:cxn>
                  <a:cxn ang="0">
                    <a:pos x="102" y="54"/>
                  </a:cxn>
                  <a:cxn ang="0">
                    <a:pos x="96" y="60"/>
                  </a:cxn>
                  <a:cxn ang="0">
                    <a:pos x="102" y="66"/>
                  </a:cxn>
                  <a:cxn ang="0">
                    <a:pos x="60" y="54"/>
                  </a:cxn>
                  <a:cxn ang="0">
                    <a:pos x="84" y="48"/>
                  </a:cxn>
                  <a:cxn ang="0">
                    <a:pos x="78" y="48"/>
                  </a:cxn>
                  <a:cxn ang="0">
                    <a:pos x="24" y="60"/>
                  </a:cxn>
                  <a:cxn ang="0">
                    <a:pos x="36" y="54"/>
                  </a:cxn>
                  <a:cxn ang="0">
                    <a:pos x="24" y="48"/>
                  </a:cxn>
                  <a:cxn ang="0">
                    <a:pos x="24" y="54"/>
                  </a:cxn>
                  <a:cxn ang="0">
                    <a:pos x="12" y="60"/>
                  </a:cxn>
                  <a:cxn ang="0">
                    <a:pos x="12" y="42"/>
                  </a:cxn>
                  <a:cxn ang="0">
                    <a:pos x="0" y="30"/>
                  </a:cxn>
                  <a:cxn ang="0">
                    <a:pos x="0" y="18"/>
                  </a:cxn>
                  <a:cxn ang="0">
                    <a:pos x="138" y="6"/>
                  </a:cxn>
                  <a:cxn ang="0">
                    <a:pos x="150" y="24"/>
                  </a:cxn>
                  <a:cxn ang="0">
                    <a:pos x="294" y="18"/>
                  </a:cxn>
                  <a:cxn ang="0">
                    <a:pos x="300" y="30"/>
                  </a:cxn>
                  <a:cxn ang="0">
                    <a:pos x="306" y="24"/>
                  </a:cxn>
                  <a:cxn ang="0">
                    <a:pos x="306" y="0"/>
                  </a:cxn>
                  <a:cxn ang="0">
                    <a:pos x="330" y="0"/>
                  </a:cxn>
                  <a:cxn ang="0">
                    <a:pos x="330" y="6"/>
                  </a:cxn>
                </a:cxnLst>
                <a:rect l="0" t="0" r="r" b="b"/>
                <a:pathLst>
                  <a:path w="462" h="348">
                    <a:moveTo>
                      <a:pt x="330" y="0"/>
                    </a:moveTo>
                    <a:lnTo>
                      <a:pt x="456" y="234"/>
                    </a:lnTo>
                    <a:lnTo>
                      <a:pt x="462" y="294"/>
                    </a:lnTo>
                    <a:lnTo>
                      <a:pt x="450" y="312"/>
                    </a:lnTo>
                    <a:lnTo>
                      <a:pt x="450" y="324"/>
                    </a:lnTo>
                    <a:lnTo>
                      <a:pt x="444" y="336"/>
                    </a:lnTo>
                    <a:lnTo>
                      <a:pt x="408" y="348"/>
                    </a:lnTo>
                    <a:lnTo>
                      <a:pt x="402" y="336"/>
                    </a:lnTo>
                    <a:lnTo>
                      <a:pt x="414" y="342"/>
                    </a:lnTo>
                    <a:lnTo>
                      <a:pt x="420" y="330"/>
                    </a:lnTo>
                    <a:lnTo>
                      <a:pt x="402" y="330"/>
                    </a:lnTo>
                    <a:lnTo>
                      <a:pt x="384" y="306"/>
                    </a:lnTo>
                    <a:lnTo>
                      <a:pt x="366" y="300"/>
                    </a:lnTo>
                    <a:lnTo>
                      <a:pt x="354" y="270"/>
                    </a:lnTo>
                    <a:lnTo>
                      <a:pt x="336" y="258"/>
                    </a:lnTo>
                    <a:lnTo>
                      <a:pt x="336" y="240"/>
                    </a:lnTo>
                    <a:lnTo>
                      <a:pt x="324" y="240"/>
                    </a:lnTo>
                    <a:lnTo>
                      <a:pt x="330" y="252"/>
                    </a:lnTo>
                    <a:lnTo>
                      <a:pt x="324" y="252"/>
                    </a:lnTo>
                    <a:lnTo>
                      <a:pt x="300" y="216"/>
                    </a:lnTo>
                    <a:lnTo>
                      <a:pt x="312" y="186"/>
                    </a:lnTo>
                    <a:lnTo>
                      <a:pt x="294" y="180"/>
                    </a:lnTo>
                    <a:lnTo>
                      <a:pt x="300" y="198"/>
                    </a:lnTo>
                    <a:lnTo>
                      <a:pt x="282" y="186"/>
                    </a:lnTo>
                    <a:lnTo>
                      <a:pt x="288" y="126"/>
                    </a:lnTo>
                    <a:lnTo>
                      <a:pt x="222" y="66"/>
                    </a:lnTo>
                    <a:lnTo>
                      <a:pt x="186" y="60"/>
                    </a:lnTo>
                    <a:lnTo>
                      <a:pt x="186" y="72"/>
                    </a:lnTo>
                    <a:lnTo>
                      <a:pt x="126" y="90"/>
                    </a:lnTo>
                    <a:lnTo>
                      <a:pt x="126" y="84"/>
                    </a:lnTo>
                    <a:lnTo>
                      <a:pt x="132" y="90"/>
                    </a:lnTo>
                    <a:lnTo>
                      <a:pt x="132" y="84"/>
                    </a:lnTo>
                    <a:lnTo>
                      <a:pt x="102" y="54"/>
                    </a:lnTo>
                    <a:lnTo>
                      <a:pt x="96" y="60"/>
                    </a:lnTo>
                    <a:lnTo>
                      <a:pt x="102" y="66"/>
                    </a:lnTo>
                    <a:lnTo>
                      <a:pt x="60" y="54"/>
                    </a:lnTo>
                    <a:lnTo>
                      <a:pt x="84" y="48"/>
                    </a:lnTo>
                    <a:lnTo>
                      <a:pt x="78" y="48"/>
                    </a:lnTo>
                    <a:lnTo>
                      <a:pt x="24" y="60"/>
                    </a:lnTo>
                    <a:lnTo>
                      <a:pt x="36" y="54"/>
                    </a:lnTo>
                    <a:lnTo>
                      <a:pt x="24" y="48"/>
                    </a:lnTo>
                    <a:lnTo>
                      <a:pt x="24" y="54"/>
                    </a:lnTo>
                    <a:lnTo>
                      <a:pt x="12" y="60"/>
                    </a:lnTo>
                    <a:lnTo>
                      <a:pt x="12" y="42"/>
                    </a:lnTo>
                    <a:lnTo>
                      <a:pt x="0" y="30"/>
                    </a:lnTo>
                    <a:lnTo>
                      <a:pt x="0" y="18"/>
                    </a:lnTo>
                    <a:lnTo>
                      <a:pt x="138" y="6"/>
                    </a:lnTo>
                    <a:lnTo>
                      <a:pt x="150" y="24"/>
                    </a:lnTo>
                    <a:lnTo>
                      <a:pt x="294" y="18"/>
                    </a:lnTo>
                    <a:lnTo>
                      <a:pt x="300" y="30"/>
                    </a:lnTo>
                    <a:lnTo>
                      <a:pt x="306" y="24"/>
                    </a:lnTo>
                    <a:lnTo>
                      <a:pt x="306" y="0"/>
                    </a:lnTo>
                    <a:lnTo>
                      <a:pt x="330" y="0"/>
                    </a:lnTo>
                    <a:lnTo>
                      <a:pt x="330" y="6"/>
                    </a:lnTo>
                  </a:path>
                </a:pathLst>
              </a:custGeom>
              <a:noFill/>
              <a:ln w="9525">
                <a:solidFill>
                  <a:srgbClr val="000000"/>
                </a:solidFill>
                <a:prstDash val="solid"/>
                <a:round/>
                <a:headEnd/>
                <a:tailEnd/>
              </a:ln>
            </p:spPr>
            <p:txBody>
              <a:bodyPr/>
              <a:lstStyle/>
              <a:p>
                <a:endParaRPr lang="en-US"/>
              </a:p>
            </p:txBody>
          </p:sp>
          <p:sp>
            <p:nvSpPr>
              <p:cNvPr id="364824" name="Freeform 280"/>
              <p:cNvSpPr>
                <a:spLocks noChangeAspect="1"/>
              </p:cNvSpPr>
              <p:nvPr/>
            </p:nvSpPr>
            <p:spPr bwMode="auto">
              <a:xfrm>
                <a:off x="4774" y="1664"/>
                <a:ext cx="211" cy="196"/>
              </a:xfrm>
              <a:custGeom>
                <a:avLst/>
                <a:gdLst/>
                <a:ahLst/>
                <a:cxnLst>
                  <a:cxn ang="0">
                    <a:pos x="66" y="6"/>
                  </a:cxn>
                  <a:cxn ang="0">
                    <a:pos x="132" y="0"/>
                  </a:cxn>
                  <a:cxn ang="0">
                    <a:pos x="120" y="18"/>
                  </a:cxn>
                  <a:cxn ang="0">
                    <a:pos x="150" y="30"/>
                  </a:cxn>
                  <a:cxn ang="0">
                    <a:pos x="168" y="60"/>
                  </a:cxn>
                  <a:cxn ang="0">
                    <a:pos x="234" y="114"/>
                  </a:cxn>
                  <a:cxn ang="0">
                    <a:pos x="258" y="162"/>
                  </a:cxn>
                  <a:cxn ang="0">
                    <a:pos x="276" y="168"/>
                  </a:cxn>
                  <a:cxn ang="0">
                    <a:pos x="264" y="192"/>
                  </a:cxn>
                  <a:cxn ang="0">
                    <a:pos x="264" y="198"/>
                  </a:cxn>
                  <a:cxn ang="0">
                    <a:pos x="252" y="216"/>
                  </a:cxn>
                  <a:cxn ang="0">
                    <a:pos x="252" y="228"/>
                  </a:cxn>
                  <a:cxn ang="0">
                    <a:pos x="246" y="228"/>
                  </a:cxn>
                  <a:cxn ang="0">
                    <a:pos x="258" y="234"/>
                  </a:cxn>
                  <a:cxn ang="0">
                    <a:pos x="252" y="258"/>
                  </a:cxn>
                  <a:cxn ang="0">
                    <a:pos x="228" y="258"/>
                  </a:cxn>
                  <a:cxn ang="0">
                    <a:pos x="228" y="282"/>
                  </a:cxn>
                  <a:cxn ang="0">
                    <a:pos x="222" y="288"/>
                  </a:cxn>
                  <a:cxn ang="0">
                    <a:pos x="216" y="276"/>
                  </a:cxn>
                  <a:cxn ang="0">
                    <a:pos x="72" y="282"/>
                  </a:cxn>
                  <a:cxn ang="0">
                    <a:pos x="60" y="264"/>
                  </a:cxn>
                  <a:cxn ang="0">
                    <a:pos x="48" y="210"/>
                  </a:cxn>
                  <a:cxn ang="0">
                    <a:pos x="60" y="186"/>
                  </a:cxn>
                  <a:cxn ang="0">
                    <a:pos x="36" y="150"/>
                  </a:cxn>
                  <a:cxn ang="0">
                    <a:pos x="0" y="18"/>
                  </a:cxn>
                  <a:cxn ang="0">
                    <a:pos x="66" y="6"/>
                  </a:cxn>
                </a:cxnLst>
                <a:rect l="0" t="0" r="r" b="b"/>
                <a:pathLst>
                  <a:path w="276" h="288">
                    <a:moveTo>
                      <a:pt x="66" y="6"/>
                    </a:moveTo>
                    <a:lnTo>
                      <a:pt x="132" y="0"/>
                    </a:lnTo>
                    <a:lnTo>
                      <a:pt x="120" y="18"/>
                    </a:lnTo>
                    <a:lnTo>
                      <a:pt x="150" y="30"/>
                    </a:lnTo>
                    <a:lnTo>
                      <a:pt x="168" y="60"/>
                    </a:lnTo>
                    <a:lnTo>
                      <a:pt x="234" y="114"/>
                    </a:lnTo>
                    <a:lnTo>
                      <a:pt x="258" y="162"/>
                    </a:lnTo>
                    <a:lnTo>
                      <a:pt x="276" y="168"/>
                    </a:lnTo>
                    <a:lnTo>
                      <a:pt x="264" y="192"/>
                    </a:lnTo>
                    <a:lnTo>
                      <a:pt x="264" y="198"/>
                    </a:lnTo>
                    <a:lnTo>
                      <a:pt x="252" y="216"/>
                    </a:lnTo>
                    <a:lnTo>
                      <a:pt x="252" y="228"/>
                    </a:lnTo>
                    <a:lnTo>
                      <a:pt x="246" y="228"/>
                    </a:lnTo>
                    <a:lnTo>
                      <a:pt x="258" y="234"/>
                    </a:lnTo>
                    <a:lnTo>
                      <a:pt x="252" y="258"/>
                    </a:lnTo>
                    <a:lnTo>
                      <a:pt x="228" y="258"/>
                    </a:lnTo>
                    <a:lnTo>
                      <a:pt x="228" y="282"/>
                    </a:lnTo>
                    <a:lnTo>
                      <a:pt x="222" y="288"/>
                    </a:lnTo>
                    <a:lnTo>
                      <a:pt x="216" y="276"/>
                    </a:lnTo>
                    <a:lnTo>
                      <a:pt x="72" y="282"/>
                    </a:lnTo>
                    <a:lnTo>
                      <a:pt x="60" y="264"/>
                    </a:lnTo>
                    <a:lnTo>
                      <a:pt x="48" y="210"/>
                    </a:lnTo>
                    <a:lnTo>
                      <a:pt x="60" y="186"/>
                    </a:lnTo>
                    <a:lnTo>
                      <a:pt x="36" y="150"/>
                    </a:lnTo>
                    <a:lnTo>
                      <a:pt x="0" y="18"/>
                    </a:lnTo>
                    <a:lnTo>
                      <a:pt x="66" y="6"/>
                    </a:lnTo>
                    <a:close/>
                  </a:path>
                </a:pathLst>
              </a:custGeom>
              <a:solidFill>
                <a:srgbClr val="FFAA00"/>
              </a:solidFill>
              <a:ln w="9525">
                <a:solidFill>
                  <a:srgbClr val="FFAA00"/>
                </a:solidFill>
                <a:prstDash val="solid"/>
                <a:round/>
                <a:headEnd/>
                <a:tailEnd/>
              </a:ln>
            </p:spPr>
            <p:txBody>
              <a:bodyPr/>
              <a:lstStyle/>
              <a:p>
                <a:endParaRPr lang="en-US"/>
              </a:p>
            </p:txBody>
          </p:sp>
          <p:sp>
            <p:nvSpPr>
              <p:cNvPr id="364825" name="Freeform 281"/>
              <p:cNvSpPr>
                <a:spLocks noChangeAspect="1"/>
              </p:cNvSpPr>
              <p:nvPr/>
            </p:nvSpPr>
            <p:spPr bwMode="auto">
              <a:xfrm>
                <a:off x="4774" y="1664"/>
                <a:ext cx="211" cy="196"/>
              </a:xfrm>
              <a:custGeom>
                <a:avLst/>
                <a:gdLst/>
                <a:ahLst/>
                <a:cxnLst>
                  <a:cxn ang="0">
                    <a:pos x="66" y="6"/>
                  </a:cxn>
                  <a:cxn ang="0">
                    <a:pos x="132" y="0"/>
                  </a:cxn>
                  <a:cxn ang="0">
                    <a:pos x="120" y="18"/>
                  </a:cxn>
                  <a:cxn ang="0">
                    <a:pos x="150" y="30"/>
                  </a:cxn>
                  <a:cxn ang="0">
                    <a:pos x="168" y="60"/>
                  </a:cxn>
                  <a:cxn ang="0">
                    <a:pos x="234" y="114"/>
                  </a:cxn>
                  <a:cxn ang="0">
                    <a:pos x="258" y="162"/>
                  </a:cxn>
                  <a:cxn ang="0">
                    <a:pos x="276" y="168"/>
                  </a:cxn>
                  <a:cxn ang="0">
                    <a:pos x="264" y="192"/>
                  </a:cxn>
                  <a:cxn ang="0">
                    <a:pos x="264" y="198"/>
                  </a:cxn>
                  <a:cxn ang="0">
                    <a:pos x="252" y="216"/>
                  </a:cxn>
                  <a:cxn ang="0">
                    <a:pos x="252" y="228"/>
                  </a:cxn>
                  <a:cxn ang="0">
                    <a:pos x="246" y="228"/>
                  </a:cxn>
                  <a:cxn ang="0">
                    <a:pos x="258" y="234"/>
                  </a:cxn>
                  <a:cxn ang="0">
                    <a:pos x="252" y="258"/>
                  </a:cxn>
                  <a:cxn ang="0">
                    <a:pos x="228" y="258"/>
                  </a:cxn>
                  <a:cxn ang="0">
                    <a:pos x="228" y="282"/>
                  </a:cxn>
                  <a:cxn ang="0">
                    <a:pos x="222" y="288"/>
                  </a:cxn>
                  <a:cxn ang="0">
                    <a:pos x="216" y="276"/>
                  </a:cxn>
                  <a:cxn ang="0">
                    <a:pos x="72" y="282"/>
                  </a:cxn>
                  <a:cxn ang="0">
                    <a:pos x="60" y="264"/>
                  </a:cxn>
                  <a:cxn ang="0">
                    <a:pos x="48" y="210"/>
                  </a:cxn>
                  <a:cxn ang="0">
                    <a:pos x="60" y="186"/>
                  </a:cxn>
                  <a:cxn ang="0">
                    <a:pos x="36" y="150"/>
                  </a:cxn>
                  <a:cxn ang="0">
                    <a:pos x="0" y="18"/>
                  </a:cxn>
                  <a:cxn ang="0">
                    <a:pos x="66" y="6"/>
                  </a:cxn>
                  <a:cxn ang="0">
                    <a:pos x="66" y="12"/>
                  </a:cxn>
                </a:cxnLst>
                <a:rect l="0" t="0" r="r" b="b"/>
                <a:pathLst>
                  <a:path w="276" h="288">
                    <a:moveTo>
                      <a:pt x="66" y="6"/>
                    </a:moveTo>
                    <a:lnTo>
                      <a:pt x="132" y="0"/>
                    </a:lnTo>
                    <a:lnTo>
                      <a:pt x="120" y="18"/>
                    </a:lnTo>
                    <a:lnTo>
                      <a:pt x="150" y="30"/>
                    </a:lnTo>
                    <a:lnTo>
                      <a:pt x="168" y="60"/>
                    </a:lnTo>
                    <a:lnTo>
                      <a:pt x="234" y="114"/>
                    </a:lnTo>
                    <a:lnTo>
                      <a:pt x="258" y="162"/>
                    </a:lnTo>
                    <a:lnTo>
                      <a:pt x="276" y="168"/>
                    </a:lnTo>
                    <a:lnTo>
                      <a:pt x="264" y="192"/>
                    </a:lnTo>
                    <a:lnTo>
                      <a:pt x="264" y="198"/>
                    </a:lnTo>
                    <a:lnTo>
                      <a:pt x="252" y="216"/>
                    </a:lnTo>
                    <a:lnTo>
                      <a:pt x="252" y="228"/>
                    </a:lnTo>
                    <a:lnTo>
                      <a:pt x="246" y="228"/>
                    </a:lnTo>
                    <a:lnTo>
                      <a:pt x="258" y="234"/>
                    </a:lnTo>
                    <a:lnTo>
                      <a:pt x="252" y="258"/>
                    </a:lnTo>
                    <a:lnTo>
                      <a:pt x="228" y="258"/>
                    </a:lnTo>
                    <a:lnTo>
                      <a:pt x="228" y="282"/>
                    </a:lnTo>
                    <a:lnTo>
                      <a:pt x="222" y="288"/>
                    </a:lnTo>
                    <a:lnTo>
                      <a:pt x="216" y="276"/>
                    </a:lnTo>
                    <a:lnTo>
                      <a:pt x="72" y="282"/>
                    </a:lnTo>
                    <a:lnTo>
                      <a:pt x="60" y="264"/>
                    </a:lnTo>
                    <a:lnTo>
                      <a:pt x="48" y="210"/>
                    </a:lnTo>
                    <a:lnTo>
                      <a:pt x="60" y="186"/>
                    </a:lnTo>
                    <a:lnTo>
                      <a:pt x="36" y="150"/>
                    </a:lnTo>
                    <a:lnTo>
                      <a:pt x="0" y="18"/>
                    </a:lnTo>
                    <a:lnTo>
                      <a:pt x="66" y="6"/>
                    </a:lnTo>
                    <a:lnTo>
                      <a:pt x="66" y="12"/>
                    </a:lnTo>
                  </a:path>
                </a:pathLst>
              </a:custGeom>
              <a:noFill/>
              <a:ln w="9525">
                <a:solidFill>
                  <a:srgbClr val="000000"/>
                </a:solidFill>
                <a:prstDash val="solid"/>
                <a:round/>
                <a:headEnd/>
                <a:tailEnd/>
              </a:ln>
            </p:spPr>
            <p:txBody>
              <a:bodyPr/>
              <a:lstStyle/>
              <a:p>
                <a:endParaRPr lang="en-US"/>
              </a:p>
            </p:txBody>
          </p:sp>
          <p:sp>
            <p:nvSpPr>
              <p:cNvPr id="364826" name="Freeform 282"/>
              <p:cNvSpPr>
                <a:spLocks noChangeAspect="1"/>
              </p:cNvSpPr>
              <p:nvPr/>
            </p:nvSpPr>
            <p:spPr bwMode="auto">
              <a:xfrm>
                <a:off x="3735" y="1929"/>
                <a:ext cx="19" cy="16"/>
              </a:xfrm>
              <a:custGeom>
                <a:avLst/>
                <a:gdLst/>
                <a:ahLst/>
                <a:cxnLst>
                  <a:cxn ang="0">
                    <a:pos x="6" y="0"/>
                  </a:cxn>
                  <a:cxn ang="0">
                    <a:pos x="18" y="0"/>
                  </a:cxn>
                  <a:cxn ang="0">
                    <a:pos x="24" y="6"/>
                  </a:cxn>
                  <a:cxn ang="0">
                    <a:pos x="18" y="12"/>
                  </a:cxn>
                  <a:cxn ang="0">
                    <a:pos x="18" y="18"/>
                  </a:cxn>
                  <a:cxn ang="0">
                    <a:pos x="12" y="24"/>
                  </a:cxn>
                  <a:cxn ang="0">
                    <a:pos x="6" y="24"/>
                  </a:cxn>
                  <a:cxn ang="0">
                    <a:pos x="6" y="18"/>
                  </a:cxn>
                  <a:cxn ang="0">
                    <a:pos x="0" y="18"/>
                  </a:cxn>
                  <a:cxn ang="0">
                    <a:pos x="0" y="6"/>
                  </a:cxn>
                  <a:cxn ang="0">
                    <a:pos x="6" y="0"/>
                  </a:cxn>
                </a:cxnLst>
                <a:rect l="0" t="0" r="r" b="b"/>
                <a:pathLst>
                  <a:path w="24" h="24">
                    <a:moveTo>
                      <a:pt x="6" y="0"/>
                    </a:moveTo>
                    <a:lnTo>
                      <a:pt x="18" y="0"/>
                    </a:lnTo>
                    <a:lnTo>
                      <a:pt x="24" y="6"/>
                    </a:lnTo>
                    <a:lnTo>
                      <a:pt x="18" y="12"/>
                    </a:lnTo>
                    <a:lnTo>
                      <a:pt x="18" y="18"/>
                    </a:lnTo>
                    <a:lnTo>
                      <a:pt x="12" y="24"/>
                    </a:lnTo>
                    <a:lnTo>
                      <a:pt x="6" y="24"/>
                    </a:lnTo>
                    <a:lnTo>
                      <a:pt x="6" y="18"/>
                    </a:lnTo>
                    <a:lnTo>
                      <a:pt x="0" y="18"/>
                    </a:lnTo>
                    <a:lnTo>
                      <a:pt x="0" y="6"/>
                    </a:lnTo>
                    <a:lnTo>
                      <a:pt x="6" y="0"/>
                    </a:lnTo>
                    <a:close/>
                  </a:path>
                </a:pathLst>
              </a:custGeom>
              <a:solidFill>
                <a:srgbClr val="E8D898"/>
              </a:solidFill>
              <a:ln w="9525">
                <a:solidFill>
                  <a:srgbClr val="E8D898"/>
                </a:solidFill>
                <a:prstDash val="solid"/>
                <a:round/>
                <a:headEnd/>
                <a:tailEnd/>
              </a:ln>
            </p:spPr>
            <p:txBody>
              <a:bodyPr/>
              <a:lstStyle/>
              <a:p>
                <a:endParaRPr lang="en-US"/>
              </a:p>
            </p:txBody>
          </p:sp>
          <p:sp>
            <p:nvSpPr>
              <p:cNvPr id="364827" name="Freeform 283"/>
              <p:cNvSpPr>
                <a:spLocks noChangeAspect="1"/>
              </p:cNvSpPr>
              <p:nvPr/>
            </p:nvSpPr>
            <p:spPr bwMode="auto">
              <a:xfrm>
                <a:off x="3735" y="1929"/>
                <a:ext cx="19" cy="16"/>
              </a:xfrm>
              <a:custGeom>
                <a:avLst/>
                <a:gdLst/>
                <a:ahLst/>
                <a:cxnLst>
                  <a:cxn ang="0">
                    <a:pos x="6" y="0"/>
                  </a:cxn>
                  <a:cxn ang="0">
                    <a:pos x="18" y="0"/>
                  </a:cxn>
                  <a:cxn ang="0">
                    <a:pos x="24" y="6"/>
                  </a:cxn>
                  <a:cxn ang="0">
                    <a:pos x="18" y="12"/>
                  </a:cxn>
                  <a:cxn ang="0">
                    <a:pos x="18" y="18"/>
                  </a:cxn>
                  <a:cxn ang="0">
                    <a:pos x="12" y="24"/>
                  </a:cxn>
                  <a:cxn ang="0">
                    <a:pos x="6" y="24"/>
                  </a:cxn>
                  <a:cxn ang="0">
                    <a:pos x="6" y="18"/>
                  </a:cxn>
                  <a:cxn ang="0">
                    <a:pos x="0" y="18"/>
                  </a:cxn>
                  <a:cxn ang="0">
                    <a:pos x="0" y="6"/>
                  </a:cxn>
                  <a:cxn ang="0">
                    <a:pos x="6" y="0"/>
                  </a:cxn>
                  <a:cxn ang="0">
                    <a:pos x="6" y="6"/>
                  </a:cxn>
                </a:cxnLst>
                <a:rect l="0" t="0" r="r" b="b"/>
                <a:pathLst>
                  <a:path w="24" h="24">
                    <a:moveTo>
                      <a:pt x="6" y="0"/>
                    </a:moveTo>
                    <a:lnTo>
                      <a:pt x="18" y="0"/>
                    </a:lnTo>
                    <a:lnTo>
                      <a:pt x="24" y="6"/>
                    </a:lnTo>
                    <a:lnTo>
                      <a:pt x="18" y="12"/>
                    </a:lnTo>
                    <a:lnTo>
                      <a:pt x="18" y="18"/>
                    </a:lnTo>
                    <a:lnTo>
                      <a:pt x="12" y="24"/>
                    </a:lnTo>
                    <a:lnTo>
                      <a:pt x="6" y="24"/>
                    </a:lnTo>
                    <a:lnTo>
                      <a:pt x="6" y="18"/>
                    </a:lnTo>
                    <a:lnTo>
                      <a:pt x="0" y="18"/>
                    </a:lnTo>
                    <a:lnTo>
                      <a:pt x="0" y="6"/>
                    </a:lnTo>
                    <a:lnTo>
                      <a:pt x="6" y="0"/>
                    </a:lnTo>
                    <a:lnTo>
                      <a:pt x="6" y="6"/>
                    </a:lnTo>
                  </a:path>
                </a:pathLst>
              </a:custGeom>
              <a:noFill/>
              <a:ln w="9525">
                <a:solidFill>
                  <a:srgbClr val="000000"/>
                </a:solidFill>
                <a:prstDash val="solid"/>
                <a:round/>
                <a:headEnd/>
                <a:tailEnd/>
              </a:ln>
            </p:spPr>
            <p:txBody>
              <a:bodyPr/>
              <a:lstStyle/>
              <a:p>
                <a:endParaRPr lang="en-US"/>
              </a:p>
            </p:txBody>
          </p:sp>
          <p:sp>
            <p:nvSpPr>
              <p:cNvPr id="364828" name="Freeform 284"/>
              <p:cNvSpPr>
                <a:spLocks noChangeAspect="1"/>
              </p:cNvSpPr>
              <p:nvPr/>
            </p:nvSpPr>
            <p:spPr bwMode="auto">
              <a:xfrm>
                <a:off x="3795" y="1958"/>
                <a:ext cx="23" cy="16"/>
              </a:xfrm>
              <a:custGeom>
                <a:avLst/>
                <a:gdLst/>
                <a:ahLst/>
                <a:cxnLst>
                  <a:cxn ang="0">
                    <a:pos x="6" y="6"/>
                  </a:cxn>
                  <a:cxn ang="0">
                    <a:pos x="6" y="0"/>
                  </a:cxn>
                  <a:cxn ang="0">
                    <a:pos x="12" y="0"/>
                  </a:cxn>
                  <a:cxn ang="0">
                    <a:pos x="18" y="6"/>
                  </a:cxn>
                  <a:cxn ang="0">
                    <a:pos x="24" y="12"/>
                  </a:cxn>
                  <a:cxn ang="0">
                    <a:pos x="30" y="18"/>
                  </a:cxn>
                  <a:cxn ang="0">
                    <a:pos x="18" y="18"/>
                  </a:cxn>
                  <a:cxn ang="0">
                    <a:pos x="12" y="24"/>
                  </a:cxn>
                  <a:cxn ang="0">
                    <a:pos x="6" y="18"/>
                  </a:cxn>
                  <a:cxn ang="0">
                    <a:pos x="0" y="6"/>
                  </a:cxn>
                  <a:cxn ang="0">
                    <a:pos x="6" y="6"/>
                  </a:cxn>
                </a:cxnLst>
                <a:rect l="0" t="0" r="r" b="b"/>
                <a:pathLst>
                  <a:path w="30" h="24">
                    <a:moveTo>
                      <a:pt x="6" y="6"/>
                    </a:moveTo>
                    <a:lnTo>
                      <a:pt x="6" y="0"/>
                    </a:lnTo>
                    <a:lnTo>
                      <a:pt x="12" y="0"/>
                    </a:lnTo>
                    <a:lnTo>
                      <a:pt x="18" y="6"/>
                    </a:lnTo>
                    <a:lnTo>
                      <a:pt x="24" y="12"/>
                    </a:lnTo>
                    <a:lnTo>
                      <a:pt x="30" y="18"/>
                    </a:lnTo>
                    <a:lnTo>
                      <a:pt x="18" y="18"/>
                    </a:lnTo>
                    <a:lnTo>
                      <a:pt x="12" y="24"/>
                    </a:lnTo>
                    <a:lnTo>
                      <a:pt x="6" y="18"/>
                    </a:lnTo>
                    <a:lnTo>
                      <a:pt x="0" y="6"/>
                    </a:lnTo>
                    <a:lnTo>
                      <a:pt x="6" y="6"/>
                    </a:lnTo>
                    <a:close/>
                  </a:path>
                </a:pathLst>
              </a:custGeom>
              <a:solidFill>
                <a:srgbClr val="E8D898"/>
              </a:solidFill>
              <a:ln w="9525">
                <a:solidFill>
                  <a:srgbClr val="E8D898"/>
                </a:solidFill>
                <a:prstDash val="solid"/>
                <a:round/>
                <a:headEnd/>
                <a:tailEnd/>
              </a:ln>
            </p:spPr>
            <p:txBody>
              <a:bodyPr/>
              <a:lstStyle/>
              <a:p>
                <a:endParaRPr lang="en-US"/>
              </a:p>
            </p:txBody>
          </p:sp>
          <p:sp>
            <p:nvSpPr>
              <p:cNvPr id="364829" name="Freeform 285"/>
              <p:cNvSpPr>
                <a:spLocks noChangeAspect="1"/>
              </p:cNvSpPr>
              <p:nvPr/>
            </p:nvSpPr>
            <p:spPr bwMode="auto">
              <a:xfrm>
                <a:off x="3795" y="1958"/>
                <a:ext cx="23" cy="16"/>
              </a:xfrm>
              <a:custGeom>
                <a:avLst/>
                <a:gdLst/>
                <a:ahLst/>
                <a:cxnLst>
                  <a:cxn ang="0">
                    <a:pos x="6" y="6"/>
                  </a:cxn>
                  <a:cxn ang="0">
                    <a:pos x="6" y="0"/>
                  </a:cxn>
                  <a:cxn ang="0">
                    <a:pos x="12" y="0"/>
                  </a:cxn>
                  <a:cxn ang="0">
                    <a:pos x="18" y="6"/>
                  </a:cxn>
                  <a:cxn ang="0">
                    <a:pos x="24" y="12"/>
                  </a:cxn>
                  <a:cxn ang="0">
                    <a:pos x="30" y="18"/>
                  </a:cxn>
                  <a:cxn ang="0">
                    <a:pos x="18" y="18"/>
                  </a:cxn>
                  <a:cxn ang="0">
                    <a:pos x="12" y="24"/>
                  </a:cxn>
                  <a:cxn ang="0">
                    <a:pos x="6" y="18"/>
                  </a:cxn>
                  <a:cxn ang="0">
                    <a:pos x="0" y="6"/>
                  </a:cxn>
                  <a:cxn ang="0">
                    <a:pos x="6" y="6"/>
                  </a:cxn>
                  <a:cxn ang="0">
                    <a:pos x="6" y="12"/>
                  </a:cxn>
                </a:cxnLst>
                <a:rect l="0" t="0" r="r" b="b"/>
                <a:pathLst>
                  <a:path w="30" h="24">
                    <a:moveTo>
                      <a:pt x="6" y="6"/>
                    </a:moveTo>
                    <a:lnTo>
                      <a:pt x="6" y="0"/>
                    </a:lnTo>
                    <a:lnTo>
                      <a:pt x="12" y="0"/>
                    </a:lnTo>
                    <a:lnTo>
                      <a:pt x="18" y="6"/>
                    </a:lnTo>
                    <a:lnTo>
                      <a:pt x="24" y="12"/>
                    </a:lnTo>
                    <a:lnTo>
                      <a:pt x="30" y="18"/>
                    </a:lnTo>
                    <a:lnTo>
                      <a:pt x="18" y="18"/>
                    </a:lnTo>
                    <a:lnTo>
                      <a:pt x="12" y="24"/>
                    </a:lnTo>
                    <a:lnTo>
                      <a:pt x="6" y="18"/>
                    </a:lnTo>
                    <a:lnTo>
                      <a:pt x="0" y="6"/>
                    </a:lnTo>
                    <a:lnTo>
                      <a:pt x="6" y="6"/>
                    </a:lnTo>
                    <a:lnTo>
                      <a:pt x="6" y="12"/>
                    </a:lnTo>
                  </a:path>
                </a:pathLst>
              </a:custGeom>
              <a:noFill/>
              <a:ln w="9525">
                <a:solidFill>
                  <a:srgbClr val="000000"/>
                </a:solidFill>
                <a:prstDash val="solid"/>
                <a:round/>
                <a:headEnd/>
                <a:tailEnd/>
              </a:ln>
            </p:spPr>
            <p:txBody>
              <a:bodyPr/>
              <a:lstStyle/>
              <a:p>
                <a:endParaRPr lang="en-US"/>
              </a:p>
            </p:txBody>
          </p:sp>
          <p:sp>
            <p:nvSpPr>
              <p:cNvPr id="364830" name="Freeform 286"/>
              <p:cNvSpPr>
                <a:spLocks noChangeAspect="1"/>
              </p:cNvSpPr>
              <p:nvPr/>
            </p:nvSpPr>
            <p:spPr bwMode="auto">
              <a:xfrm>
                <a:off x="3831" y="1978"/>
                <a:ext cx="23" cy="8"/>
              </a:xfrm>
              <a:custGeom>
                <a:avLst/>
                <a:gdLst/>
                <a:ahLst/>
                <a:cxnLst>
                  <a:cxn ang="0">
                    <a:pos x="0" y="6"/>
                  </a:cxn>
                  <a:cxn ang="0">
                    <a:pos x="6" y="0"/>
                  </a:cxn>
                  <a:cxn ang="0">
                    <a:pos x="30" y="0"/>
                  </a:cxn>
                  <a:cxn ang="0">
                    <a:pos x="30" y="6"/>
                  </a:cxn>
                  <a:cxn ang="0">
                    <a:pos x="24" y="12"/>
                  </a:cxn>
                  <a:cxn ang="0">
                    <a:pos x="12" y="6"/>
                  </a:cxn>
                  <a:cxn ang="0">
                    <a:pos x="6" y="6"/>
                  </a:cxn>
                  <a:cxn ang="0">
                    <a:pos x="0" y="6"/>
                  </a:cxn>
                </a:cxnLst>
                <a:rect l="0" t="0" r="r" b="b"/>
                <a:pathLst>
                  <a:path w="30" h="12">
                    <a:moveTo>
                      <a:pt x="0" y="6"/>
                    </a:moveTo>
                    <a:lnTo>
                      <a:pt x="6" y="0"/>
                    </a:lnTo>
                    <a:lnTo>
                      <a:pt x="30" y="0"/>
                    </a:lnTo>
                    <a:lnTo>
                      <a:pt x="30" y="6"/>
                    </a:lnTo>
                    <a:lnTo>
                      <a:pt x="24" y="12"/>
                    </a:lnTo>
                    <a:lnTo>
                      <a:pt x="12" y="6"/>
                    </a:lnTo>
                    <a:lnTo>
                      <a:pt x="6" y="6"/>
                    </a:lnTo>
                    <a:lnTo>
                      <a:pt x="0" y="6"/>
                    </a:lnTo>
                    <a:close/>
                  </a:path>
                </a:pathLst>
              </a:custGeom>
              <a:solidFill>
                <a:srgbClr val="E8D898"/>
              </a:solidFill>
              <a:ln w="9525">
                <a:solidFill>
                  <a:srgbClr val="E8D898"/>
                </a:solidFill>
                <a:prstDash val="solid"/>
                <a:round/>
                <a:headEnd/>
                <a:tailEnd/>
              </a:ln>
            </p:spPr>
            <p:txBody>
              <a:bodyPr/>
              <a:lstStyle/>
              <a:p>
                <a:endParaRPr lang="en-US"/>
              </a:p>
            </p:txBody>
          </p:sp>
          <p:sp>
            <p:nvSpPr>
              <p:cNvPr id="364831" name="Freeform 287"/>
              <p:cNvSpPr>
                <a:spLocks noChangeAspect="1"/>
              </p:cNvSpPr>
              <p:nvPr/>
            </p:nvSpPr>
            <p:spPr bwMode="auto">
              <a:xfrm>
                <a:off x="3831" y="1978"/>
                <a:ext cx="23" cy="8"/>
              </a:xfrm>
              <a:custGeom>
                <a:avLst/>
                <a:gdLst/>
                <a:ahLst/>
                <a:cxnLst>
                  <a:cxn ang="0">
                    <a:pos x="0" y="6"/>
                  </a:cxn>
                  <a:cxn ang="0">
                    <a:pos x="6" y="0"/>
                  </a:cxn>
                  <a:cxn ang="0">
                    <a:pos x="30" y="0"/>
                  </a:cxn>
                  <a:cxn ang="0">
                    <a:pos x="30" y="6"/>
                  </a:cxn>
                  <a:cxn ang="0">
                    <a:pos x="24" y="12"/>
                  </a:cxn>
                  <a:cxn ang="0">
                    <a:pos x="12" y="6"/>
                  </a:cxn>
                  <a:cxn ang="0">
                    <a:pos x="6" y="6"/>
                  </a:cxn>
                  <a:cxn ang="0">
                    <a:pos x="0" y="6"/>
                  </a:cxn>
                  <a:cxn ang="0">
                    <a:pos x="0" y="12"/>
                  </a:cxn>
                </a:cxnLst>
                <a:rect l="0" t="0" r="r" b="b"/>
                <a:pathLst>
                  <a:path w="30" h="12">
                    <a:moveTo>
                      <a:pt x="0" y="6"/>
                    </a:moveTo>
                    <a:lnTo>
                      <a:pt x="6" y="0"/>
                    </a:lnTo>
                    <a:lnTo>
                      <a:pt x="30" y="0"/>
                    </a:lnTo>
                    <a:lnTo>
                      <a:pt x="30" y="6"/>
                    </a:lnTo>
                    <a:lnTo>
                      <a:pt x="24" y="12"/>
                    </a:lnTo>
                    <a:lnTo>
                      <a:pt x="12" y="6"/>
                    </a:lnTo>
                    <a:lnTo>
                      <a:pt x="6" y="6"/>
                    </a:lnTo>
                    <a:lnTo>
                      <a:pt x="0" y="6"/>
                    </a:lnTo>
                    <a:lnTo>
                      <a:pt x="0" y="12"/>
                    </a:lnTo>
                  </a:path>
                </a:pathLst>
              </a:custGeom>
              <a:noFill/>
              <a:ln w="9525">
                <a:solidFill>
                  <a:srgbClr val="000000"/>
                </a:solidFill>
                <a:prstDash val="solid"/>
                <a:round/>
                <a:headEnd/>
                <a:tailEnd/>
              </a:ln>
            </p:spPr>
            <p:txBody>
              <a:bodyPr/>
              <a:lstStyle/>
              <a:p>
                <a:endParaRPr lang="en-US"/>
              </a:p>
            </p:txBody>
          </p:sp>
          <p:sp>
            <p:nvSpPr>
              <p:cNvPr id="364832" name="Freeform 288"/>
              <p:cNvSpPr>
                <a:spLocks noChangeAspect="1"/>
              </p:cNvSpPr>
              <p:nvPr/>
            </p:nvSpPr>
            <p:spPr bwMode="auto">
              <a:xfrm>
                <a:off x="3859" y="1986"/>
                <a:ext cx="27" cy="21"/>
              </a:xfrm>
              <a:custGeom>
                <a:avLst/>
                <a:gdLst/>
                <a:ahLst/>
                <a:cxnLst>
                  <a:cxn ang="0">
                    <a:pos x="12" y="6"/>
                  </a:cxn>
                  <a:cxn ang="0">
                    <a:pos x="24" y="6"/>
                  </a:cxn>
                  <a:cxn ang="0">
                    <a:pos x="36" y="18"/>
                  </a:cxn>
                  <a:cxn ang="0">
                    <a:pos x="36" y="24"/>
                  </a:cxn>
                  <a:cxn ang="0">
                    <a:pos x="24" y="30"/>
                  </a:cxn>
                  <a:cxn ang="0">
                    <a:pos x="18" y="30"/>
                  </a:cxn>
                  <a:cxn ang="0">
                    <a:pos x="12" y="18"/>
                  </a:cxn>
                  <a:cxn ang="0">
                    <a:pos x="6" y="12"/>
                  </a:cxn>
                  <a:cxn ang="0">
                    <a:pos x="0" y="6"/>
                  </a:cxn>
                  <a:cxn ang="0">
                    <a:pos x="0" y="0"/>
                  </a:cxn>
                  <a:cxn ang="0">
                    <a:pos x="6" y="0"/>
                  </a:cxn>
                  <a:cxn ang="0">
                    <a:pos x="12" y="6"/>
                  </a:cxn>
                </a:cxnLst>
                <a:rect l="0" t="0" r="r" b="b"/>
                <a:pathLst>
                  <a:path w="36" h="30">
                    <a:moveTo>
                      <a:pt x="12" y="6"/>
                    </a:moveTo>
                    <a:lnTo>
                      <a:pt x="24" y="6"/>
                    </a:lnTo>
                    <a:lnTo>
                      <a:pt x="36" y="18"/>
                    </a:lnTo>
                    <a:lnTo>
                      <a:pt x="36" y="24"/>
                    </a:lnTo>
                    <a:lnTo>
                      <a:pt x="24" y="30"/>
                    </a:lnTo>
                    <a:lnTo>
                      <a:pt x="18" y="30"/>
                    </a:lnTo>
                    <a:lnTo>
                      <a:pt x="12" y="18"/>
                    </a:lnTo>
                    <a:lnTo>
                      <a:pt x="6" y="12"/>
                    </a:lnTo>
                    <a:lnTo>
                      <a:pt x="0" y="6"/>
                    </a:lnTo>
                    <a:lnTo>
                      <a:pt x="0" y="0"/>
                    </a:lnTo>
                    <a:lnTo>
                      <a:pt x="6" y="0"/>
                    </a:lnTo>
                    <a:lnTo>
                      <a:pt x="12" y="6"/>
                    </a:lnTo>
                    <a:close/>
                  </a:path>
                </a:pathLst>
              </a:custGeom>
              <a:solidFill>
                <a:srgbClr val="E8D898"/>
              </a:solidFill>
              <a:ln w="9525">
                <a:solidFill>
                  <a:srgbClr val="E8D898"/>
                </a:solidFill>
                <a:prstDash val="solid"/>
                <a:round/>
                <a:headEnd/>
                <a:tailEnd/>
              </a:ln>
            </p:spPr>
            <p:txBody>
              <a:bodyPr/>
              <a:lstStyle/>
              <a:p>
                <a:endParaRPr lang="en-US"/>
              </a:p>
            </p:txBody>
          </p:sp>
          <p:sp>
            <p:nvSpPr>
              <p:cNvPr id="364833" name="Freeform 289"/>
              <p:cNvSpPr>
                <a:spLocks noChangeAspect="1"/>
              </p:cNvSpPr>
              <p:nvPr/>
            </p:nvSpPr>
            <p:spPr bwMode="auto">
              <a:xfrm>
                <a:off x="3859" y="1986"/>
                <a:ext cx="27" cy="21"/>
              </a:xfrm>
              <a:custGeom>
                <a:avLst/>
                <a:gdLst/>
                <a:ahLst/>
                <a:cxnLst>
                  <a:cxn ang="0">
                    <a:pos x="12" y="6"/>
                  </a:cxn>
                  <a:cxn ang="0">
                    <a:pos x="24" y="6"/>
                  </a:cxn>
                  <a:cxn ang="0">
                    <a:pos x="36" y="18"/>
                  </a:cxn>
                  <a:cxn ang="0">
                    <a:pos x="36" y="24"/>
                  </a:cxn>
                  <a:cxn ang="0">
                    <a:pos x="24" y="30"/>
                  </a:cxn>
                  <a:cxn ang="0">
                    <a:pos x="18" y="30"/>
                  </a:cxn>
                  <a:cxn ang="0">
                    <a:pos x="12" y="18"/>
                  </a:cxn>
                  <a:cxn ang="0">
                    <a:pos x="6" y="12"/>
                  </a:cxn>
                  <a:cxn ang="0">
                    <a:pos x="0" y="6"/>
                  </a:cxn>
                  <a:cxn ang="0">
                    <a:pos x="0" y="0"/>
                  </a:cxn>
                  <a:cxn ang="0">
                    <a:pos x="6" y="0"/>
                  </a:cxn>
                  <a:cxn ang="0">
                    <a:pos x="12" y="6"/>
                  </a:cxn>
                  <a:cxn ang="0">
                    <a:pos x="12" y="12"/>
                  </a:cxn>
                </a:cxnLst>
                <a:rect l="0" t="0" r="r" b="b"/>
                <a:pathLst>
                  <a:path w="36" h="30">
                    <a:moveTo>
                      <a:pt x="12" y="6"/>
                    </a:moveTo>
                    <a:lnTo>
                      <a:pt x="24" y="6"/>
                    </a:lnTo>
                    <a:lnTo>
                      <a:pt x="36" y="18"/>
                    </a:lnTo>
                    <a:lnTo>
                      <a:pt x="36" y="24"/>
                    </a:lnTo>
                    <a:lnTo>
                      <a:pt x="24" y="30"/>
                    </a:lnTo>
                    <a:lnTo>
                      <a:pt x="18" y="30"/>
                    </a:lnTo>
                    <a:lnTo>
                      <a:pt x="12" y="18"/>
                    </a:lnTo>
                    <a:lnTo>
                      <a:pt x="6" y="12"/>
                    </a:lnTo>
                    <a:lnTo>
                      <a:pt x="0" y="6"/>
                    </a:lnTo>
                    <a:lnTo>
                      <a:pt x="0" y="0"/>
                    </a:lnTo>
                    <a:lnTo>
                      <a:pt x="6" y="0"/>
                    </a:lnTo>
                    <a:lnTo>
                      <a:pt x="12" y="6"/>
                    </a:lnTo>
                    <a:lnTo>
                      <a:pt x="12" y="12"/>
                    </a:lnTo>
                  </a:path>
                </a:pathLst>
              </a:custGeom>
              <a:noFill/>
              <a:ln w="9525">
                <a:solidFill>
                  <a:srgbClr val="000000"/>
                </a:solidFill>
                <a:prstDash val="solid"/>
                <a:round/>
                <a:headEnd/>
                <a:tailEnd/>
              </a:ln>
            </p:spPr>
            <p:txBody>
              <a:bodyPr/>
              <a:lstStyle/>
              <a:p>
                <a:endParaRPr lang="en-US"/>
              </a:p>
            </p:txBody>
          </p:sp>
          <p:sp>
            <p:nvSpPr>
              <p:cNvPr id="364834" name="Freeform 290"/>
              <p:cNvSpPr>
                <a:spLocks noChangeAspect="1"/>
              </p:cNvSpPr>
              <p:nvPr/>
            </p:nvSpPr>
            <p:spPr bwMode="auto">
              <a:xfrm>
                <a:off x="3886" y="2027"/>
                <a:ext cx="51" cy="61"/>
              </a:xfrm>
              <a:custGeom>
                <a:avLst/>
                <a:gdLst/>
                <a:ahLst/>
                <a:cxnLst>
                  <a:cxn ang="0">
                    <a:pos x="6" y="0"/>
                  </a:cxn>
                  <a:cxn ang="0">
                    <a:pos x="12" y="0"/>
                  </a:cxn>
                  <a:cxn ang="0">
                    <a:pos x="18" y="6"/>
                  </a:cxn>
                  <a:cxn ang="0">
                    <a:pos x="36" y="6"/>
                  </a:cxn>
                  <a:cxn ang="0">
                    <a:pos x="42" y="12"/>
                  </a:cxn>
                  <a:cxn ang="0">
                    <a:pos x="48" y="18"/>
                  </a:cxn>
                  <a:cxn ang="0">
                    <a:pos x="48" y="24"/>
                  </a:cxn>
                  <a:cxn ang="0">
                    <a:pos x="54" y="30"/>
                  </a:cxn>
                  <a:cxn ang="0">
                    <a:pos x="60" y="36"/>
                  </a:cxn>
                  <a:cxn ang="0">
                    <a:pos x="66" y="42"/>
                  </a:cxn>
                  <a:cxn ang="0">
                    <a:pos x="66" y="54"/>
                  </a:cxn>
                  <a:cxn ang="0">
                    <a:pos x="60" y="60"/>
                  </a:cxn>
                  <a:cxn ang="0">
                    <a:pos x="42" y="60"/>
                  </a:cxn>
                  <a:cxn ang="0">
                    <a:pos x="36" y="66"/>
                  </a:cxn>
                  <a:cxn ang="0">
                    <a:pos x="30" y="66"/>
                  </a:cxn>
                  <a:cxn ang="0">
                    <a:pos x="30" y="78"/>
                  </a:cxn>
                  <a:cxn ang="0">
                    <a:pos x="24" y="84"/>
                  </a:cxn>
                  <a:cxn ang="0">
                    <a:pos x="18" y="90"/>
                  </a:cxn>
                  <a:cxn ang="0">
                    <a:pos x="12" y="84"/>
                  </a:cxn>
                  <a:cxn ang="0">
                    <a:pos x="12" y="72"/>
                  </a:cxn>
                  <a:cxn ang="0">
                    <a:pos x="6" y="66"/>
                  </a:cxn>
                  <a:cxn ang="0">
                    <a:pos x="6" y="48"/>
                  </a:cxn>
                  <a:cxn ang="0">
                    <a:pos x="0" y="36"/>
                  </a:cxn>
                  <a:cxn ang="0">
                    <a:pos x="0" y="30"/>
                  </a:cxn>
                  <a:cxn ang="0">
                    <a:pos x="6" y="18"/>
                  </a:cxn>
                  <a:cxn ang="0">
                    <a:pos x="6" y="0"/>
                  </a:cxn>
                </a:cxnLst>
                <a:rect l="0" t="0" r="r" b="b"/>
                <a:pathLst>
                  <a:path w="66" h="90">
                    <a:moveTo>
                      <a:pt x="6" y="0"/>
                    </a:moveTo>
                    <a:lnTo>
                      <a:pt x="12" y="0"/>
                    </a:lnTo>
                    <a:lnTo>
                      <a:pt x="18" y="6"/>
                    </a:lnTo>
                    <a:lnTo>
                      <a:pt x="36" y="6"/>
                    </a:lnTo>
                    <a:lnTo>
                      <a:pt x="42" y="12"/>
                    </a:lnTo>
                    <a:lnTo>
                      <a:pt x="48" y="18"/>
                    </a:lnTo>
                    <a:lnTo>
                      <a:pt x="48" y="24"/>
                    </a:lnTo>
                    <a:lnTo>
                      <a:pt x="54" y="30"/>
                    </a:lnTo>
                    <a:lnTo>
                      <a:pt x="60" y="36"/>
                    </a:lnTo>
                    <a:lnTo>
                      <a:pt x="66" y="42"/>
                    </a:lnTo>
                    <a:lnTo>
                      <a:pt x="66" y="54"/>
                    </a:lnTo>
                    <a:lnTo>
                      <a:pt x="60" y="60"/>
                    </a:lnTo>
                    <a:lnTo>
                      <a:pt x="42" y="60"/>
                    </a:lnTo>
                    <a:lnTo>
                      <a:pt x="36" y="66"/>
                    </a:lnTo>
                    <a:lnTo>
                      <a:pt x="30" y="66"/>
                    </a:lnTo>
                    <a:lnTo>
                      <a:pt x="30" y="78"/>
                    </a:lnTo>
                    <a:lnTo>
                      <a:pt x="24" y="84"/>
                    </a:lnTo>
                    <a:lnTo>
                      <a:pt x="18" y="90"/>
                    </a:lnTo>
                    <a:lnTo>
                      <a:pt x="12" y="84"/>
                    </a:lnTo>
                    <a:lnTo>
                      <a:pt x="12" y="72"/>
                    </a:lnTo>
                    <a:lnTo>
                      <a:pt x="6" y="66"/>
                    </a:lnTo>
                    <a:lnTo>
                      <a:pt x="6" y="48"/>
                    </a:lnTo>
                    <a:lnTo>
                      <a:pt x="0" y="36"/>
                    </a:lnTo>
                    <a:lnTo>
                      <a:pt x="0" y="30"/>
                    </a:lnTo>
                    <a:lnTo>
                      <a:pt x="6" y="18"/>
                    </a:lnTo>
                    <a:lnTo>
                      <a:pt x="6" y="0"/>
                    </a:lnTo>
                    <a:close/>
                  </a:path>
                </a:pathLst>
              </a:custGeom>
              <a:solidFill>
                <a:srgbClr val="E8D898"/>
              </a:solidFill>
              <a:ln w="9525">
                <a:solidFill>
                  <a:srgbClr val="E8D898"/>
                </a:solidFill>
                <a:prstDash val="solid"/>
                <a:round/>
                <a:headEnd/>
                <a:tailEnd/>
              </a:ln>
            </p:spPr>
            <p:txBody>
              <a:bodyPr/>
              <a:lstStyle/>
              <a:p>
                <a:endParaRPr lang="en-US"/>
              </a:p>
            </p:txBody>
          </p:sp>
          <p:sp>
            <p:nvSpPr>
              <p:cNvPr id="364835" name="Freeform 291"/>
              <p:cNvSpPr>
                <a:spLocks noChangeAspect="1"/>
              </p:cNvSpPr>
              <p:nvPr/>
            </p:nvSpPr>
            <p:spPr bwMode="auto">
              <a:xfrm>
                <a:off x="3886" y="2027"/>
                <a:ext cx="51" cy="61"/>
              </a:xfrm>
              <a:custGeom>
                <a:avLst/>
                <a:gdLst/>
                <a:ahLst/>
                <a:cxnLst>
                  <a:cxn ang="0">
                    <a:pos x="6" y="0"/>
                  </a:cxn>
                  <a:cxn ang="0">
                    <a:pos x="12" y="0"/>
                  </a:cxn>
                  <a:cxn ang="0">
                    <a:pos x="18" y="6"/>
                  </a:cxn>
                  <a:cxn ang="0">
                    <a:pos x="36" y="6"/>
                  </a:cxn>
                  <a:cxn ang="0">
                    <a:pos x="42" y="12"/>
                  </a:cxn>
                  <a:cxn ang="0">
                    <a:pos x="48" y="18"/>
                  </a:cxn>
                  <a:cxn ang="0">
                    <a:pos x="48" y="24"/>
                  </a:cxn>
                  <a:cxn ang="0">
                    <a:pos x="54" y="30"/>
                  </a:cxn>
                  <a:cxn ang="0">
                    <a:pos x="60" y="36"/>
                  </a:cxn>
                  <a:cxn ang="0">
                    <a:pos x="66" y="42"/>
                  </a:cxn>
                  <a:cxn ang="0">
                    <a:pos x="66" y="54"/>
                  </a:cxn>
                  <a:cxn ang="0">
                    <a:pos x="60" y="60"/>
                  </a:cxn>
                  <a:cxn ang="0">
                    <a:pos x="42" y="60"/>
                  </a:cxn>
                  <a:cxn ang="0">
                    <a:pos x="36" y="66"/>
                  </a:cxn>
                  <a:cxn ang="0">
                    <a:pos x="30" y="66"/>
                  </a:cxn>
                  <a:cxn ang="0">
                    <a:pos x="30" y="78"/>
                  </a:cxn>
                  <a:cxn ang="0">
                    <a:pos x="24" y="84"/>
                  </a:cxn>
                  <a:cxn ang="0">
                    <a:pos x="18" y="90"/>
                  </a:cxn>
                  <a:cxn ang="0">
                    <a:pos x="12" y="84"/>
                  </a:cxn>
                  <a:cxn ang="0">
                    <a:pos x="12" y="72"/>
                  </a:cxn>
                  <a:cxn ang="0">
                    <a:pos x="6" y="66"/>
                  </a:cxn>
                  <a:cxn ang="0">
                    <a:pos x="6" y="48"/>
                  </a:cxn>
                  <a:cxn ang="0">
                    <a:pos x="0" y="36"/>
                  </a:cxn>
                  <a:cxn ang="0">
                    <a:pos x="0" y="30"/>
                  </a:cxn>
                  <a:cxn ang="0">
                    <a:pos x="6" y="18"/>
                  </a:cxn>
                  <a:cxn ang="0">
                    <a:pos x="6" y="0"/>
                  </a:cxn>
                  <a:cxn ang="0">
                    <a:pos x="6" y="6"/>
                  </a:cxn>
                </a:cxnLst>
                <a:rect l="0" t="0" r="r" b="b"/>
                <a:pathLst>
                  <a:path w="66" h="90">
                    <a:moveTo>
                      <a:pt x="6" y="0"/>
                    </a:moveTo>
                    <a:lnTo>
                      <a:pt x="12" y="0"/>
                    </a:lnTo>
                    <a:lnTo>
                      <a:pt x="18" y="6"/>
                    </a:lnTo>
                    <a:lnTo>
                      <a:pt x="36" y="6"/>
                    </a:lnTo>
                    <a:lnTo>
                      <a:pt x="42" y="12"/>
                    </a:lnTo>
                    <a:lnTo>
                      <a:pt x="48" y="18"/>
                    </a:lnTo>
                    <a:lnTo>
                      <a:pt x="48" y="24"/>
                    </a:lnTo>
                    <a:lnTo>
                      <a:pt x="54" y="30"/>
                    </a:lnTo>
                    <a:lnTo>
                      <a:pt x="60" y="36"/>
                    </a:lnTo>
                    <a:lnTo>
                      <a:pt x="66" y="42"/>
                    </a:lnTo>
                    <a:lnTo>
                      <a:pt x="66" y="54"/>
                    </a:lnTo>
                    <a:lnTo>
                      <a:pt x="60" y="60"/>
                    </a:lnTo>
                    <a:lnTo>
                      <a:pt x="42" y="60"/>
                    </a:lnTo>
                    <a:lnTo>
                      <a:pt x="36" y="66"/>
                    </a:lnTo>
                    <a:lnTo>
                      <a:pt x="30" y="66"/>
                    </a:lnTo>
                    <a:lnTo>
                      <a:pt x="30" y="78"/>
                    </a:lnTo>
                    <a:lnTo>
                      <a:pt x="24" y="84"/>
                    </a:lnTo>
                    <a:lnTo>
                      <a:pt x="18" y="90"/>
                    </a:lnTo>
                    <a:lnTo>
                      <a:pt x="12" y="84"/>
                    </a:lnTo>
                    <a:lnTo>
                      <a:pt x="12" y="72"/>
                    </a:lnTo>
                    <a:lnTo>
                      <a:pt x="6" y="66"/>
                    </a:lnTo>
                    <a:lnTo>
                      <a:pt x="6" y="48"/>
                    </a:lnTo>
                    <a:lnTo>
                      <a:pt x="0" y="36"/>
                    </a:lnTo>
                    <a:lnTo>
                      <a:pt x="0" y="30"/>
                    </a:lnTo>
                    <a:lnTo>
                      <a:pt x="6" y="18"/>
                    </a:lnTo>
                    <a:lnTo>
                      <a:pt x="6" y="0"/>
                    </a:lnTo>
                    <a:lnTo>
                      <a:pt x="6" y="6"/>
                    </a:lnTo>
                  </a:path>
                </a:pathLst>
              </a:custGeom>
              <a:noFill/>
              <a:ln w="9525">
                <a:solidFill>
                  <a:srgbClr val="000000"/>
                </a:solidFill>
                <a:prstDash val="solid"/>
                <a:round/>
                <a:headEnd/>
                <a:tailEnd/>
              </a:ln>
            </p:spPr>
            <p:txBody>
              <a:bodyPr/>
              <a:lstStyle/>
              <a:p>
                <a:endParaRPr lang="en-US"/>
              </a:p>
            </p:txBody>
          </p:sp>
          <p:sp>
            <p:nvSpPr>
              <p:cNvPr id="364836" name="Freeform 292"/>
              <p:cNvSpPr>
                <a:spLocks noChangeAspect="1"/>
              </p:cNvSpPr>
              <p:nvPr/>
            </p:nvSpPr>
            <p:spPr bwMode="auto">
              <a:xfrm>
                <a:off x="3845" y="1990"/>
                <a:ext cx="9" cy="8"/>
              </a:xfrm>
              <a:custGeom>
                <a:avLst/>
                <a:gdLst/>
                <a:ahLst/>
                <a:cxnLst>
                  <a:cxn ang="0">
                    <a:pos x="0" y="6"/>
                  </a:cxn>
                  <a:cxn ang="0">
                    <a:pos x="0" y="0"/>
                  </a:cxn>
                  <a:cxn ang="0">
                    <a:pos x="6" y="0"/>
                  </a:cxn>
                  <a:cxn ang="0">
                    <a:pos x="6" y="6"/>
                  </a:cxn>
                  <a:cxn ang="0">
                    <a:pos x="12" y="6"/>
                  </a:cxn>
                  <a:cxn ang="0">
                    <a:pos x="6" y="12"/>
                  </a:cxn>
                  <a:cxn ang="0">
                    <a:pos x="0" y="12"/>
                  </a:cxn>
                  <a:cxn ang="0">
                    <a:pos x="0" y="6"/>
                  </a:cxn>
                </a:cxnLst>
                <a:rect l="0" t="0" r="r" b="b"/>
                <a:pathLst>
                  <a:path w="12" h="12">
                    <a:moveTo>
                      <a:pt x="0" y="6"/>
                    </a:moveTo>
                    <a:lnTo>
                      <a:pt x="0" y="0"/>
                    </a:lnTo>
                    <a:lnTo>
                      <a:pt x="6" y="0"/>
                    </a:lnTo>
                    <a:lnTo>
                      <a:pt x="6" y="6"/>
                    </a:lnTo>
                    <a:lnTo>
                      <a:pt x="12" y="6"/>
                    </a:lnTo>
                    <a:lnTo>
                      <a:pt x="6" y="12"/>
                    </a:lnTo>
                    <a:lnTo>
                      <a:pt x="0" y="12"/>
                    </a:lnTo>
                    <a:lnTo>
                      <a:pt x="0" y="6"/>
                    </a:lnTo>
                    <a:close/>
                  </a:path>
                </a:pathLst>
              </a:custGeom>
              <a:solidFill>
                <a:srgbClr val="E8D898"/>
              </a:solidFill>
              <a:ln w="9525">
                <a:solidFill>
                  <a:srgbClr val="E8D898"/>
                </a:solidFill>
                <a:prstDash val="solid"/>
                <a:round/>
                <a:headEnd/>
                <a:tailEnd/>
              </a:ln>
            </p:spPr>
            <p:txBody>
              <a:bodyPr/>
              <a:lstStyle/>
              <a:p>
                <a:endParaRPr lang="en-US"/>
              </a:p>
            </p:txBody>
          </p:sp>
          <p:sp>
            <p:nvSpPr>
              <p:cNvPr id="364837" name="Freeform 293"/>
              <p:cNvSpPr>
                <a:spLocks noChangeAspect="1"/>
              </p:cNvSpPr>
              <p:nvPr/>
            </p:nvSpPr>
            <p:spPr bwMode="auto">
              <a:xfrm>
                <a:off x="3845" y="1990"/>
                <a:ext cx="9" cy="8"/>
              </a:xfrm>
              <a:custGeom>
                <a:avLst/>
                <a:gdLst/>
                <a:ahLst/>
                <a:cxnLst>
                  <a:cxn ang="0">
                    <a:pos x="0" y="6"/>
                  </a:cxn>
                  <a:cxn ang="0">
                    <a:pos x="0" y="0"/>
                  </a:cxn>
                  <a:cxn ang="0">
                    <a:pos x="6" y="0"/>
                  </a:cxn>
                  <a:cxn ang="0">
                    <a:pos x="6" y="6"/>
                  </a:cxn>
                  <a:cxn ang="0">
                    <a:pos x="12" y="6"/>
                  </a:cxn>
                  <a:cxn ang="0">
                    <a:pos x="6" y="12"/>
                  </a:cxn>
                  <a:cxn ang="0">
                    <a:pos x="0" y="12"/>
                  </a:cxn>
                  <a:cxn ang="0">
                    <a:pos x="0" y="6"/>
                  </a:cxn>
                  <a:cxn ang="0">
                    <a:pos x="0" y="12"/>
                  </a:cxn>
                </a:cxnLst>
                <a:rect l="0" t="0" r="r" b="b"/>
                <a:pathLst>
                  <a:path w="12" h="12">
                    <a:moveTo>
                      <a:pt x="0" y="6"/>
                    </a:moveTo>
                    <a:lnTo>
                      <a:pt x="0" y="0"/>
                    </a:lnTo>
                    <a:lnTo>
                      <a:pt x="6" y="0"/>
                    </a:lnTo>
                    <a:lnTo>
                      <a:pt x="6" y="6"/>
                    </a:lnTo>
                    <a:lnTo>
                      <a:pt x="12" y="6"/>
                    </a:lnTo>
                    <a:lnTo>
                      <a:pt x="6" y="12"/>
                    </a:lnTo>
                    <a:lnTo>
                      <a:pt x="0" y="12"/>
                    </a:lnTo>
                    <a:lnTo>
                      <a:pt x="0" y="6"/>
                    </a:lnTo>
                    <a:lnTo>
                      <a:pt x="0" y="12"/>
                    </a:lnTo>
                  </a:path>
                </a:pathLst>
              </a:custGeom>
              <a:noFill/>
              <a:ln w="9525">
                <a:solidFill>
                  <a:srgbClr val="000000"/>
                </a:solidFill>
                <a:prstDash val="solid"/>
                <a:round/>
                <a:headEnd/>
                <a:tailEnd/>
              </a:ln>
            </p:spPr>
            <p:txBody>
              <a:bodyPr/>
              <a:lstStyle/>
              <a:p>
                <a:endParaRPr lang="en-US"/>
              </a:p>
            </p:txBody>
          </p:sp>
          <p:sp>
            <p:nvSpPr>
              <p:cNvPr id="364838" name="Freeform 294"/>
              <p:cNvSpPr>
                <a:spLocks noChangeAspect="1"/>
              </p:cNvSpPr>
              <p:nvPr/>
            </p:nvSpPr>
            <p:spPr bwMode="auto">
              <a:xfrm>
                <a:off x="3607" y="1017"/>
                <a:ext cx="234" cy="334"/>
              </a:xfrm>
              <a:custGeom>
                <a:avLst/>
                <a:gdLst/>
                <a:ahLst/>
                <a:cxnLst>
                  <a:cxn ang="0">
                    <a:pos x="138" y="462"/>
                  </a:cxn>
                  <a:cxn ang="0">
                    <a:pos x="0" y="438"/>
                  </a:cxn>
                  <a:cxn ang="0">
                    <a:pos x="36" y="300"/>
                  </a:cxn>
                  <a:cxn ang="0">
                    <a:pos x="24" y="282"/>
                  </a:cxn>
                  <a:cxn ang="0">
                    <a:pos x="78" y="216"/>
                  </a:cxn>
                  <a:cxn ang="0">
                    <a:pos x="60" y="186"/>
                  </a:cxn>
                  <a:cxn ang="0">
                    <a:pos x="102" y="0"/>
                  </a:cxn>
                  <a:cxn ang="0">
                    <a:pos x="138" y="12"/>
                  </a:cxn>
                  <a:cxn ang="0">
                    <a:pos x="126" y="72"/>
                  </a:cxn>
                  <a:cxn ang="0">
                    <a:pos x="138" y="102"/>
                  </a:cxn>
                  <a:cxn ang="0">
                    <a:pos x="132" y="108"/>
                  </a:cxn>
                  <a:cxn ang="0">
                    <a:pos x="150" y="126"/>
                  </a:cxn>
                  <a:cxn ang="0">
                    <a:pos x="162" y="162"/>
                  </a:cxn>
                  <a:cxn ang="0">
                    <a:pos x="186" y="174"/>
                  </a:cxn>
                  <a:cxn ang="0">
                    <a:pos x="162" y="234"/>
                  </a:cxn>
                  <a:cxn ang="0">
                    <a:pos x="168" y="246"/>
                  </a:cxn>
                  <a:cxn ang="0">
                    <a:pos x="186" y="234"/>
                  </a:cxn>
                  <a:cxn ang="0">
                    <a:pos x="192" y="240"/>
                  </a:cxn>
                  <a:cxn ang="0">
                    <a:pos x="204" y="288"/>
                  </a:cxn>
                  <a:cxn ang="0">
                    <a:pos x="216" y="300"/>
                  </a:cxn>
                  <a:cxn ang="0">
                    <a:pos x="222" y="324"/>
                  </a:cxn>
                  <a:cxn ang="0">
                    <a:pos x="228" y="318"/>
                  </a:cxn>
                  <a:cxn ang="0">
                    <a:pos x="246" y="324"/>
                  </a:cxn>
                  <a:cxn ang="0">
                    <a:pos x="252" y="318"/>
                  </a:cxn>
                  <a:cxn ang="0">
                    <a:pos x="288" y="324"/>
                  </a:cxn>
                  <a:cxn ang="0">
                    <a:pos x="294" y="312"/>
                  </a:cxn>
                  <a:cxn ang="0">
                    <a:pos x="306" y="330"/>
                  </a:cxn>
                  <a:cxn ang="0">
                    <a:pos x="282" y="492"/>
                  </a:cxn>
                  <a:cxn ang="0">
                    <a:pos x="186" y="474"/>
                  </a:cxn>
                  <a:cxn ang="0">
                    <a:pos x="138" y="462"/>
                  </a:cxn>
                </a:cxnLst>
                <a:rect l="0" t="0" r="r" b="b"/>
                <a:pathLst>
                  <a:path w="306" h="492">
                    <a:moveTo>
                      <a:pt x="138" y="462"/>
                    </a:moveTo>
                    <a:lnTo>
                      <a:pt x="0" y="438"/>
                    </a:lnTo>
                    <a:lnTo>
                      <a:pt x="36" y="300"/>
                    </a:lnTo>
                    <a:lnTo>
                      <a:pt x="24" y="282"/>
                    </a:lnTo>
                    <a:lnTo>
                      <a:pt x="78" y="216"/>
                    </a:lnTo>
                    <a:lnTo>
                      <a:pt x="60" y="186"/>
                    </a:lnTo>
                    <a:lnTo>
                      <a:pt x="102" y="0"/>
                    </a:lnTo>
                    <a:lnTo>
                      <a:pt x="138" y="12"/>
                    </a:lnTo>
                    <a:lnTo>
                      <a:pt x="126" y="72"/>
                    </a:lnTo>
                    <a:lnTo>
                      <a:pt x="138" y="102"/>
                    </a:lnTo>
                    <a:lnTo>
                      <a:pt x="132" y="108"/>
                    </a:lnTo>
                    <a:lnTo>
                      <a:pt x="150" y="126"/>
                    </a:lnTo>
                    <a:lnTo>
                      <a:pt x="162" y="162"/>
                    </a:lnTo>
                    <a:lnTo>
                      <a:pt x="186" y="174"/>
                    </a:lnTo>
                    <a:lnTo>
                      <a:pt x="162" y="234"/>
                    </a:lnTo>
                    <a:lnTo>
                      <a:pt x="168" y="246"/>
                    </a:lnTo>
                    <a:lnTo>
                      <a:pt x="186" y="234"/>
                    </a:lnTo>
                    <a:lnTo>
                      <a:pt x="192" y="240"/>
                    </a:lnTo>
                    <a:lnTo>
                      <a:pt x="204" y="288"/>
                    </a:lnTo>
                    <a:lnTo>
                      <a:pt x="216" y="300"/>
                    </a:lnTo>
                    <a:lnTo>
                      <a:pt x="222" y="324"/>
                    </a:lnTo>
                    <a:lnTo>
                      <a:pt x="228" y="318"/>
                    </a:lnTo>
                    <a:lnTo>
                      <a:pt x="246" y="324"/>
                    </a:lnTo>
                    <a:lnTo>
                      <a:pt x="252" y="318"/>
                    </a:lnTo>
                    <a:lnTo>
                      <a:pt x="288" y="324"/>
                    </a:lnTo>
                    <a:lnTo>
                      <a:pt x="294" y="312"/>
                    </a:lnTo>
                    <a:lnTo>
                      <a:pt x="306" y="330"/>
                    </a:lnTo>
                    <a:lnTo>
                      <a:pt x="282" y="492"/>
                    </a:lnTo>
                    <a:lnTo>
                      <a:pt x="186" y="474"/>
                    </a:lnTo>
                    <a:lnTo>
                      <a:pt x="138" y="462"/>
                    </a:lnTo>
                    <a:close/>
                  </a:path>
                </a:pathLst>
              </a:custGeom>
              <a:solidFill>
                <a:srgbClr val="E8D898"/>
              </a:solidFill>
              <a:ln w="9525">
                <a:solidFill>
                  <a:srgbClr val="E8D898"/>
                </a:solidFill>
                <a:prstDash val="solid"/>
                <a:round/>
                <a:headEnd/>
                <a:tailEnd/>
              </a:ln>
            </p:spPr>
            <p:txBody>
              <a:bodyPr/>
              <a:lstStyle/>
              <a:p>
                <a:endParaRPr lang="en-US"/>
              </a:p>
            </p:txBody>
          </p:sp>
          <p:sp>
            <p:nvSpPr>
              <p:cNvPr id="364839" name="Freeform 295"/>
              <p:cNvSpPr>
                <a:spLocks noChangeAspect="1"/>
              </p:cNvSpPr>
              <p:nvPr/>
            </p:nvSpPr>
            <p:spPr bwMode="auto">
              <a:xfrm>
                <a:off x="3607" y="1017"/>
                <a:ext cx="234" cy="334"/>
              </a:xfrm>
              <a:custGeom>
                <a:avLst/>
                <a:gdLst/>
                <a:ahLst/>
                <a:cxnLst>
                  <a:cxn ang="0">
                    <a:pos x="138" y="462"/>
                  </a:cxn>
                  <a:cxn ang="0">
                    <a:pos x="0" y="438"/>
                  </a:cxn>
                  <a:cxn ang="0">
                    <a:pos x="36" y="300"/>
                  </a:cxn>
                  <a:cxn ang="0">
                    <a:pos x="24" y="282"/>
                  </a:cxn>
                  <a:cxn ang="0">
                    <a:pos x="78" y="216"/>
                  </a:cxn>
                  <a:cxn ang="0">
                    <a:pos x="60" y="186"/>
                  </a:cxn>
                  <a:cxn ang="0">
                    <a:pos x="102" y="0"/>
                  </a:cxn>
                  <a:cxn ang="0">
                    <a:pos x="138" y="12"/>
                  </a:cxn>
                  <a:cxn ang="0">
                    <a:pos x="126" y="72"/>
                  </a:cxn>
                  <a:cxn ang="0">
                    <a:pos x="138" y="102"/>
                  </a:cxn>
                  <a:cxn ang="0">
                    <a:pos x="132" y="108"/>
                  </a:cxn>
                  <a:cxn ang="0">
                    <a:pos x="150" y="126"/>
                  </a:cxn>
                  <a:cxn ang="0">
                    <a:pos x="162" y="162"/>
                  </a:cxn>
                  <a:cxn ang="0">
                    <a:pos x="186" y="174"/>
                  </a:cxn>
                  <a:cxn ang="0">
                    <a:pos x="162" y="234"/>
                  </a:cxn>
                  <a:cxn ang="0">
                    <a:pos x="168" y="246"/>
                  </a:cxn>
                  <a:cxn ang="0">
                    <a:pos x="186" y="234"/>
                  </a:cxn>
                  <a:cxn ang="0">
                    <a:pos x="192" y="240"/>
                  </a:cxn>
                  <a:cxn ang="0">
                    <a:pos x="204" y="288"/>
                  </a:cxn>
                  <a:cxn ang="0">
                    <a:pos x="216" y="300"/>
                  </a:cxn>
                  <a:cxn ang="0">
                    <a:pos x="222" y="324"/>
                  </a:cxn>
                  <a:cxn ang="0">
                    <a:pos x="228" y="318"/>
                  </a:cxn>
                  <a:cxn ang="0">
                    <a:pos x="246" y="324"/>
                  </a:cxn>
                  <a:cxn ang="0">
                    <a:pos x="252" y="318"/>
                  </a:cxn>
                  <a:cxn ang="0">
                    <a:pos x="288" y="324"/>
                  </a:cxn>
                  <a:cxn ang="0">
                    <a:pos x="294" y="312"/>
                  </a:cxn>
                  <a:cxn ang="0">
                    <a:pos x="306" y="330"/>
                  </a:cxn>
                  <a:cxn ang="0">
                    <a:pos x="282" y="492"/>
                  </a:cxn>
                  <a:cxn ang="0">
                    <a:pos x="186" y="474"/>
                  </a:cxn>
                  <a:cxn ang="0">
                    <a:pos x="138" y="462"/>
                  </a:cxn>
                  <a:cxn ang="0">
                    <a:pos x="138" y="468"/>
                  </a:cxn>
                </a:cxnLst>
                <a:rect l="0" t="0" r="r" b="b"/>
                <a:pathLst>
                  <a:path w="306" h="492">
                    <a:moveTo>
                      <a:pt x="138" y="462"/>
                    </a:moveTo>
                    <a:lnTo>
                      <a:pt x="0" y="438"/>
                    </a:lnTo>
                    <a:lnTo>
                      <a:pt x="36" y="300"/>
                    </a:lnTo>
                    <a:lnTo>
                      <a:pt x="24" y="282"/>
                    </a:lnTo>
                    <a:lnTo>
                      <a:pt x="78" y="216"/>
                    </a:lnTo>
                    <a:lnTo>
                      <a:pt x="60" y="186"/>
                    </a:lnTo>
                    <a:lnTo>
                      <a:pt x="102" y="0"/>
                    </a:lnTo>
                    <a:lnTo>
                      <a:pt x="138" y="12"/>
                    </a:lnTo>
                    <a:lnTo>
                      <a:pt x="126" y="72"/>
                    </a:lnTo>
                    <a:lnTo>
                      <a:pt x="138" y="102"/>
                    </a:lnTo>
                    <a:lnTo>
                      <a:pt x="132" y="108"/>
                    </a:lnTo>
                    <a:lnTo>
                      <a:pt x="150" y="126"/>
                    </a:lnTo>
                    <a:lnTo>
                      <a:pt x="162" y="162"/>
                    </a:lnTo>
                    <a:lnTo>
                      <a:pt x="186" y="174"/>
                    </a:lnTo>
                    <a:lnTo>
                      <a:pt x="162" y="234"/>
                    </a:lnTo>
                    <a:lnTo>
                      <a:pt x="168" y="246"/>
                    </a:lnTo>
                    <a:lnTo>
                      <a:pt x="186" y="234"/>
                    </a:lnTo>
                    <a:lnTo>
                      <a:pt x="192" y="240"/>
                    </a:lnTo>
                    <a:lnTo>
                      <a:pt x="204" y="288"/>
                    </a:lnTo>
                    <a:lnTo>
                      <a:pt x="216" y="300"/>
                    </a:lnTo>
                    <a:lnTo>
                      <a:pt x="222" y="324"/>
                    </a:lnTo>
                    <a:lnTo>
                      <a:pt x="228" y="318"/>
                    </a:lnTo>
                    <a:lnTo>
                      <a:pt x="246" y="324"/>
                    </a:lnTo>
                    <a:lnTo>
                      <a:pt x="252" y="318"/>
                    </a:lnTo>
                    <a:lnTo>
                      <a:pt x="288" y="324"/>
                    </a:lnTo>
                    <a:lnTo>
                      <a:pt x="294" y="312"/>
                    </a:lnTo>
                    <a:lnTo>
                      <a:pt x="306" y="330"/>
                    </a:lnTo>
                    <a:lnTo>
                      <a:pt x="282" y="492"/>
                    </a:lnTo>
                    <a:lnTo>
                      <a:pt x="186" y="474"/>
                    </a:lnTo>
                    <a:lnTo>
                      <a:pt x="138" y="462"/>
                    </a:lnTo>
                    <a:lnTo>
                      <a:pt x="138" y="468"/>
                    </a:lnTo>
                  </a:path>
                </a:pathLst>
              </a:custGeom>
              <a:noFill/>
              <a:ln w="9525">
                <a:solidFill>
                  <a:srgbClr val="000000"/>
                </a:solidFill>
                <a:prstDash val="solid"/>
                <a:round/>
                <a:headEnd/>
                <a:tailEnd/>
              </a:ln>
            </p:spPr>
            <p:txBody>
              <a:bodyPr/>
              <a:lstStyle/>
              <a:p>
                <a:endParaRPr lang="en-US"/>
              </a:p>
            </p:txBody>
          </p:sp>
          <p:sp>
            <p:nvSpPr>
              <p:cNvPr id="364840" name="Freeform 296"/>
              <p:cNvSpPr>
                <a:spLocks noChangeAspect="1"/>
              </p:cNvSpPr>
              <p:nvPr/>
            </p:nvSpPr>
            <p:spPr bwMode="auto">
              <a:xfrm>
                <a:off x="4532" y="1355"/>
                <a:ext cx="151" cy="244"/>
              </a:xfrm>
              <a:custGeom>
                <a:avLst/>
                <a:gdLst/>
                <a:ahLst/>
                <a:cxnLst>
                  <a:cxn ang="0">
                    <a:pos x="126" y="360"/>
                  </a:cxn>
                  <a:cxn ang="0">
                    <a:pos x="108" y="342"/>
                  </a:cxn>
                  <a:cxn ang="0">
                    <a:pos x="108" y="318"/>
                  </a:cxn>
                  <a:cxn ang="0">
                    <a:pos x="60" y="282"/>
                  </a:cxn>
                  <a:cxn ang="0">
                    <a:pos x="72" y="246"/>
                  </a:cxn>
                  <a:cxn ang="0">
                    <a:pos x="54" y="234"/>
                  </a:cxn>
                  <a:cxn ang="0">
                    <a:pos x="42" y="240"/>
                  </a:cxn>
                  <a:cxn ang="0">
                    <a:pos x="36" y="216"/>
                  </a:cxn>
                  <a:cxn ang="0">
                    <a:pos x="12" y="198"/>
                  </a:cxn>
                  <a:cxn ang="0">
                    <a:pos x="0" y="180"/>
                  </a:cxn>
                  <a:cxn ang="0">
                    <a:pos x="0" y="138"/>
                  </a:cxn>
                  <a:cxn ang="0">
                    <a:pos x="18" y="126"/>
                  </a:cxn>
                  <a:cxn ang="0">
                    <a:pos x="24" y="108"/>
                  </a:cxn>
                  <a:cxn ang="0">
                    <a:pos x="18" y="78"/>
                  </a:cxn>
                  <a:cxn ang="0">
                    <a:pos x="42" y="72"/>
                  </a:cxn>
                  <a:cxn ang="0">
                    <a:pos x="54" y="54"/>
                  </a:cxn>
                  <a:cxn ang="0">
                    <a:pos x="54" y="30"/>
                  </a:cxn>
                  <a:cxn ang="0">
                    <a:pos x="30" y="12"/>
                  </a:cxn>
                  <a:cxn ang="0">
                    <a:pos x="42" y="6"/>
                  </a:cxn>
                  <a:cxn ang="0">
                    <a:pos x="168" y="0"/>
                  </a:cxn>
                  <a:cxn ang="0">
                    <a:pos x="180" y="48"/>
                  </a:cxn>
                  <a:cxn ang="0">
                    <a:pos x="192" y="198"/>
                  </a:cxn>
                  <a:cxn ang="0">
                    <a:pos x="192" y="216"/>
                  </a:cxn>
                  <a:cxn ang="0">
                    <a:pos x="198" y="240"/>
                  </a:cxn>
                  <a:cxn ang="0">
                    <a:pos x="180" y="276"/>
                  </a:cxn>
                  <a:cxn ang="0">
                    <a:pos x="180" y="300"/>
                  </a:cxn>
                  <a:cxn ang="0">
                    <a:pos x="174" y="312"/>
                  </a:cxn>
                  <a:cxn ang="0">
                    <a:pos x="180" y="324"/>
                  </a:cxn>
                  <a:cxn ang="0">
                    <a:pos x="156" y="330"/>
                  </a:cxn>
                  <a:cxn ang="0">
                    <a:pos x="162" y="348"/>
                  </a:cxn>
                  <a:cxn ang="0">
                    <a:pos x="132" y="342"/>
                  </a:cxn>
                  <a:cxn ang="0">
                    <a:pos x="126" y="354"/>
                  </a:cxn>
                  <a:cxn ang="0">
                    <a:pos x="126" y="360"/>
                  </a:cxn>
                </a:cxnLst>
                <a:rect l="0" t="0" r="r" b="b"/>
                <a:pathLst>
                  <a:path w="198" h="360">
                    <a:moveTo>
                      <a:pt x="126" y="360"/>
                    </a:moveTo>
                    <a:lnTo>
                      <a:pt x="108" y="342"/>
                    </a:lnTo>
                    <a:lnTo>
                      <a:pt x="108" y="318"/>
                    </a:lnTo>
                    <a:lnTo>
                      <a:pt x="60" y="282"/>
                    </a:lnTo>
                    <a:lnTo>
                      <a:pt x="72" y="246"/>
                    </a:lnTo>
                    <a:lnTo>
                      <a:pt x="54" y="234"/>
                    </a:lnTo>
                    <a:lnTo>
                      <a:pt x="42" y="240"/>
                    </a:lnTo>
                    <a:lnTo>
                      <a:pt x="36" y="216"/>
                    </a:lnTo>
                    <a:lnTo>
                      <a:pt x="12" y="198"/>
                    </a:lnTo>
                    <a:lnTo>
                      <a:pt x="0" y="180"/>
                    </a:lnTo>
                    <a:lnTo>
                      <a:pt x="0" y="138"/>
                    </a:lnTo>
                    <a:lnTo>
                      <a:pt x="18" y="126"/>
                    </a:lnTo>
                    <a:lnTo>
                      <a:pt x="24" y="108"/>
                    </a:lnTo>
                    <a:lnTo>
                      <a:pt x="18" y="78"/>
                    </a:lnTo>
                    <a:lnTo>
                      <a:pt x="42" y="72"/>
                    </a:lnTo>
                    <a:lnTo>
                      <a:pt x="54" y="54"/>
                    </a:lnTo>
                    <a:lnTo>
                      <a:pt x="54" y="30"/>
                    </a:lnTo>
                    <a:lnTo>
                      <a:pt x="30" y="12"/>
                    </a:lnTo>
                    <a:lnTo>
                      <a:pt x="42" y="6"/>
                    </a:lnTo>
                    <a:lnTo>
                      <a:pt x="168" y="0"/>
                    </a:lnTo>
                    <a:lnTo>
                      <a:pt x="180" y="48"/>
                    </a:lnTo>
                    <a:lnTo>
                      <a:pt x="192" y="198"/>
                    </a:lnTo>
                    <a:lnTo>
                      <a:pt x="192" y="216"/>
                    </a:lnTo>
                    <a:lnTo>
                      <a:pt x="198" y="240"/>
                    </a:lnTo>
                    <a:lnTo>
                      <a:pt x="180" y="276"/>
                    </a:lnTo>
                    <a:lnTo>
                      <a:pt x="180" y="300"/>
                    </a:lnTo>
                    <a:lnTo>
                      <a:pt x="174" y="312"/>
                    </a:lnTo>
                    <a:lnTo>
                      <a:pt x="180" y="324"/>
                    </a:lnTo>
                    <a:lnTo>
                      <a:pt x="156" y="330"/>
                    </a:lnTo>
                    <a:lnTo>
                      <a:pt x="162" y="348"/>
                    </a:lnTo>
                    <a:lnTo>
                      <a:pt x="132" y="342"/>
                    </a:lnTo>
                    <a:lnTo>
                      <a:pt x="126" y="354"/>
                    </a:lnTo>
                    <a:lnTo>
                      <a:pt x="126" y="360"/>
                    </a:lnTo>
                    <a:close/>
                  </a:path>
                </a:pathLst>
              </a:custGeom>
              <a:solidFill>
                <a:srgbClr val="FFAA00"/>
              </a:solidFill>
              <a:ln w="9525">
                <a:solidFill>
                  <a:srgbClr val="FFAA00"/>
                </a:solidFill>
                <a:prstDash val="solid"/>
                <a:round/>
                <a:headEnd/>
                <a:tailEnd/>
              </a:ln>
            </p:spPr>
            <p:txBody>
              <a:bodyPr/>
              <a:lstStyle/>
              <a:p>
                <a:endParaRPr lang="en-US"/>
              </a:p>
            </p:txBody>
          </p:sp>
          <p:sp>
            <p:nvSpPr>
              <p:cNvPr id="364841" name="Freeform 297"/>
              <p:cNvSpPr>
                <a:spLocks noChangeAspect="1"/>
              </p:cNvSpPr>
              <p:nvPr/>
            </p:nvSpPr>
            <p:spPr bwMode="auto">
              <a:xfrm>
                <a:off x="4532" y="1355"/>
                <a:ext cx="151" cy="248"/>
              </a:xfrm>
              <a:custGeom>
                <a:avLst/>
                <a:gdLst/>
                <a:ahLst/>
                <a:cxnLst>
                  <a:cxn ang="0">
                    <a:pos x="126" y="360"/>
                  </a:cxn>
                  <a:cxn ang="0">
                    <a:pos x="108" y="342"/>
                  </a:cxn>
                  <a:cxn ang="0">
                    <a:pos x="108" y="318"/>
                  </a:cxn>
                  <a:cxn ang="0">
                    <a:pos x="60" y="282"/>
                  </a:cxn>
                  <a:cxn ang="0">
                    <a:pos x="72" y="246"/>
                  </a:cxn>
                  <a:cxn ang="0">
                    <a:pos x="54" y="234"/>
                  </a:cxn>
                  <a:cxn ang="0">
                    <a:pos x="42" y="240"/>
                  </a:cxn>
                  <a:cxn ang="0">
                    <a:pos x="36" y="216"/>
                  </a:cxn>
                  <a:cxn ang="0">
                    <a:pos x="12" y="198"/>
                  </a:cxn>
                  <a:cxn ang="0">
                    <a:pos x="0" y="180"/>
                  </a:cxn>
                  <a:cxn ang="0">
                    <a:pos x="0" y="138"/>
                  </a:cxn>
                  <a:cxn ang="0">
                    <a:pos x="18" y="126"/>
                  </a:cxn>
                  <a:cxn ang="0">
                    <a:pos x="24" y="108"/>
                  </a:cxn>
                  <a:cxn ang="0">
                    <a:pos x="18" y="78"/>
                  </a:cxn>
                  <a:cxn ang="0">
                    <a:pos x="42" y="72"/>
                  </a:cxn>
                  <a:cxn ang="0">
                    <a:pos x="54" y="54"/>
                  </a:cxn>
                  <a:cxn ang="0">
                    <a:pos x="54" y="30"/>
                  </a:cxn>
                  <a:cxn ang="0">
                    <a:pos x="30" y="12"/>
                  </a:cxn>
                  <a:cxn ang="0">
                    <a:pos x="42" y="6"/>
                  </a:cxn>
                  <a:cxn ang="0">
                    <a:pos x="168" y="0"/>
                  </a:cxn>
                  <a:cxn ang="0">
                    <a:pos x="180" y="48"/>
                  </a:cxn>
                  <a:cxn ang="0">
                    <a:pos x="192" y="198"/>
                  </a:cxn>
                  <a:cxn ang="0">
                    <a:pos x="192" y="216"/>
                  </a:cxn>
                  <a:cxn ang="0">
                    <a:pos x="198" y="240"/>
                  </a:cxn>
                  <a:cxn ang="0">
                    <a:pos x="180" y="276"/>
                  </a:cxn>
                  <a:cxn ang="0">
                    <a:pos x="180" y="300"/>
                  </a:cxn>
                  <a:cxn ang="0">
                    <a:pos x="174" y="312"/>
                  </a:cxn>
                  <a:cxn ang="0">
                    <a:pos x="180" y="324"/>
                  </a:cxn>
                  <a:cxn ang="0">
                    <a:pos x="156" y="330"/>
                  </a:cxn>
                  <a:cxn ang="0">
                    <a:pos x="162" y="348"/>
                  </a:cxn>
                  <a:cxn ang="0">
                    <a:pos x="132" y="342"/>
                  </a:cxn>
                  <a:cxn ang="0">
                    <a:pos x="126" y="354"/>
                  </a:cxn>
                  <a:cxn ang="0">
                    <a:pos x="126" y="360"/>
                  </a:cxn>
                  <a:cxn ang="0">
                    <a:pos x="126" y="366"/>
                  </a:cxn>
                </a:cxnLst>
                <a:rect l="0" t="0" r="r" b="b"/>
                <a:pathLst>
                  <a:path w="198" h="366">
                    <a:moveTo>
                      <a:pt x="126" y="360"/>
                    </a:moveTo>
                    <a:lnTo>
                      <a:pt x="108" y="342"/>
                    </a:lnTo>
                    <a:lnTo>
                      <a:pt x="108" y="318"/>
                    </a:lnTo>
                    <a:lnTo>
                      <a:pt x="60" y="282"/>
                    </a:lnTo>
                    <a:lnTo>
                      <a:pt x="72" y="246"/>
                    </a:lnTo>
                    <a:lnTo>
                      <a:pt x="54" y="234"/>
                    </a:lnTo>
                    <a:lnTo>
                      <a:pt x="42" y="240"/>
                    </a:lnTo>
                    <a:lnTo>
                      <a:pt x="36" y="216"/>
                    </a:lnTo>
                    <a:lnTo>
                      <a:pt x="12" y="198"/>
                    </a:lnTo>
                    <a:lnTo>
                      <a:pt x="0" y="180"/>
                    </a:lnTo>
                    <a:lnTo>
                      <a:pt x="0" y="138"/>
                    </a:lnTo>
                    <a:lnTo>
                      <a:pt x="18" y="126"/>
                    </a:lnTo>
                    <a:lnTo>
                      <a:pt x="24" y="108"/>
                    </a:lnTo>
                    <a:lnTo>
                      <a:pt x="18" y="78"/>
                    </a:lnTo>
                    <a:lnTo>
                      <a:pt x="42" y="72"/>
                    </a:lnTo>
                    <a:lnTo>
                      <a:pt x="54" y="54"/>
                    </a:lnTo>
                    <a:lnTo>
                      <a:pt x="54" y="30"/>
                    </a:lnTo>
                    <a:lnTo>
                      <a:pt x="30" y="12"/>
                    </a:lnTo>
                    <a:lnTo>
                      <a:pt x="42" y="6"/>
                    </a:lnTo>
                    <a:lnTo>
                      <a:pt x="168" y="0"/>
                    </a:lnTo>
                    <a:lnTo>
                      <a:pt x="180" y="48"/>
                    </a:lnTo>
                    <a:lnTo>
                      <a:pt x="192" y="198"/>
                    </a:lnTo>
                    <a:lnTo>
                      <a:pt x="192" y="216"/>
                    </a:lnTo>
                    <a:lnTo>
                      <a:pt x="198" y="240"/>
                    </a:lnTo>
                    <a:lnTo>
                      <a:pt x="180" y="276"/>
                    </a:lnTo>
                    <a:lnTo>
                      <a:pt x="180" y="300"/>
                    </a:lnTo>
                    <a:lnTo>
                      <a:pt x="174" y="312"/>
                    </a:lnTo>
                    <a:lnTo>
                      <a:pt x="180" y="324"/>
                    </a:lnTo>
                    <a:lnTo>
                      <a:pt x="156" y="330"/>
                    </a:lnTo>
                    <a:lnTo>
                      <a:pt x="162" y="348"/>
                    </a:lnTo>
                    <a:lnTo>
                      <a:pt x="132" y="342"/>
                    </a:lnTo>
                    <a:lnTo>
                      <a:pt x="126" y="354"/>
                    </a:lnTo>
                    <a:lnTo>
                      <a:pt x="126" y="360"/>
                    </a:lnTo>
                    <a:lnTo>
                      <a:pt x="126" y="366"/>
                    </a:lnTo>
                  </a:path>
                </a:pathLst>
              </a:custGeom>
              <a:noFill/>
              <a:ln w="9525">
                <a:solidFill>
                  <a:srgbClr val="000000"/>
                </a:solidFill>
                <a:prstDash val="solid"/>
                <a:round/>
                <a:headEnd/>
                <a:tailEnd/>
              </a:ln>
            </p:spPr>
            <p:txBody>
              <a:bodyPr/>
              <a:lstStyle/>
              <a:p>
                <a:endParaRPr lang="en-US"/>
              </a:p>
            </p:txBody>
          </p:sp>
          <p:sp>
            <p:nvSpPr>
              <p:cNvPr id="364842" name="Freeform 298"/>
              <p:cNvSpPr>
                <a:spLocks noChangeAspect="1"/>
              </p:cNvSpPr>
              <p:nvPr/>
            </p:nvSpPr>
            <p:spPr bwMode="auto">
              <a:xfrm>
                <a:off x="4669" y="1379"/>
                <a:ext cx="114" cy="179"/>
              </a:xfrm>
              <a:custGeom>
                <a:avLst/>
                <a:gdLst/>
                <a:ahLst/>
                <a:cxnLst>
                  <a:cxn ang="0">
                    <a:pos x="0" y="264"/>
                  </a:cxn>
                  <a:cxn ang="0">
                    <a:pos x="0" y="240"/>
                  </a:cxn>
                  <a:cxn ang="0">
                    <a:pos x="18" y="204"/>
                  </a:cxn>
                  <a:cxn ang="0">
                    <a:pos x="12" y="180"/>
                  </a:cxn>
                  <a:cxn ang="0">
                    <a:pos x="12" y="162"/>
                  </a:cxn>
                  <a:cxn ang="0">
                    <a:pos x="0" y="12"/>
                  </a:cxn>
                  <a:cxn ang="0">
                    <a:pos x="18" y="18"/>
                  </a:cxn>
                  <a:cxn ang="0">
                    <a:pos x="36" y="6"/>
                  </a:cxn>
                  <a:cxn ang="0">
                    <a:pos x="132" y="0"/>
                  </a:cxn>
                  <a:cxn ang="0">
                    <a:pos x="150" y="168"/>
                  </a:cxn>
                  <a:cxn ang="0">
                    <a:pos x="150" y="186"/>
                  </a:cxn>
                  <a:cxn ang="0">
                    <a:pos x="120" y="198"/>
                  </a:cxn>
                  <a:cxn ang="0">
                    <a:pos x="126" y="204"/>
                  </a:cxn>
                  <a:cxn ang="0">
                    <a:pos x="102" y="246"/>
                  </a:cxn>
                  <a:cxn ang="0">
                    <a:pos x="90" y="240"/>
                  </a:cxn>
                  <a:cxn ang="0">
                    <a:pos x="84" y="234"/>
                  </a:cxn>
                  <a:cxn ang="0">
                    <a:pos x="66" y="258"/>
                  </a:cxn>
                  <a:cxn ang="0">
                    <a:pos x="60" y="246"/>
                  </a:cxn>
                  <a:cxn ang="0">
                    <a:pos x="48" y="264"/>
                  </a:cxn>
                  <a:cxn ang="0">
                    <a:pos x="18" y="252"/>
                  </a:cxn>
                  <a:cxn ang="0">
                    <a:pos x="18" y="264"/>
                  </a:cxn>
                  <a:cxn ang="0">
                    <a:pos x="6" y="258"/>
                  </a:cxn>
                  <a:cxn ang="0">
                    <a:pos x="0" y="264"/>
                  </a:cxn>
                </a:cxnLst>
                <a:rect l="0" t="0" r="r" b="b"/>
                <a:pathLst>
                  <a:path w="150" h="264">
                    <a:moveTo>
                      <a:pt x="0" y="264"/>
                    </a:moveTo>
                    <a:lnTo>
                      <a:pt x="0" y="240"/>
                    </a:lnTo>
                    <a:lnTo>
                      <a:pt x="18" y="204"/>
                    </a:lnTo>
                    <a:lnTo>
                      <a:pt x="12" y="180"/>
                    </a:lnTo>
                    <a:lnTo>
                      <a:pt x="12" y="162"/>
                    </a:lnTo>
                    <a:lnTo>
                      <a:pt x="0" y="12"/>
                    </a:lnTo>
                    <a:lnTo>
                      <a:pt x="18" y="18"/>
                    </a:lnTo>
                    <a:lnTo>
                      <a:pt x="36" y="6"/>
                    </a:lnTo>
                    <a:lnTo>
                      <a:pt x="132" y="0"/>
                    </a:lnTo>
                    <a:lnTo>
                      <a:pt x="150" y="168"/>
                    </a:lnTo>
                    <a:lnTo>
                      <a:pt x="150" y="186"/>
                    </a:lnTo>
                    <a:lnTo>
                      <a:pt x="120" y="198"/>
                    </a:lnTo>
                    <a:lnTo>
                      <a:pt x="126" y="204"/>
                    </a:lnTo>
                    <a:lnTo>
                      <a:pt x="102" y="246"/>
                    </a:lnTo>
                    <a:lnTo>
                      <a:pt x="90" y="240"/>
                    </a:lnTo>
                    <a:lnTo>
                      <a:pt x="84" y="234"/>
                    </a:lnTo>
                    <a:lnTo>
                      <a:pt x="66" y="258"/>
                    </a:lnTo>
                    <a:lnTo>
                      <a:pt x="60" y="246"/>
                    </a:lnTo>
                    <a:lnTo>
                      <a:pt x="48" y="264"/>
                    </a:lnTo>
                    <a:lnTo>
                      <a:pt x="18" y="252"/>
                    </a:lnTo>
                    <a:lnTo>
                      <a:pt x="18" y="264"/>
                    </a:lnTo>
                    <a:lnTo>
                      <a:pt x="6" y="258"/>
                    </a:lnTo>
                    <a:lnTo>
                      <a:pt x="0" y="264"/>
                    </a:lnTo>
                    <a:close/>
                  </a:path>
                </a:pathLst>
              </a:custGeom>
              <a:solidFill>
                <a:srgbClr val="FFAA00"/>
              </a:solidFill>
              <a:ln w="9525">
                <a:solidFill>
                  <a:srgbClr val="FFAA00"/>
                </a:solidFill>
                <a:prstDash val="solid"/>
                <a:round/>
                <a:headEnd/>
                <a:tailEnd/>
              </a:ln>
            </p:spPr>
            <p:txBody>
              <a:bodyPr/>
              <a:lstStyle/>
              <a:p>
                <a:endParaRPr lang="en-US"/>
              </a:p>
            </p:txBody>
          </p:sp>
          <p:sp>
            <p:nvSpPr>
              <p:cNvPr id="364843" name="Freeform 299"/>
              <p:cNvSpPr>
                <a:spLocks noChangeAspect="1"/>
              </p:cNvSpPr>
              <p:nvPr/>
            </p:nvSpPr>
            <p:spPr bwMode="auto">
              <a:xfrm>
                <a:off x="4669" y="1379"/>
                <a:ext cx="114" cy="183"/>
              </a:xfrm>
              <a:custGeom>
                <a:avLst/>
                <a:gdLst/>
                <a:ahLst/>
                <a:cxnLst>
                  <a:cxn ang="0">
                    <a:pos x="0" y="264"/>
                  </a:cxn>
                  <a:cxn ang="0">
                    <a:pos x="0" y="240"/>
                  </a:cxn>
                  <a:cxn ang="0">
                    <a:pos x="18" y="204"/>
                  </a:cxn>
                  <a:cxn ang="0">
                    <a:pos x="12" y="180"/>
                  </a:cxn>
                  <a:cxn ang="0">
                    <a:pos x="12" y="162"/>
                  </a:cxn>
                  <a:cxn ang="0">
                    <a:pos x="0" y="12"/>
                  </a:cxn>
                  <a:cxn ang="0">
                    <a:pos x="18" y="18"/>
                  </a:cxn>
                  <a:cxn ang="0">
                    <a:pos x="36" y="6"/>
                  </a:cxn>
                  <a:cxn ang="0">
                    <a:pos x="132" y="0"/>
                  </a:cxn>
                  <a:cxn ang="0">
                    <a:pos x="150" y="168"/>
                  </a:cxn>
                  <a:cxn ang="0">
                    <a:pos x="150" y="186"/>
                  </a:cxn>
                  <a:cxn ang="0">
                    <a:pos x="120" y="198"/>
                  </a:cxn>
                  <a:cxn ang="0">
                    <a:pos x="126" y="204"/>
                  </a:cxn>
                  <a:cxn ang="0">
                    <a:pos x="102" y="246"/>
                  </a:cxn>
                  <a:cxn ang="0">
                    <a:pos x="90" y="240"/>
                  </a:cxn>
                  <a:cxn ang="0">
                    <a:pos x="84" y="234"/>
                  </a:cxn>
                  <a:cxn ang="0">
                    <a:pos x="66" y="258"/>
                  </a:cxn>
                  <a:cxn ang="0">
                    <a:pos x="60" y="246"/>
                  </a:cxn>
                  <a:cxn ang="0">
                    <a:pos x="48" y="264"/>
                  </a:cxn>
                  <a:cxn ang="0">
                    <a:pos x="18" y="252"/>
                  </a:cxn>
                  <a:cxn ang="0">
                    <a:pos x="18" y="264"/>
                  </a:cxn>
                  <a:cxn ang="0">
                    <a:pos x="6" y="258"/>
                  </a:cxn>
                  <a:cxn ang="0">
                    <a:pos x="0" y="264"/>
                  </a:cxn>
                  <a:cxn ang="0">
                    <a:pos x="0" y="270"/>
                  </a:cxn>
                </a:cxnLst>
                <a:rect l="0" t="0" r="r" b="b"/>
                <a:pathLst>
                  <a:path w="150" h="270">
                    <a:moveTo>
                      <a:pt x="0" y="264"/>
                    </a:moveTo>
                    <a:lnTo>
                      <a:pt x="0" y="240"/>
                    </a:lnTo>
                    <a:lnTo>
                      <a:pt x="18" y="204"/>
                    </a:lnTo>
                    <a:lnTo>
                      <a:pt x="12" y="180"/>
                    </a:lnTo>
                    <a:lnTo>
                      <a:pt x="12" y="162"/>
                    </a:lnTo>
                    <a:lnTo>
                      <a:pt x="0" y="12"/>
                    </a:lnTo>
                    <a:lnTo>
                      <a:pt x="18" y="18"/>
                    </a:lnTo>
                    <a:lnTo>
                      <a:pt x="36" y="6"/>
                    </a:lnTo>
                    <a:lnTo>
                      <a:pt x="132" y="0"/>
                    </a:lnTo>
                    <a:lnTo>
                      <a:pt x="150" y="168"/>
                    </a:lnTo>
                    <a:lnTo>
                      <a:pt x="150" y="186"/>
                    </a:lnTo>
                    <a:lnTo>
                      <a:pt x="120" y="198"/>
                    </a:lnTo>
                    <a:lnTo>
                      <a:pt x="126" y="204"/>
                    </a:lnTo>
                    <a:lnTo>
                      <a:pt x="102" y="246"/>
                    </a:lnTo>
                    <a:lnTo>
                      <a:pt x="90" y="240"/>
                    </a:lnTo>
                    <a:lnTo>
                      <a:pt x="84" y="234"/>
                    </a:lnTo>
                    <a:lnTo>
                      <a:pt x="66" y="258"/>
                    </a:lnTo>
                    <a:lnTo>
                      <a:pt x="60" y="246"/>
                    </a:lnTo>
                    <a:lnTo>
                      <a:pt x="48" y="264"/>
                    </a:lnTo>
                    <a:lnTo>
                      <a:pt x="18" y="252"/>
                    </a:lnTo>
                    <a:lnTo>
                      <a:pt x="18" y="264"/>
                    </a:lnTo>
                    <a:lnTo>
                      <a:pt x="6" y="258"/>
                    </a:lnTo>
                    <a:lnTo>
                      <a:pt x="0" y="264"/>
                    </a:lnTo>
                    <a:lnTo>
                      <a:pt x="0" y="270"/>
                    </a:lnTo>
                  </a:path>
                </a:pathLst>
              </a:custGeom>
              <a:noFill/>
              <a:ln w="9525">
                <a:solidFill>
                  <a:srgbClr val="000000"/>
                </a:solidFill>
                <a:prstDash val="solid"/>
                <a:round/>
                <a:headEnd/>
                <a:tailEnd/>
              </a:ln>
            </p:spPr>
            <p:txBody>
              <a:bodyPr/>
              <a:lstStyle/>
              <a:p>
                <a:endParaRPr lang="en-US"/>
              </a:p>
            </p:txBody>
          </p:sp>
          <p:sp>
            <p:nvSpPr>
              <p:cNvPr id="364844" name="Freeform 300"/>
              <p:cNvSpPr>
                <a:spLocks noChangeAspect="1"/>
              </p:cNvSpPr>
              <p:nvPr/>
            </p:nvSpPr>
            <p:spPr bwMode="auto">
              <a:xfrm>
                <a:off x="4339" y="1318"/>
                <a:ext cx="234" cy="139"/>
              </a:xfrm>
              <a:custGeom>
                <a:avLst/>
                <a:gdLst/>
                <a:ahLst/>
                <a:cxnLst>
                  <a:cxn ang="0">
                    <a:pos x="252" y="204"/>
                  </a:cxn>
                  <a:cxn ang="0">
                    <a:pos x="240" y="186"/>
                  </a:cxn>
                  <a:cxn ang="0">
                    <a:pos x="42" y="192"/>
                  </a:cxn>
                  <a:cxn ang="0">
                    <a:pos x="36" y="150"/>
                  </a:cxn>
                  <a:cxn ang="0">
                    <a:pos x="12" y="72"/>
                  </a:cxn>
                  <a:cxn ang="0">
                    <a:pos x="0" y="54"/>
                  </a:cxn>
                  <a:cxn ang="0">
                    <a:pos x="12" y="30"/>
                  </a:cxn>
                  <a:cxn ang="0">
                    <a:pos x="6" y="12"/>
                  </a:cxn>
                  <a:cxn ang="0">
                    <a:pos x="12" y="6"/>
                  </a:cxn>
                  <a:cxn ang="0">
                    <a:pos x="252" y="0"/>
                  </a:cxn>
                  <a:cxn ang="0">
                    <a:pos x="264" y="18"/>
                  </a:cxn>
                  <a:cxn ang="0">
                    <a:pos x="258" y="30"/>
                  </a:cxn>
                  <a:cxn ang="0">
                    <a:pos x="264" y="48"/>
                  </a:cxn>
                  <a:cxn ang="0">
                    <a:pos x="282" y="66"/>
                  </a:cxn>
                  <a:cxn ang="0">
                    <a:pos x="306" y="84"/>
                  </a:cxn>
                  <a:cxn ang="0">
                    <a:pos x="306" y="108"/>
                  </a:cxn>
                  <a:cxn ang="0">
                    <a:pos x="294" y="126"/>
                  </a:cxn>
                  <a:cxn ang="0">
                    <a:pos x="270" y="132"/>
                  </a:cxn>
                  <a:cxn ang="0">
                    <a:pos x="276" y="162"/>
                  </a:cxn>
                  <a:cxn ang="0">
                    <a:pos x="270" y="180"/>
                  </a:cxn>
                  <a:cxn ang="0">
                    <a:pos x="252" y="192"/>
                  </a:cxn>
                  <a:cxn ang="0">
                    <a:pos x="252" y="204"/>
                  </a:cxn>
                </a:cxnLst>
                <a:rect l="0" t="0" r="r" b="b"/>
                <a:pathLst>
                  <a:path w="306" h="204">
                    <a:moveTo>
                      <a:pt x="252" y="204"/>
                    </a:moveTo>
                    <a:lnTo>
                      <a:pt x="240" y="186"/>
                    </a:lnTo>
                    <a:lnTo>
                      <a:pt x="42" y="192"/>
                    </a:lnTo>
                    <a:lnTo>
                      <a:pt x="36" y="150"/>
                    </a:lnTo>
                    <a:lnTo>
                      <a:pt x="12" y="72"/>
                    </a:lnTo>
                    <a:lnTo>
                      <a:pt x="0" y="54"/>
                    </a:lnTo>
                    <a:lnTo>
                      <a:pt x="12" y="30"/>
                    </a:lnTo>
                    <a:lnTo>
                      <a:pt x="6" y="12"/>
                    </a:lnTo>
                    <a:lnTo>
                      <a:pt x="12" y="6"/>
                    </a:lnTo>
                    <a:lnTo>
                      <a:pt x="252" y="0"/>
                    </a:lnTo>
                    <a:lnTo>
                      <a:pt x="264" y="18"/>
                    </a:lnTo>
                    <a:lnTo>
                      <a:pt x="258" y="30"/>
                    </a:lnTo>
                    <a:lnTo>
                      <a:pt x="264" y="48"/>
                    </a:lnTo>
                    <a:lnTo>
                      <a:pt x="282" y="66"/>
                    </a:lnTo>
                    <a:lnTo>
                      <a:pt x="306" y="84"/>
                    </a:lnTo>
                    <a:lnTo>
                      <a:pt x="306" y="108"/>
                    </a:lnTo>
                    <a:lnTo>
                      <a:pt x="294" y="126"/>
                    </a:lnTo>
                    <a:lnTo>
                      <a:pt x="270" y="132"/>
                    </a:lnTo>
                    <a:lnTo>
                      <a:pt x="276" y="162"/>
                    </a:lnTo>
                    <a:lnTo>
                      <a:pt x="270" y="180"/>
                    </a:lnTo>
                    <a:lnTo>
                      <a:pt x="252" y="192"/>
                    </a:lnTo>
                    <a:lnTo>
                      <a:pt x="252" y="204"/>
                    </a:lnTo>
                    <a:close/>
                  </a:path>
                </a:pathLst>
              </a:custGeom>
              <a:solidFill>
                <a:srgbClr val="E8D898"/>
              </a:solidFill>
              <a:ln w="9525">
                <a:solidFill>
                  <a:srgbClr val="E8D898"/>
                </a:solidFill>
                <a:prstDash val="solid"/>
                <a:round/>
                <a:headEnd/>
                <a:tailEnd/>
              </a:ln>
            </p:spPr>
            <p:txBody>
              <a:bodyPr/>
              <a:lstStyle/>
              <a:p>
                <a:endParaRPr lang="en-US"/>
              </a:p>
            </p:txBody>
          </p:sp>
          <p:sp>
            <p:nvSpPr>
              <p:cNvPr id="364845" name="Freeform 301"/>
              <p:cNvSpPr>
                <a:spLocks noChangeAspect="1"/>
              </p:cNvSpPr>
              <p:nvPr/>
            </p:nvSpPr>
            <p:spPr bwMode="auto">
              <a:xfrm>
                <a:off x="4339" y="1318"/>
                <a:ext cx="234" cy="143"/>
              </a:xfrm>
              <a:custGeom>
                <a:avLst/>
                <a:gdLst/>
                <a:ahLst/>
                <a:cxnLst>
                  <a:cxn ang="0">
                    <a:pos x="252" y="204"/>
                  </a:cxn>
                  <a:cxn ang="0">
                    <a:pos x="240" y="186"/>
                  </a:cxn>
                  <a:cxn ang="0">
                    <a:pos x="42" y="192"/>
                  </a:cxn>
                  <a:cxn ang="0">
                    <a:pos x="36" y="150"/>
                  </a:cxn>
                  <a:cxn ang="0">
                    <a:pos x="12" y="72"/>
                  </a:cxn>
                  <a:cxn ang="0">
                    <a:pos x="0" y="54"/>
                  </a:cxn>
                  <a:cxn ang="0">
                    <a:pos x="12" y="30"/>
                  </a:cxn>
                  <a:cxn ang="0">
                    <a:pos x="6" y="12"/>
                  </a:cxn>
                  <a:cxn ang="0">
                    <a:pos x="12" y="6"/>
                  </a:cxn>
                  <a:cxn ang="0">
                    <a:pos x="252" y="0"/>
                  </a:cxn>
                  <a:cxn ang="0">
                    <a:pos x="264" y="18"/>
                  </a:cxn>
                  <a:cxn ang="0">
                    <a:pos x="258" y="30"/>
                  </a:cxn>
                  <a:cxn ang="0">
                    <a:pos x="264" y="48"/>
                  </a:cxn>
                  <a:cxn ang="0">
                    <a:pos x="282" y="66"/>
                  </a:cxn>
                  <a:cxn ang="0">
                    <a:pos x="306" y="84"/>
                  </a:cxn>
                  <a:cxn ang="0">
                    <a:pos x="306" y="108"/>
                  </a:cxn>
                  <a:cxn ang="0">
                    <a:pos x="294" y="126"/>
                  </a:cxn>
                  <a:cxn ang="0">
                    <a:pos x="270" y="132"/>
                  </a:cxn>
                  <a:cxn ang="0">
                    <a:pos x="276" y="162"/>
                  </a:cxn>
                  <a:cxn ang="0">
                    <a:pos x="270" y="180"/>
                  </a:cxn>
                  <a:cxn ang="0">
                    <a:pos x="252" y="192"/>
                  </a:cxn>
                  <a:cxn ang="0">
                    <a:pos x="252" y="204"/>
                  </a:cxn>
                  <a:cxn ang="0">
                    <a:pos x="252" y="210"/>
                  </a:cxn>
                </a:cxnLst>
                <a:rect l="0" t="0" r="r" b="b"/>
                <a:pathLst>
                  <a:path w="306" h="210">
                    <a:moveTo>
                      <a:pt x="252" y="204"/>
                    </a:moveTo>
                    <a:lnTo>
                      <a:pt x="240" y="186"/>
                    </a:lnTo>
                    <a:lnTo>
                      <a:pt x="42" y="192"/>
                    </a:lnTo>
                    <a:lnTo>
                      <a:pt x="36" y="150"/>
                    </a:lnTo>
                    <a:lnTo>
                      <a:pt x="12" y="72"/>
                    </a:lnTo>
                    <a:lnTo>
                      <a:pt x="0" y="54"/>
                    </a:lnTo>
                    <a:lnTo>
                      <a:pt x="12" y="30"/>
                    </a:lnTo>
                    <a:lnTo>
                      <a:pt x="6" y="12"/>
                    </a:lnTo>
                    <a:lnTo>
                      <a:pt x="12" y="6"/>
                    </a:lnTo>
                    <a:lnTo>
                      <a:pt x="252" y="0"/>
                    </a:lnTo>
                    <a:lnTo>
                      <a:pt x="264" y="18"/>
                    </a:lnTo>
                    <a:lnTo>
                      <a:pt x="258" y="30"/>
                    </a:lnTo>
                    <a:lnTo>
                      <a:pt x="264" y="48"/>
                    </a:lnTo>
                    <a:lnTo>
                      <a:pt x="282" y="66"/>
                    </a:lnTo>
                    <a:lnTo>
                      <a:pt x="306" y="84"/>
                    </a:lnTo>
                    <a:lnTo>
                      <a:pt x="306" y="108"/>
                    </a:lnTo>
                    <a:lnTo>
                      <a:pt x="294" y="126"/>
                    </a:lnTo>
                    <a:lnTo>
                      <a:pt x="270" y="132"/>
                    </a:lnTo>
                    <a:lnTo>
                      <a:pt x="276" y="162"/>
                    </a:lnTo>
                    <a:lnTo>
                      <a:pt x="270" y="180"/>
                    </a:lnTo>
                    <a:lnTo>
                      <a:pt x="252" y="192"/>
                    </a:lnTo>
                    <a:lnTo>
                      <a:pt x="252" y="204"/>
                    </a:lnTo>
                    <a:lnTo>
                      <a:pt x="252" y="210"/>
                    </a:lnTo>
                  </a:path>
                </a:pathLst>
              </a:custGeom>
              <a:noFill/>
              <a:ln w="9525">
                <a:solidFill>
                  <a:srgbClr val="000000"/>
                </a:solidFill>
                <a:prstDash val="solid"/>
                <a:round/>
                <a:headEnd/>
                <a:tailEnd/>
              </a:ln>
            </p:spPr>
            <p:txBody>
              <a:bodyPr/>
              <a:lstStyle/>
              <a:p>
                <a:endParaRPr lang="en-US"/>
              </a:p>
            </p:txBody>
          </p:sp>
          <p:sp>
            <p:nvSpPr>
              <p:cNvPr id="364846" name="Freeform 302"/>
              <p:cNvSpPr>
                <a:spLocks noChangeAspect="1"/>
              </p:cNvSpPr>
              <p:nvPr/>
            </p:nvSpPr>
            <p:spPr bwMode="auto">
              <a:xfrm>
                <a:off x="4129" y="1469"/>
                <a:ext cx="288" cy="134"/>
              </a:xfrm>
              <a:custGeom>
                <a:avLst/>
                <a:gdLst/>
                <a:ahLst/>
                <a:cxnLst>
                  <a:cxn ang="0">
                    <a:pos x="342" y="6"/>
                  </a:cxn>
                  <a:cxn ang="0">
                    <a:pos x="360" y="18"/>
                  </a:cxn>
                  <a:cxn ang="0">
                    <a:pos x="348" y="36"/>
                  </a:cxn>
                  <a:cxn ang="0">
                    <a:pos x="378" y="60"/>
                  </a:cxn>
                  <a:cxn ang="0">
                    <a:pos x="378" y="198"/>
                  </a:cxn>
                  <a:cxn ang="0">
                    <a:pos x="0" y="192"/>
                  </a:cxn>
                  <a:cxn ang="0">
                    <a:pos x="12" y="0"/>
                  </a:cxn>
                  <a:cxn ang="0">
                    <a:pos x="336" y="6"/>
                  </a:cxn>
                  <a:cxn ang="0">
                    <a:pos x="342" y="6"/>
                  </a:cxn>
                </a:cxnLst>
                <a:rect l="0" t="0" r="r" b="b"/>
                <a:pathLst>
                  <a:path w="378" h="198">
                    <a:moveTo>
                      <a:pt x="342" y="6"/>
                    </a:moveTo>
                    <a:lnTo>
                      <a:pt x="360" y="18"/>
                    </a:lnTo>
                    <a:lnTo>
                      <a:pt x="348" y="36"/>
                    </a:lnTo>
                    <a:lnTo>
                      <a:pt x="378" y="60"/>
                    </a:lnTo>
                    <a:lnTo>
                      <a:pt x="378" y="198"/>
                    </a:lnTo>
                    <a:lnTo>
                      <a:pt x="0" y="192"/>
                    </a:lnTo>
                    <a:lnTo>
                      <a:pt x="12" y="0"/>
                    </a:lnTo>
                    <a:lnTo>
                      <a:pt x="336" y="6"/>
                    </a:lnTo>
                    <a:lnTo>
                      <a:pt x="342" y="6"/>
                    </a:lnTo>
                    <a:close/>
                  </a:path>
                </a:pathLst>
              </a:custGeom>
              <a:solidFill>
                <a:srgbClr val="E8D898"/>
              </a:solidFill>
              <a:ln w="9525">
                <a:solidFill>
                  <a:srgbClr val="E8D898"/>
                </a:solidFill>
                <a:prstDash val="solid"/>
                <a:round/>
                <a:headEnd/>
                <a:tailEnd/>
              </a:ln>
            </p:spPr>
            <p:txBody>
              <a:bodyPr/>
              <a:lstStyle/>
              <a:p>
                <a:endParaRPr lang="en-US"/>
              </a:p>
            </p:txBody>
          </p:sp>
          <p:sp>
            <p:nvSpPr>
              <p:cNvPr id="364847" name="Freeform 303"/>
              <p:cNvSpPr>
                <a:spLocks noChangeAspect="1"/>
              </p:cNvSpPr>
              <p:nvPr/>
            </p:nvSpPr>
            <p:spPr bwMode="auto">
              <a:xfrm>
                <a:off x="4129" y="1469"/>
                <a:ext cx="288" cy="134"/>
              </a:xfrm>
              <a:custGeom>
                <a:avLst/>
                <a:gdLst/>
                <a:ahLst/>
                <a:cxnLst>
                  <a:cxn ang="0">
                    <a:pos x="342" y="6"/>
                  </a:cxn>
                  <a:cxn ang="0">
                    <a:pos x="360" y="18"/>
                  </a:cxn>
                  <a:cxn ang="0">
                    <a:pos x="348" y="36"/>
                  </a:cxn>
                  <a:cxn ang="0">
                    <a:pos x="378" y="60"/>
                  </a:cxn>
                  <a:cxn ang="0">
                    <a:pos x="378" y="198"/>
                  </a:cxn>
                  <a:cxn ang="0">
                    <a:pos x="0" y="192"/>
                  </a:cxn>
                  <a:cxn ang="0">
                    <a:pos x="12" y="0"/>
                  </a:cxn>
                  <a:cxn ang="0">
                    <a:pos x="336" y="6"/>
                  </a:cxn>
                  <a:cxn ang="0">
                    <a:pos x="342" y="6"/>
                  </a:cxn>
                  <a:cxn ang="0">
                    <a:pos x="342" y="12"/>
                  </a:cxn>
                </a:cxnLst>
                <a:rect l="0" t="0" r="r" b="b"/>
                <a:pathLst>
                  <a:path w="378" h="198">
                    <a:moveTo>
                      <a:pt x="342" y="6"/>
                    </a:moveTo>
                    <a:lnTo>
                      <a:pt x="360" y="18"/>
                    </a:lnTo>
                    <a:lnTo>
                      <a:pt x="348" y="36"/>
                    </a:lnTo>
                    <a:lnTo>
                      <a:pt x="378" y="60"/>
                    </a:lnTo>
                    <a:lnTo>
                      <a:pt x="378" y="198"/>
                    </a:lnTo>
                    <a:lnTo>
                      <a:pt x="0" y="192"/>
                    </a:lnTo>
                    <a:lnTo>
                      <a:pt x="12" y="0"/>
                    </a:lnTo>
                    <a:lnTo>
                      <a:pt x="336" y="6"/>
                    </a:lnTo>
                    <a:lnTo>
                      <a:pt x="342" y="6"/>
                    </a:lnTo>
                    <a:lnTo>
                      <a:pt x="342" y="12"/>
                    </a:lnTo>
                  </a:path>
                </a:pathLst>
              </a:custGeom>
              <a:noFill/>
              <a:ln w="9525">
                <a:solidFill>
                  <a:srgbClr val="000000"/>
                </a:solidFill>
                <a:prstDash val="solid"/>
                <a:round/>
                <a:headEnd/>
                <a:tailEnd/>
              </a:ln>
            </p:spPr>
            <p:txBody>
              <a:bodyPr/>
              <a:lstStyle/>
              <a:p>
                <a:endParaRPr lang="en-US"/>
              </a:p>
            </p:txBody>
          </p:sp>
          <p:sp>
            <p:nvSpPr>
              <p:cNvPr id="364848" name="Freeform 304"/>
              <p:cNvSpPr>
                <a:spLocks noChangeAspect="1"/>
              </p:cNvSpPr>
              <p:nvPr/>
            </p:nvSpPr>
            <p:spPr bwMode="auto">
              <a:xfrm>
                <a:off x="4619" y="1489"/>
                <a:ext cx="283" cy="131"/>
              </a:xfrm>
              <a:custGeom>
                <a:avLst/>
                <a:gdLst/>
                <a:ahLst/>
                <a:cxnLst>
                  <a:cxn ang="0">
                    <a:pos x="294" y="156"/>
                  </a:cxn>
                  <a:cxn ang="0">
                    <a:pos x="72" y="174"/>
                  </a:cxn>
                  <a:cxn ang="0">
                    <a:pos x="72" y="186"/>
                  </a:cxn>
                  <a:cxn ang="0">
                    <a:pos x="0" y="192"/>
                  </a:cxn>
                  <a:cxn ang="0">
                    <a:pos x="6" y="186"/>
                  </a:cxn>
                  <a:cxn ang="0">
                    <a:pos x="12" y="186"/>
                  </a:cxn>
                  <a:cxn ang="0">
                    <a:pos x="12" y="156"/>
                  </a:cxn>
                  <a:cxn ang="0">
                    <a:pos x="18" y="144"/>
                  </a:cxn>
                  <a:cxn ang="0">
                    <a:pos x="48" y="150"/>
                  </a:cxn>
                  <a:cxn ang="0">
                    <a:pos x="42" y="132"/>
                  </a:cxn>
                  <a:cxn ang="0">
                    <a:pos x="66" y="126"/>
                  </a:cxn>
                  <a:cxn ang="0">
                    <a:pos x="60" y="114"/>
                  </a:cxn>
                  <a:cxn ang="0">
                    <a:pos x="66" y="102"/>
                  </a:cxn>
                  <a:cxn ang="0">
                    <a:pos x="72" y="96"/>
                  </a:cxn>
                  <a:cxn ang="0">
                    <a:pos x="84" y="102"/>
                  </a:cxn>
                  <a:cxn ang="0">
                    <a:pos x="84" y="90"/>
                  </a:cxn>
                  <a:cxn ang="0">
                    <a:pos x="114" y="102"/>
                  </a:cxn>
                  <a:cxn ang="0">
                    <a:pos x="126" y="84"/>
                  </a:cxn>
                  <a:cxn ang="0">
                    <a:pos x="132" y="96"/>
                  </a:cxn>
                  <a:cxn ang="0">
                    <a:pos x="150" y="72"/>
                  </a:cxn>
                  <a:cxn ang="0">
                    <a:pos x="156" y="78"/>
                  </a:cxn>
                  <a:cxn ang="0">
                    <a:pos x="168" y="84"/>
                  </a:cxn>
                  <a:cxn ang="0">
                    <a:pos x="192" y="42"/>
                  </a:cxn>
                  <a:cxn ang="0">
                    <a:pos x="186" y="36"/>
                  </a:cxn>
                  <a:cxn ang="0">
                    <a:pos x="216" y="24"/>
                  </a:cxn>
                  <a:cxn ang="0">
                    <a:pos x="216" y="6"/>
                  </a:cxn>
                  <a:cxn ang="0">
                    <a:pos x="234" y="0"/>
                  </a:cxn>
                  <a:cxn ang="0">
                    <a:pos x="246" y="18"/>
                  </a:cxn>
                  <a:cxn ang="0">
                    <a:pos x="276" y="30"/>
                  </a:cxn>
                  <a:cxn ang="0">
                    <a:pos x="312" y="18"/>
                  </a:cxn>
                  <a:cxn ang="0">
                    <a:pos x="330" y="36"/>
                  </a:cxn>
                  <a:cxn ang="0">
                    <a:pos x="342" y="66"/>
                  </a:cxn>
                  <a:cxn ang="0">
                    <a:pos x="372" y="84"/>
                  </a:cxn>
                  <a:cxn ang="0">
                    <a:pos x="318" y="144"/>
                  </a:cxn>
                  <a:cxn ang="0">
                    <a:pos x="294" y="156"/>
                  </a:cxn>
                </a:cxnLst>
                <a:rect l="0" t="0" r="r" b="b"/>
                <a:pathLst>
                  <a:path w="372" h="192">
                    <a:moveTo>
                      <a:pt x="294" y="156"/>
                    </a:moveTo>
                    <a:lnTo>
                      <a:pt x="72" y="174"/>
                    </a:lnTo>
                    <a:lnTo>
                      <a:pt x="72" y="186"/>
                    </a:lnTo>
                    <a:lnTo>
                      <a:pt x="0" y="192"/>
                    </a:lnTo>
                    <a:lnTo>
                      <a:pt x="6" y="186"/>
                    </a:lnTo>
                    <a:lnTo>
                      <a:pt x="12" y="186"/>
                    </a:lnTo>
                    <a:lnTo>
                      <a:pt x="12" y="156"/>
                    </a:lnTo>
                    <a:lnTo>
                      <a:pt x="18" y="144"/>
                    </a:lnTo>
                    <a:lnTo>
                      <a:pt x="48" y="150"/>
                    </a:lnTo>
                    <a:lnTo>
                      <a:pt x="42" y="132"/>
                    </a:lnTo>
                    <a:lnTo>
                      <a:pt x="66" y="126"/>
                    </a:lnTo>
                    <a:lnTo>
                      <a:pt x="60" y="114"/>
                    </a:lnTo>
                    <a:lnTo>
                      <a:pt x="66" y="102"/>
                    </a:lnTo>
                    <a:lnTo>
                      <a:pt x="72" y="96"/>
                    </a:lnTo>
                    <a:lnTo>
                      <a:pt x="84" y="102"/>
                    </a:lnTo>
                    <a:lnTo>
                      <a:pt x="84" y="90"/>
                    </a:lnTo>
                    <a:lnTo>
                      <a:pt x="114" y="102"/>
                    </a:lnTo>
                    <a:lnTo>
                      <a:pt x="126" y="84"/>
                    </a:lnTo>
                    <a:lnTo>
                      <a:pt x="132" y="96"/>
                    </a:lnTo>
                    <a:lnTo>
                      <a:pt x="150" y="72"/>
                    </a:lnTo>
                    <a:lnTo>
                      <a:pt x="156" y="78"/>
                    </a:lnTo>
                    <a:lnTo>
                      <a:pt x="168" y="84"/>
                    </a:lnTo>
                    <a:lnTo>
                      <a:pt x="192" y="42"/>
                    </a:lnTo>
                    <a:lnTo>
                      <a:pt x="186" y="36"/>
                    </a:lnTo>
                    <a:lnTo>
                      <a:pt x="216" y="24"/>
                    </a:lnTo>
                    <a:lnTo>
                      <a:pt x="216" y="6"/>
                    </a:lnTo>
                    <a:lnTo>
                      <a:pt x="234" y="0"/>
                    </a:lnTo>
                    <a:lnTo>
                      <a:pt x="246" y="18"/>
                    </a:lnTo>
                    <a:lnTo>
                      <a:pt x="276" y="30"/>
                    </a:lnTo>
                    <a:lnTo>
                      <a:pt x="312" y="18"/>
                    </a:lnTo>
                    <a:lnTo>
                      <a:pt x="330" y="36"/>
                    </a:lnTo>
                    <a:lnTo>
                      <a:pt x="342" y="66"/>
                    </a:lnTo>
                    <a:lnTo>
                      <a:pt x="372" y="84"/>
                    </a:lnTo>
                    <a:lnTo>
                      <a:pt x="318" y="144"/>
                    </a:lnTo>
                    <a:lnTo>
                      <a:pt x="294" y="156"/>
                    </a:lnTo>
                    <a:close/>
                  </a:path>
                </a:pathLst>
              </a:custGeom>
              <a:solidFill>
                <a:srgbClr val="E8D898"/>
              </a:solidFill>
              <a:ln w="9525">
                <a:solidFill>
                  <a:srgbClr val="E8D898"/>
                </a:solidFill>
                <a:prstDash val="solid"/>
                <a:round/>
                <a:headEnd/>
                <a:tailEnd/>
              </a:ln>
            </p:spPr>
            <p:txBody>
              <a:bodyPr/>
              <a:lstStyle/>
              <a:p>
                <a:endParaRPr lang="en-US"/>
              </a:p>
            </p:txBody>
          </p:sp>
          <p:sp>
            <p:nvSpPr>
              <p:cNvPr id="364849" name="Freeform 305"/>
              <p:cNvSpPr>
                <a:spLocks noChangeAspect="1"/>
              </p:cNvSpPr>
              <p:nvPr/>
            </p:nvSpPr>
            <p:spPr bwMode="auto">
              <a:xfrm>
                <a:off x="4619" y="1489"/>
                <a:ext cx="283" cy="131"/>
              </a:xfrm>
              <a:custGeom>
                <a:avLst/>
                <a:gdLst/>
                <a:ahLst/>
                <a:cxnLst>
                  <a:cxn ang="0">
                    <a:pos x="294" y="156"/>
                  </a:cxn>
                  <a:cxn ang="0">
                    <a:pos x="72" y="174"/>
                  </a:cxn>
                  <a:cxn ang="0">
                    <a:pos x="72" y="186"/>
                  </a:cxn>
                  <a:cxn ang="0">
                    <a:pos x="0" y="192"/>
                  </a:cxn>
                  <a:cxn ang="0">
                    <a:pos x="6" y="186"/>
                  </a:cxn>
                  <a:cxn ang="0">
                    <a:pos x="12" y="186"/>
                  </a:cxn>
                  <a:cxn ang="0">
                    <a:pos x="12" y="156"/>
                  </a:cxn>
                  <a:cxn ang="0">
                    <a:pos x="18" y="144"/>
                  </a:cxn>
                  <a:cxn ang="0">
                    <a:pos x="48" y="150"/>
                  </a:cxn>
                  <a:cxn ang="0">
                    <a:pos x="42" y="132"/>
                  </a:cxn>
                  <a:cxn ang="0">
                    <a:pos x="66" y="126"/>
                  </a:cxn>
                  <a:cxn ang="0">
                    <a:pos x="60" y="114"/>
                  </a:cxn>
                  <a:cxn ang="0">
                    <a:pos x="66" y="102"/>
                  </a:cxn>
                  <a:cxn ang="0">
                    <a:pos x="72" y="96"/>
                  </a:cxn>
                  <a:cxn ang="0">
                    <a:pos x="84" y="102"/>
                  </a:cxn>
                  <a:cxn ang="0">
                    <a:pos x="84" y="90"/>
                  </a:cxn>
                  <a:cxn ang="0">
                    <a:pos x="114" y="102"/>
                  </a:cxn>
                  <a:cxn ang="0">
                    <a:pos x="126" y="84"/>
                  </a:cxn>
                  <a:cxn ang="0">
                    <a:pos x="132" y="96"/>
                  </a:cxn>
                  <a:cxn ang="0">
                    <a:pos x="150" y="72"/>
                  </a:cxn>
                  <a:cxn ang="0">
                    <a:pos x="156" y="78"/>
                  </a:cxn>
                  <a:cxn ang="0">
                    <a:pos x="168" y="84"/>
                  </a:cxn>
                  <a:cxn ang="0">
                    <a:pos x="192" y="42"/>
                  </a:cxn>
                  <a:cxn ang="0">
                    <a:pos x="186" y="36"/>
                  </a:cxn>
                  <a:cxn ang="0">
                    <a:pos x="216" y="24"/>
                  </a:cxn>
                  <a:cxn ang="0">
                    <a:pos x="216" y="6"/>
                  </a:cxn>
                  <a:cxn ang="0">
                    <a:pos x="234" y="0"/>
                  </a:cxn>
                  <a:cxn ang="0">
                    <a:pos x="246" y="18"/>
                  </a:cxn>
                  <a:cxn ang="0">
                    <a:pos x="276" y="30"/>
                  </a:cxn>
                  <a:cxn ang="0">
                    <a:pos x="312" y="18"/>
                  </a:cxn>
                  <a:cxn ang="0">
                    <a:pos x="330" y="36"/>
                  </a:cxn>
                  <a:cxn ang="0">
                    <a:pos x="342" y="66"/>
                  </a:cxn>
                  <a:cxn ang="0">
                    <a:pos x="372" y="84"/>
                  </a:cxn>
                  <a:cxn ang="0">
                    <a:pos x="318" y="144"/>
                  </a:cxn>
                  <a:cxn ang="0">
                    <a:pos x="294" y="156"/>
                  </a:cxn>
                  <a:cxn ang="0">
                    <a:pos x="294" y="162"/>
                  </a:cxn>
                </a:cxnLst>
                <a:rect l="0" t="0" r="r" b="b"/>
                <a:pathLst>
                  <a:path w="372" h="192">
                    <a:moveTo>
                      <a:pt x="294" y="156"/>
                    </a:moveTo>
                    <a:lnTo>
                      <a:pt x="72" y="174"/>
                    </a:lnTo>
                    <a:lnTo>
                      <a:pt x="72" y="186"/>
                    </a:lnTo>
                    <a:lnTo>
                      <a:pt x="0" y="192"/>
                    </a:lnTo>
                    <a:lnTo>
                      <a:pt x="6" y="186"/>
                    </a:lnTo>
                    <a:lnTo>
                      <a:pt x="12" y="186"/>
                    </a:lnTo>
                    <a:lnTo>
                      <a:pt x="12" y="156"/>
                    </a:lnTo>
                    <a:lnTo>
                      <a:pt x="18" y="144"/>
                    </a:lnTo>
                    <a:lnTo>
                      <a:pt x="48" y="150"/>
                    </a:lnTo>
                    <a:lnTo>
                      <a:pt x="42" y="132"/>
                    </a:lnTo>
                    <a:lnTo>
                      <a:pt x="66" y="126"/>
                    </a:lnTo>
                    <a:lnTo>
                      <a:pt x="60" y="114"/>
                    </a:lnTo>
                    <a:lnTo>
                      <a:pt x="66" y="102"/>
                    </a:lnTo>
                    <a:lnTo>
                      <a:pt x="72" y="96"/>
                    </a:lnTo>
                    <a:lnTo>
                      <a:pt x="84" y="102"/>
                    </a:lnTo>
                    <a:lnTo>
                      <a:pt x="84" y="90"/>
                    </a:lnTo>
                    <a:lnTo>
                      <a:pt x="114" y="102"/>
                    </a:lnTo>
                    <a:lnTo>
                      <a:pt x="126" y="84"/>
                    </a:lnTo>
                    <a:lnTo>
                      <a:pt x="132" y="96"/>
                    </a:lnTo>
                    <a:lnTo>
                      <a:pt x="150" y="72"/>
                    </a:lnTo>
                    <a:lnTo>
                      <a:pt x="156" y="78"/>
                    </a:lnTo>
                    <a:lnTo>
                      <a:pt x="168" y="84"/>
                    </a:lnTo>
                    <a:lnTo>
                      <a:pt x="192" y="42"/>
                    </a:lnTo>
                    <a:lnTo>
                      <a:pt x="186" y="36"/>
                    </a:lnTo>
                    <a:lnTo>
                      <a:pt x="216" y="24"/>
                    </a:lnTo>
                    <a:lnTo>
                      <a:pt x="216" y="6"/>
                    </a:lnTo>
                    <a:lnTo>
                      <a:pt x="234" y="0"/>
                    </a:lnTo>
                    <a:lnTo>
                      <a:pt x="246" y="18"/>
                    </a:lnTo>
                    <a:lnTo>
                      <a:pt x="276" y="30"/>
                    </a:lnTo>
                    <a:lnTo>
                      <a:pt x="312" y="18"/>
                    </a:lnTo>
                    <a:lnTo>
                      <a:pt x="330" y="36"/>
                    </a:lnTo>
                    <a:lnTo>
                      <a:pt x="342" y="66"/>
                    </a:lnTo>
                    <a:lnTo>
                      <a:pt x="372" y="84"/>
                    </a:lnTo>
                    <a:lnTo>
                      <a:pt x="318" y="144"/>
                    </a:lnTo>
                    <a:lnTo>
                      <a:pt x="294" y="156"/>
                    </a:lnTo>
                    <a:lnTo>
                      <a:pt x="294" y="162"/>
                    </a:lnTo>
                  </a:path>
                </a:pathLst>
              </a:custGeom>
              <a:noFill/>
              <a:ln w="9525">
                <a:solidFill>
                  <a:srgbClr val="000000"/>
                </a:solidFill>
                <a:prstDash val="solid"/>
                <a:round/>
                <a:headEnd/>
                <a:tailEnd/>
              </a:ln>
            </p:spPr>
            <p:txBody>
              <a:bodyPr/>
              <a:lstStyle/>
              <a:p>
                <a:endParaRPr lang="en-US"/>
              </a:p>
            </p:txBody>
          </p:sp>
          <p:sp>
            <p:nvSpPr>
              <p:cNvPr id="364850" name="Freeform 306"/>
              <p:cNvSpPr>
                <a:spLocks noChangeAspect="1"/>
              </p:cNvSpPr>
              <p:nvPr/>
            </p:nvSpPr>
            <p:spPr bwMode="auto">
              <a:xfrm>
                <a:off x="4440" y="1778"/>
                <a:ext cx="220" cy="167"/>
              </a:xfrm>
              <a:custGeom>
                <a:avLst/>
                <a:gdLst/>
                <a:ahLst/>
                <a:cxnLst>
                  <a:cxn ang="0">
                    <a:pos x="258" y="174"/>
                  </a:cxn>
                  <a:cxn ang="0">
                    <a:pos x="216" y="162"/>
                  </a:cxn>
                  <a:cxn ang="0">
                    <a:pos x="204" y="174"/>
                  </a:cxn>
                  <a:cxn ang="0">
                    <a:pos x="228" y="180"/>
                  </a:cxn>
                  <a:cxn ang="0">
                    <a:pos x="246" y="174"/>
                  </a:cxn>
                  <a:cxn ang="0">
                    <a:pos x="240" y="186"/>
                  </a:cxn>
                  <a:cxn ang="0">
                    <a:pos x="252" y="192"/>
                  </a:cxn>
                  <a:cxn ang="0">
                    <a:pos x="258" y="180"/>
                  </a:cxn>
                  <a:cxn ang="0">
                    <a:pos x="276" y="174"/>
                  </a:cxn>
                  <a:cxn ang="0">
                    <a:pos x="276" y="186"/>
                  </a:cxn>
                  <a:cxn ang="0">
                    <a:pos x="252" y="210"/>
                  </a:cxn>
                  <a:cxn ang="0">
                    <a:pos x="258" y="222"/>
                  </a:cxn>
                  <a:cxn ang="0">
                    <a:pos x="288" y="234"/>
                  </a:cxn>
                  <a:cxn ang="0">
                    <a:pos x="282" y="246"/>
                  </a:cxn>
                  <a:cxn ang="0">
                    <a:pos x="276" y="240"/>
                  </a:cxn>
                  <a:cxn ang="0">
                    <a:pos x="270" y="246"/>
                  </a:cxn>
                  <a:cxn ang="0">
                    <a:pos x="264" y="228"/>
                  </a:cxn>
                  <a:cxn ang="0">
                    <a:pos x="228" y="216"/>
                  </a:cxn>
                  <a:cxn ang="0">
                    <a:pos x="234" y="234"/>
                  </a:cxn>
                  <a:cxn ang="0">
                    <a:pos x="222" y="240"/>
                  </a:cxn>
                  <a:cxn ang="0">
                    <a:pos x="216" y="228"/>
                  </a:cxn>
                  <a:cxn ang="0">
                    <a:pos x="210" y="234"/>
                  </a:cxn>
                  <a:cxn ang="0">
                    <a:pos x="204" y="228"/>
                  </a:cxn>
                  <a:cxn ang="0">
                    <a:pos x="198" y="240"/>
                  </a:cxn>
                  <a:cxn ang="0">
                    <a:pos x="186" y="246"/>
                  </a:cxn>
                  <a:cxn ang="0">
                    <a:pos x="174" y="240"/>
                  </a:cxn>
                  <a:cxn ang="0">
                    <a:pos x="162" y="222"/>
                  </a:cxn>
                  <a:cxn ang="0">
                    <a:pos x="144" y="216"/>
                  </a:cxn>
                  <a:cxn ang="0">
                    <a:pos x="144" y="204"/>
                  </a:cxn>
                  <a:cxn ang="0">
                    <a:pos x="126" y="204"/>
                  </a:cxn>
                  <a:cxn ang="0">
                    <a:pos x="126" y="198"/>
                  </a:cxn>
                  <a:cxn ang="0">
                    <a:pos x="108" y="204"/>
                  </a:cxn>
                  <a:cxn ang="0">
                    <a:pos x="120" y="216"/>
                  </a:cxn>
                  <a:cxn ang="0">
                    <a:pos x="102" y="222"/>
                  </a:cxn>
                  <a:cxn ang="0">
                    <a:pos x="54" y="204"/>
                  </a:cxn>
                  <a:cxn ang="0">
                    <a:pos x="18" y="210"/>
                  </a:cxn>
                  <a:cxn ang="0">
                    <a:pos x="12" y="204"/>
                  </a:cxn>
                  <a:cxn ang="0">
                    <a:pos x="24" y="192"/>
                  </a:cxn>
                  <a:cxn ang="0">
                    <a:pos x="24" y="156"/>
                  </a:cxn>
                  <a:cxn ang="0">
                    <a:pos x="36" y="126"/>
                  </a:cxn>
                  <a:cxn ang="0">
                    <a:pos x="6" y="66"/>
                  </a:cxn>
                  <a:cxn ang="0">
                    <a:pos x="0" y="0"/>
                  </a:cxn>
                  <a:cxn ang="0">
                    <a:pos x="162" y="0"/>
                  </a:cxn>
                  <a:cxn ang="0">
                    <a:pos x="162" y="24"/>
                  </a:cxn>
                  <a:cxn ang="0">
                    <a:pos x="168" y="18"/>
                  </a:cxn>
                  <a:cxn ang="0">
                    <a:pos x="162" y="30"/>
                  </a:cxn>
                  <a:cxn ang="0">
                    <a:pos x="174" y="36"/>
                  </a:cxn>
                  <a:cxn ang="0">
                    <a:pos x="162" y="48"/>
                  </a:cxn>
                  <a:cxn ang="0">
                    <a:pos x="168" y="48"/>
                  </a:cxn>
                  <a:cxn ang="0">
                    <a:pos x="144" y="84"/>
                  </a:cxn>
                  <a:cxn ang="0">
                    <a:pos x="138" y="126"/>
                  </a:cxn>
                  <a:cxn ang="0">
                    <a:pos x="240" y="120"/>
                  </a:cxn>
                  <a:cxn ang="0">
                    <a:pos x="240" y="144"/>
                  </a:cxn>
                  <a:cxn ang="0">
                    <a:pos x="252" y="168"/>
                  </a:cxn>
                  <a:cxn ang="0">
                    <a:pos x="258" y="174"/>
                  </a:cxn>
                </a:cxnLst>
                <a:rect l="0" t="0" r="r" b="b"/>
                <a:pathLst>
                  <a:path w="288" h="246">
                    <a:moveTo>
                      <a:pt x="258" y="174"/>
                    </a:moveTo>
                    <a:lnTo>
                      <a:pt x="216" y="162"/>
                    </a:lnTo>
                    <a:lnTo>
                      <a:pt x="204" y="174"/>
                    </a:lnTo>
                    <a:lnTo>
                      <a:pt x="228" y="180"/>
                    </a:lnTo>
                    <a:lnTo>
                      <a:pt x="246" y="174"/>
                    </a:lnTo>
                    <a:lnTo>
                      <a:pt x="240" y="186"/>
                    </a:lnTo>
                    <a:lnTo>
                      <a:pt x="252" y="192"/>
                    </a:lnTo>
                    <a:lnTo>
                      <a:pt x="258" y="180"/>
                    </a:lnTo>
                    <a:lnTo>
                      <a:pt x="276" y="174"/>
                    </a:lnTo>
                    <a:lnTo>
                      <a:pt x="276" y="186"/>
                    </a:lnTo>
                    <a:lnTo>
                      <a:pt x="252" y="210"/>
                    </a:lnTo>
                    <a:lnTo>
                      <a:pt x="258" y="222"/>
                    </a:lnTo>
                    <a:lnTo>
                      <a:pt x="288" y="234"/>
                    </a:lnTo>
                    <a:lnTo>
                      <a:pt x="282" y="246"/>
                    </a:lnTo>
                    <a:lnTo>
                      <a:pt x="276" y="240"/>
                    </a:lnTo>
                    <a:lnTo>
                      <a:pt x="270" y="246"/>
                    </a:lnTo>
                    <a:lnTo>
                      <a:pt x="264" y="228"/>
                    </a:lnTo>
                    <a:lnTo>
                      <a:pt x="228" y="216"/>
                    </a:lnTo>
                    <a:lnTo>
                      <a:pt x="234" y="234"/>
                    </a:lnTo>
                    <a:lnTo>
                      <a:pt x="222" y="240"/>
                    </a:lnTo>
                    <a:lnTo>
                      <a:pt x="216" y="228"/>
                    </a:lnTo>
                    <a:lnTo>
                      <a:pt x="210" y="234"/>
                    </a:lnTo>
                    <a:lnTo>
                      <a:pt x="204" y="228"/>
                    </a:lnTo>
                    <a:lnTo>
                      <a:pt x="198" y="240"/>
                    </a:lnTo>
                    <a:lnTo>
                      <a:pt x="186" y="246"/>
                    </a:lnTo>
                    <a:lnTo>
                      <a:pt x="174" y="240"/>
                    </a:lnTo>
                    <a:lnTo>
                      <a:pt x="162" y="222"/>
                    </a:lnTo>
                    <a:lnTo>
                      <a:pt x="144" y="216"/>
                    </a:lnTo>
                    <a:lnTo>
                      <a:pt x="144" y="204"/>
                    </a:lnTo>
                    <a:lnTo>
                      <a:pt x="126" y="204"/>
                    </a:lnTo>
                    <a:lnTo>
                      <a:pt x="126" y="198"/>
                    </a:lnTo>
                    <a:lnTo>
                      <a:pt x="108" y="204"/>
                    </a:lnTo>
                    <a:lnTo>
                      <a:pt x="120" y="216"/>
                    </a:lnTo>
                    <a:lnTo>
                      <a:pt x="102" y="222"/>
                    </a:lnTo>
                    <a:lnTo>
                      <a:pt x="54" y="204"/>
                    </a:lnTo>
                    <a:lnTo>
                      <a:pt x="18" y="210"/>
                    </a:lnTo>
                    <a:lnTo>
                      <a:pt x="12" y="204"/>
                    </a:lnTo>
                    <a:lnTo>
                      <a:pt x="24" y="192"/>
                    </a:lnTo>
                    <a:lnTo>
                      <a:pt x="24" y="156"/>
                    </a:lnTo>
                    <a:lnTo>
                      <a:pt x="36" y="126"/>
                    </a:lnTo>
                    <a:lnTo>
                      <a:pt x="6" y="66"/>
                    </a:lnTo>
                    <a:lnTo>
                      <a:pt x="0" y="0"/>
                    </a:lnTo>
                    <a:lnTo>
                      <a:pt x="162" y="0"/>
                    </a:lnTo>
                    <a:lnTo>
                      <a:pt x="162" y="24"/>
                    </a:lnTo>
                    <a:lnTo>
                      <a:pt x="168" y="18"/>
                    </a:lnTo>
                    <a:lnTo>
                      <a:pt x="162" y="30"/>
                    </a:lnTo>
                    <a:lnTo>
                      <a:pt x="174" y="36"/>
                    </a:lnTo>
                    <a:lnTo>
                      <a:pt x="162" y="48"/>
                    </a:lnTo>
                    <a:lnTo>
                      <a:pt x="168" y="48"/>
                    </a:lnTo>
                    <a:lnTo>
                      <a:pt x="144" y="84"/>
                    </a:lnTo>
                    <a:lnTo>
                      <a:pt x="138" y="126"/>
                    </a:lnTo>
                    <a:lnTo>
                      <a:pt x="240" y="120"/>
                    </a:lnTo>
                    <a:lnTo>
                      <a:pt x="240" y="144"/>
                    </a:lnTo>
                    <a:lnTo>
                      <a:pt x="252" y="168"/>
                    </a:lnTo>
                    <a:lnTo>
                      <a:pt x="258" y="174"/>
                    </a:lnTo>
                    <a:close/>
                  </a:path>
                </a:pathLst>
              </a:custGeom>
              <a:solidFill>
                <a:srgbClr val="FFAA00"/>
              </a:solidFill>
              <a:ln w="9525">
                <a:solidFill>
                  <a:srgbClr val="FFAA00"/>
                </a:solidFill>
                <a:prstDash val="solid"/>
                <a:round/>
                <a:headEnd/>
                <a:tailEnd/>
              </a:ln>
            </p:spPr>
            <p:txBody>
              <a:bodyPr/>
              <a:lstStyle/>
              <a:p>
                <a:endParaRPr lang="en-US"/>
              </a:p>
            </p:txBody>
          </p:sp>
          <p:sp>
            <p:nvSpPr>
              <p:cNvPr id="364851" name="Freeform 307"/>
              <p:cNvSpPr>
                <a:spLocks noChangeAspect="1"/>
              </p:cNvSpPr>
              <p:nvPr/>
            </p:nvSpPr>
            <p:spPr bwMode="auto">
              <a:xfrm>
                <a:off x="4440" y="1778"/>
                <a:ext cx="220" cy="167"/>
              </a:xfrm>
              <a:custGeom>
                <a:avLst/>
                <a:gdLst/>
                <a:ahLst/>
                <a:cxnLst>
                  <a:cxn ang="0">
                    <a:pos x="258" y="174"/>
                  </a:cxn>
                  <a:cxn ang="0">
                    <a:pos x="216" y="162"/>
                  </a:cxn>
                  <a:cxn ang="0">
                    <a:pos x="204" y="174"/>
                  </a:cxn>
                  <a:cxn ang="0">
                    <a:pos x="228" y="180"/>
                  </a:cxn>
                  <a:cxn ang="0">
                    <a:pos x="246" y="174"/>
                  </a:cxn>
                  <a:cxn ang="0">
                    <a:pos x="240" y="186"/>
                  </a:cxn>
                  <a:cxn ang="0">
                    <a:pos x="252" y="192"/>
                  </a:cxn>
                  <a:cxn ang="0">
                    <a:pos x="258" y="180"/>
                  </a:cxn>
                  <a:cxn ang="0">
                    <a:pos x="276" y="174"/>
                  </a:cxn>
                  <a:cxn ang="0">
                    <a:pos x="276" y="186"/>
                  </a:cxn>
                  <a:cxn ang="0">
                    <a:pos x="252" y="210"/>
                  </a:cxn>
                  <a:cxn ang="0">
                    <a:pos x="258" y="222"/>
                  </a:cxn>
                  <a:cxn ang="0">
                    <a:pos x="288" y="234"/>
                  </a:cxn>
                  <a:cxn ang="0">
                    <a:pos x="282" y="246"/>
                  </a:cxn>
                  <a:cxn ang="0">
                    <a:pos x="276" y="240"/>
                  </a:cxn>
                  <a:cxn ang="0">
                    <a:pos x="270" y="246"/>
                  </a:cxn>
                  <a:cxn ang="0">
                    <a:pos x="264" y="228"/>
                  </a:cxn>
                  <a:cxn ang="0">
                    <a:pos x="228" y="216"/>
                  </a:cxn>
                  <a:cxn ang="0">
                    <a:pos x="234" y="234"/>
                  </a:cxn>
                  <a:cxn ang="0">
                    <a:pos x="222" y="240"/>
                  </a:cxn>
                  <a:cxn ang="0">
                    <a:pos x="216" y="228"/>
                  </a:cxn>
                  <a:cxn ang="0">
                    <a:pos x="210" y="234"/>
                  </a:cxn>
                  <a:cxn ang="0">
                    <a:pos x="204" y="228"/>
                  </a:cxn>
                  <a:cxn ang="0">
                    <a:pos x="198" y="240"/>
                  </a:cxn>
                  <a:cxn ang="0">
                    <a:pos x="186" y="246"/>
                  </a:cxn>
                  <a:cxn ang="0">
                    <a:pos x="174" y="240"/>
                  </a:cxn>
                  <a:cxn ang="0">
                    <a:pos x="162" y="222"/>
                  </a:cxn>
                  <a:cxn ang="0">
                    <a:pos x="144" y="216"/>
                  </a:cxn>
                  <a:cxn ang="0">
                    <a:pos x="144" y="204"/>
                  </a:cxn>
                  <a:cxn ang="0">
                    <a:pos x="126" y="204"/>
                  </a:cxn>
                  <a:cxn ang="0">
                    <a:pos x="126" y="198"/>
                  </a:cxn>
                  <a:cxn ang="0">
                    <a:pos x="108" y="204"/>
                  </a:cxn>
                  <a:cxn ang="0">
                    <a:pos x="120" y="216"/>
                  </a:cxn>
                  <a:cxn ang="0">
                    <a:pos x="102" y="222"/>
                  </a:cxn>
                  <a:cxn ang="0">
                    <a:pos x="54" y="204"/>
                  </a:cxn>
                  <a:cxn ang="0">
                    <a:pos x="18" y="210"/>
                  </a:cxn>
                  <a:cxn ang="0">
                    <a:pos x="12" y="204"/>
                  </a:cxn>
                  <a:cxn ang="0">
                    <a:pos x="24" y="192"/>
                  </a:cxn>
                  <a:cxn ang="0">
                    <a:pos x="24" y="156"/>
                  </a:cxn>
                  <a:cxn ang="0">
                    <a:pos x="36" y="126"/>
                  </a:cxn>
                  <a:cxn ang="0">
                    <a:pos x="6" y="66"/>
                  </a:cxn>
                  <a:cxn ang="0">
                    <a:pos x="0" y="0"/>
                  </a:cxn>
                  <a:cxn ang="0">
                    <a:pos x="162" y="0"/>
                  </a:cxn>
                  <a:cxn ang="0">
                    <a:pos x="162" y="24"/>
                  </a:cxn>
                  <a:cxn ang="0">
                    <a:pos x="168" y="18"/>
                  </a:cxn>
                  <a:cxn ang="0">
                    <a:pos x="162" y="30"/>
                  </a:cxn>
                  <a:cxn ang="0">
                    <a:pos x="174" y="36"/>
                  </a:cxn>
                  <a:cxn ang="0">
                    <a:pos x="162" y="48"/>
                  </a:cxn>
                  <a:cxn ang="0">
                    <a:pos x="168" y="48"/>
                  </a:cxn>
                  <a:cxn ang="0">
                    <a:pos x="144" y="84"/>
                  </a:cxn>
                  <a:cxn ang="0">
                    <a:pos x="138" y="126"/>
                  </a:cxn>
                  <a:cxn ang="0">
                    <a:pos x="240" y="120"/>
                  </a:cxn>
                  <a:cxn ang="0">
                    <a:pos x="240" y="144"/>
                  </a:cxn>
                  <a:cxn ang="0">
                    <a:pos x="252" y="168"/>
                  </a:cxn>
                  <a:cxn ang="0">
                    <a:pos x="258" y="174"/>
                  </a:cxn>
                  <a:cxn ang="0">
                    <a:pos x="258" y="180"/>
                  </a:cxn>
                </a:cxnLst>
                <a:rect l="0" t="0" r="r" b="b"/>
                <a:pathLst>
                  <a:path w="288" h="246">
                    <a:moveTo>
                      <a:pt x="258" y="174"/>
                    </a:moveTo>
                    <a:lnTo>
                      <a:pt x="216" y="162"/>
                    </a:lnTo>
                    <a:lnTo>
                      <a:pt x="204" y="174"/>
                    </a:lnTo>
                    <a:lnTo>
                      <a:pt x="228" y="180"/>
                    </a:lnTo>
                    <a:lnTo>
                      <a:pt x="246" y="174"/>
                    </a:lnTo>
                    <a:lnTo>
                      <a:pt x="240" y="186"/>
                    </a:lnTo>
                    <a:lnTo>
                      <a:pt x="252" y="192"/>
                    </a:lnTo>
                    <a:lnTo>
                      <a:pt x="258" y="180"/>
                    </a:lnTo>
                    <a:lnTo>
                      <a:pt x="276" y="174"/>
                    </a:lnTo>
                    <a:lnTo>
                      <a:pt x="276" y="186"/>
                    </a:lnTo>
                    <a:lnTo>
                      <a:pt x="252" y="210"/>
                    </a:lnTo>
                    <a:lnTo>
                      <a:pt x="258" y="222"/>
                    </a:lnTo>
                    <a:lnTo>
                      <a:pt x="288" y="234"/>
                    </a:lnTo>
                    <a:lnTo>
                      <a:pt x="282" y="246"/>
                    </a:lnTo>
                    <a:lnTo>
                      <a:pt x="276" y="240"/>
                    </a:lnTo>
                    <a:lnTo>
                      <a:pt x="270" y="246"/>
                    </a:lnTo>
                    <a:lnTo>
                      <a:pt x="264" y="228"/>
                    </a:lnTo>
                    <a:lnTo>
                      <a:pt x="228" y="216"/>
                    </a:lnTo>
                    <a:lnTo>
                      <a:pt x="234" y="234"/>
                    </a:lnTo>
                    <a:lnTo>
                      <a:pt x="222" y="240"/>
                    </a:lnTo>
                    <a:lnTo>
                      <a:pt x="216" y="228"/>
                    </a:lnTo>
                    <a:lnTo>
                      <a:pt x="210" y="234"/>
                    </a:lnTo>
                    <a:lnTo>
                      <a:pt x="204" y="228"/>
                    </a:lnTo>
                    <a:lnTo>
                      <a:pt x="198" y="240"/>
                    </a:lnTo>
                    <a:lnTo>
                      <a:pt x="186" y="246"/>
                    </a:lnTo>
                    <a:lnTo>
                      <a:pt x="174" y="240"/>
                    </a:lnTo>
                    <a:lnTo>
                      <a:pt x="162" y="222"/>
                    </a:lnTo>
                    <a:lnTo>
                      <a:pt x="144" y="216"/>
                    </a:lnTo>
                    <a:lnTo>
                      <a:pt x="144" y="204"/>
                    </a:lnTo>
                    <a:lnTo>
                      <a:pt x="126" y="204"/>
                    </a:lnTo>
                    <a:lnTo>
                      <a:pt x="126" y="198"/>
                    </a:lnTo>
                    <a:lnTo>
                      <a:pt x="108" y="204"/>
                    </a:lnTo>
                    <a:lnTo>
                      <a:pt x="120" y="216"/>
                    </a:lnTo>
                    <a:lnTo>
                      <a:pt x="102" y="222"/>
                    </a:lnTo>
                    <a:lnTo>
                      <a:pt x="54" y="204"/>
                    </a:lnTo>
                    <a:lnTo>
                      <a:pt x="18" y="210"/>
                    </a:lnTo>
                    <a:lnTo>
                      <a:pt x="12" y="204"/>
                    </a:lnTo>
                    <a:lnTo>
                      <a:pt x="24" y="192"/>
                    </a:lnTo>
                    <a:lnTo>
                      <a:pt x="24" y="156"/>
                    </a:lnTo>
                    <a:lnTo>
                      <a:pt x="36" y="126"/>
                    </a:lnTo>
                    <a:lnTo>
                      <a:pt x="6" y="66"/>
                    </a:lnTo>
                    <a:lnTo>
                      <a:pt x="0" y="0"/>
                    </a:lnTo>
                    <a:lnTo>
                      <a:pt x="162" y="0"/>
                    </a:lnTo>
                    <a:lnTo>
                      <a:pt x="162" y="24"/>
                    </a:lnTo>
                    <a:lnTo>
                      <a:pt x="168" y="18"/>
                    </a:lnTo>
                    <a:lnTo>
                      <a:pt x="162" y="30"/>
                    </a:lnTo>
                    <a:lnTo>
                      <a:pt x="174" y="36"/>
                    </a:lnTo>
                    <a:lnTo>
                      <a:pt x="162" y="48"/>
                    </a:lnTo>
                    <a:lnTo>
                      <a:pt x="168" y="48"/>
                    </a:lnTo>
                    <a:lnTo>
                      <a:pt x="144" y="84"/>
                    </a:lnTo>
                    <a:lnTo>
                      <a:pt x="138" y="126"/>
                    </a:lnTo>
                    <a:lnTo>
                      <a:pt x="240" y="120"/>
                    </a:lnTo>
                    <a:lnTo>
                      <a:pt x="240" y="144"/>
                    </a:lnTo>
                    <a:lnTo>
                      <a:pt x="252" y="168"/>
                    </a:lnTo>
                    <a:lnTo>
                      <a:pt x="258" y="174"/>
                    </a:lnTo>
                    <a:lnTo>
                      <a:pt x="258" y="180"/>
                    </a:lnTo>
                  </a:path>
                </a:pathLst>
              </a:custGeom>
              <a:noFill/>
              <a:ln w="9525">
                <a:solidFill>
                  <a:srgbClr val="000000"/>
                </a:solidFill>
                <a:prstDash val="solid"/>
                <a:round/>
                <a:headEnd/>
                <a:tailEnd/>
              </a:ln>
            </p:spPr>
            <p:txBody>
              <a:bodyPr/>
              <a:lstStyle/>
              <a:p>
                <a:endParaRPr lang="en-US"/>
              </a:p>
            </p:txBody>
          </p:sp>
          <p:sp>
            <p:nvSpPr>
              <p:cNvPr id="364852" name="Freeform 308"/>
              <p:cNvSpPr>
                <a:spLocks noChangeAspect="1"/>
              </p:cNvSpPr>
              <p:nvPr/>
            </p:nvSpPr>
            <p:spPr bwMode="auto">
              <a:xfrm>
                <a:off x="5213" y="1037"/>
                <a:ext cx="142" cy="200"/>
              </a:xfrm>
              <a:custGeom>
                <a:avLst/>
                <a:gdLst/>
                <a:ahLst/>
                <a:cxnLst>
                  <a:cxn ang="0">
                    <a:pos x="54" y="294"/>
                  </a:cxn>
                  <a:cxn ang="0">
                    <a:pos x="48" y="294"/>
                  </a:cxn>
                  <a:cxn ang="0">
                    <a:pos x="36" y="276"/>
                  </a:cxn>
                  <a:cxn ang="0">
                    <a:pos x="0" y="162"/>
                  </a:cxn>
                  <a:cxn ang="0">
                    <a:pos x="12" y="162"/>
                  </a:cxn>
                  <a:cxn ang="0">
                    <a:pos x="12" y="150"/>
                  </a:cxn>
                  <a:cxn ang="0">
                    <a:pos x="18" y="150"/>
                  </a:cxn>
                  <a:cxn ang="0">
                    <a:pos x="12" y="144"/>
                  </a:cxn>
                  <a:cxn ang="0">
                    <a:pos x="24" y="114"/>
                  </a:cxn>
                  <a:cxn ang="0">
                    <a:pos x="24" y="60"/>
                  </a:cxn>
                  <a:cxn ang="0">
                    <a:pos x="42" y="6"/>
                  </a:cxn>
                  <a:cxn ang="0">
                    <a:pos x="48" y="6"/>
                  </a:cxn>
                  <a:cxn ang="0">
                    <a:pos x="60" y="18"/>
                  </a:cxn>
                  <a:cxn ang="0">
                    <a:pos x="90" y="0"/>
                  </a:cxn>
                  <a:cxn ang="0">
                    <a:pos x="114" y="18"/>
                  </a:cxn>
                  <a:cxn ang="0">
                    <a:pos x="138" y="96"/>
                  </a:cxn>
                  <a:cxn ang="0">
                    <a:pos x="150" y="96"/>
                  </a:cxn>
                  <a:cxn ang="0">
                    <a:pos x="156" y="120"/>
                  </a:cxn>
                  <a:cxn ang="0">
                    <a:pos x="174" y="120"/>
                  </a:cxn>
                  <a:cxn ang="0">
                    <a:pos x="180" y="138"/>
                  </a:cxn>
                  <a:cxn ang="0">
                    <a:pos x="186" y="138"/>
                  </a:cxn>
                  <a:cxn ang="0">
                    <a:pos x="180" y="156"/>
                  </a:cxn>
                  <a:cxn ang="0">
                    <a:pos x="156" y="168"/>
                  </a:cxn>
                  <a:cxn ang="0">
                    <a:pos x="150" y="186"/>
                  </a:cxn>
                  <a:cxn ang="0">
                    <a:pos x="138" y="174"/>
                  </a:cxn>
                  <a:cxn ang="0">
                    <a:pos x="132" y="186"/>
                  </a:cxn>
                  <a:cxn ang="0">
                    <a:pos x="126" y="180"/>
                  </a:cxn>
                  <a:cxn ang="0">
                    <a:pos x="126" y="192"/>
                  </a:cxn>
                  <a:cxn ang="0">
                    <a:pos x="114" y="192"/>
                  </a:cxn>
                  <a:cxn ang="0">
                    <a:pos x="120" y="186"/>
                  </a:cxn>
                  <a:cxn ang="0">
                    <a:pos x="114" y="180"/>
                  </a:cxn>
                  <a:cxn ang="0">
                    <a:pos x="102" y="222"/>
                  </a:cxn>
                  <a:cxn ang="0">
                    <a:pos x="96" y="216"/>
                  </a:cxn>
                  <a:cxn ang="0">
                    <a:pos x="96" y="234"/>
                  </a:cxn>
                  <a:cxn ang="0">
                    <a:pos x="78" y="234"/>
                  </a:cxn>
                  <a:cxn ang="0">
                    <a:pos x="84" y="246"/>
                  </a:cxn>
                  <a:cxn ang="0">
                    <a:pos x="78" y="234"/>
                  </a:cxn>
                  <a:cxn ang="0">
                    <a:pos x="66" y="240"/>
                  </a:cxn>
                  <a:cxn ang="0">
                    <a:pos x="54" y="294"/>
                  </a:cxn>
                </a:cxnLst>
                <a:rect l="0" t="0" r="r" b="b"/>
                <a:pathLst>
                  <a:path w="186" h="294">
                    <a:moveTo>
                      <a:pt x="54" y="294"/>
                    </a:moveTo>
                    <a:lnTo>
                      <a:pt x="48" y="294"/>
                    </a:lnTo>
                    <a:lnTo>
                      <a:pt x="36" y="276"/>
                    </a:lnTo>
                    <a:lnTo>
                      <a:pt x="0" y="162"/>
                    </a:lnTo>
                    <a:lnTo>
                      <a:pt x="12" y="162"/>
                    </a:lnTo>
                    <a:lnTo>
                      <a:pt x="12" y="150"/>
                    </a:lnTo>
                    <a:lnTo>
                      <a:pt x="18" y="150"/>
                    </a:lnTo>
                    <a:lnTo>
                      <a:pt x="12" y="144"/>
                    </a:lnTo>
                    <a:lnTo>
                      <a:pt x="24" y="114"/>
                    </a:lnTo>
                    <a:lnTo>
                      <a:pt x="24" y="60"/>
                    </a:lnTo>
                    <a:lnTo>
                      <a:pt x="42" y="6"/>
                    </a:lnTo>
                    <a:lnTo>
                      <a:pt x="48" y="6"/>
                    </a:lnTo>
                    <a:lnTo>
                      <a:pt x="60" y="18"/>
                    </a:lnTo>
                    <a:lnTo>
                      <a:pt x="90" y="0"/>
                    </a:lnTo>
                    <a:lnTo>
                      <a:pt x="114" y="18"/>
                    </a:lnTo>
                    <a:lnTo>
                      <a:pt x="138" y="96"/>
                    </a:lnTo>
                    <a:lnTo>
                      <a:pt x="150" y="96"/>
                    </a:lnTo>
                    <a:lnTo>
                      <a:pt x="156" y="120"/>
                    </a:lnTo>
                    <a:lnTo>
                      <a:pt x="174" y="120"/>
                    </a:lnTo>
                    <a:lnTo>
                      <a:pt x="180" y="138"/>
                    </a:lnTo>
                    <a:lnTo>
                      <a:pt x="186" y="138"/>
                    </a:lnTo>
                    <a:lnTo>
                      <a:pt x="180" y="156"/>
                    </a:lnTo>
                    <a:lnTo>
                      <a:pt x="156" y="168"/>
                    </a:lnTo>
                    <a:lnTo>
                      <a:pt x="150" y="186"/>
                    </a:lnTo>
                    <a:lnTo>
                      <a:pt x="138" y="174"/>
                    </a:lnTo>
                    <a:lnTo>
                      <a:pt x="132" y="186"/>
                    </a:lnTo>
                    <a:lnTo>
                      <a:pt x="126" y="180"/>
                    </a:lnTo>
                    <a:lnTo>
                      <a:pt x="126" y="192"/>
                    </a:lnTo>
                    <a:lnTo>
                      <a:pt x="114" y="192"/>
                    </a:lnTo>
                    <a:lnTo>
                      <a:pt x="120" y="186"/>
                    </a:lnTo>
                    <a:lnTo>
                      <a:pt x="114" y="180"/>
                    </a:lnTo>
                    <a:lnTo>
                      <a:pt x="102" y="222"/>
                    </a:lnTo>
                    <a:lnTo>
                      <a:pt x="96" y="216"/>
                    </a:lnTo>
                    <a:lnTo>
                      <a:pt x="96" y="234"/>
                    </a:lnTo>
                    <a:lnTo>
                      <a:pt x="78" y="234"/>
                    </a:lnTo>
                    <a:lnTo>
                      <a:pt x="84" y="246"/>
                    </a:lnTo>
                    <a:lnTo>
                      <a:pt x="78" y="234"/>
                    </a:lnTo>
                    <a:lnTo>
                      <a:pt x="66" y="240"/>
                    </a:lnTo>
                    <a:lnTo>
                      <a:pt x="54" y="294"/>
                    </a:lnTo>
                    <a:close/>
                  </a:path>
                </a:pathLst>
              </a:custGeom>
              <a:solidFill>
                <a:srgbClr val="E8D898"/>
              </a:solidFill>
              <a:ln w="9525">
                <a:solidFill>
                  <a:srgbClr val="E8D898"/>
                </a:solidFill>
                <a:prstDash val="solid"/>
                <a:round/>
                <a:headEnd/>
                <a:tailEnd/>
              </a:ln>
            </p:spPr>
            <p:txBody>
              <a:bodyPr/>
              <a:lstStyle/>
              <a:p>
                <a:endParaRPr lang="en-US"/>
              </a:p>
            </p:txBody>
          </p:sp>
          <p:sp>
            <p:nvSpPr>
              <p:cNvPr id="364853" name="Freeform 309"/>
              <p:cNvSpPr>
                <a:spLocks noChangeAspect="1"/>
              </p:cNvSpPr>
              <p:nvPr/>
            </p:nvSpPr>
            <p:spPr bwMode="auto">
              <a:xfrm>
                <a:off x="5213" y="1037"/>
                <a:ext cx="142" cy="204"/>
              </a:xfrm>
              <a:custGeom>
                <a:avLst/>
                <a:gdLst/>
                <a:ahLst/>
                <a:cxnLst>
                  <a:cxn ang="0">
                    <a:pos x="54" y="294"/>
                  </a:cxn>
                  <a:cxn ang="0">
                    <a:pos x="48" y="294"/>
                  </a:cxn>
                  <a:cxn ang="0">
                    <a:pos x="36" y="276"/>
                  </a:cxn>
                  <a:cxn ang="0">
                    <a:pos x="0" y="162"/>
                  </a:cxn>
                  <a:cxn ang="0">
                    <a:pos x="12" y="162"/>
                  </a:cxn>
                  <a:cxn ang="0">
                    <a:pos x="12" y="150"/>
                  </a:cxn>
                  <a:cxn ang="0">
                    <a:pos x="18" y="150"/>
                  </a:cxn>
                  <a:cxn ang="0">
                    <a:pos x="12" y="144"/>
                  </a:cxn>
                  <a:cxn ang="0">
                    <a:pos x="24" y="114"/>
                  </a:cxn>
                  <a:cxn ang="0">
                    <a:pos x="24" y="60"/>
                  </a:cxn>
                  <a:cxn ang="0">
                    <a:pos x="42" y="6"/>
                  </a:cxn>
                  <a:cxn ang="0">
                    <a:pos x="48" y="6"/>
                  </a:cxn>
                  <a:cxn ang="0">
                    <a:pos x="60" y="18"/>
                  </a:cxn>
                  <a:cxn ang="0">
                    <a:pos x="90" y="0"/>
                  </a:cxn>
                  <a:cxn ang="0">
                    <a:pos x="114" y="18"/>
                  </a:cxn>
                  <a:cxn ang="0">
                    <a:pos x="138" y="96"/>
                  </a:cxn>
                  <a:cxn ang="0">
                    <a:pos x="150" y="96"/>
                  </a:cxn>
                  <a:cxn ang="0">
                    <a:pos x="156" y="120"/>
                  </a:cxn>
                  <a:cxn ang="0">
                    <a:pos x="174" y="120"/>
                  </a:cxn>
                  <a:cxn ang="0">
                    <a:pos x="180" y="138"/>
                  </a:cxn>
                  <a:cxn ang="0">
                    <a:pos x="186" y="138"/>
                  </a:cxn>
                  <a:cxn ang="0">
                    <a:pos x="180" y="156"/>
                  </a:cxn>
                  <a:cxn ang="0">
                    <a:pos x="156" y="168"/>
                  </a:cxn>
                  <a:cxn ang="0">
                    <a:pos x="150" y="186"/>
                  </a:cxn>
                  <a:cxn ang="0">
                    <a:pos x="138" y="174"/>
                  </a:cxn>
                  <a:cxn ang="0">
                    <a:pos x="132" y="186"/>
                  </a:cxn>
                  <a:cxn ang="0">
                    <a:pos x="126" y="180"/>
                  </a:cxn>
                  <a:cxn ang="0">
                    <a:pos x="126" y="192"/>
                  </a:cxn>
                  <a:cxn ang="0">
                    <a:pos x="114" y="192"/>
                  </a:cxn>
                  <a:cxn ang="0">
                    <a:pos x="120" y="186"/>
                  </a:cxn>
                  <a:cxn ang="0">
                    <a:pos x="114" y="180"/>
                  </a:cxn>
                  <a:cxn ang="0">
                    <a:pos x="102" y="222"/>
                  </a:cxn>
                  <a:cxn ang="0">
                    <a:pos x="96" y="216"/>
                  </a:cxn>
                  <a:cxn ang="0">
                    <a:pos x="96" y="234"/>
                  </a:cxn>
                  <a:cxn ang="0">
                    <a:pos x="78" y="234"/>
                  </a:cxn>
                  <a:cxn ang="0">
                    <a:pos x="84" y="246"/>
                  </a:cxn>
                  <a:cxn ang="0">
                    <a:pos x="78" y="234"/>
                  </a:cxn>
                  <a:cxn ang="0">
                    <a:pos x="66" y="240"/>
                  </a:cxn>
                  <a:cxn ang="0">
                    <a:pos x="54" y="294"/>
                  </a:cxn>
                  <a:cxn ang="0">
                    <a:pos x="54" y="300"/>
                  </a:cxn>
                </a:cxnLst>
                <a:rect l="0" t="0" r="r" b="b"/>
                <a:pathLst>
                  <a:path w="186" h="300">
                    <a:moveTo>
                      <a:pt x="54" y="294"/>
                    </a:moveTo>
                    <a:lnTo>
                      <a:pt x="48" y="294"/>
                    </a:lnTo>
                    <a:lnTo>
                      <a:pt x="36" y="276"/>
                    </a:lnTo>
                    <a:lnTo>
                      <a:pt x="0" y="162"/>
                    </a:lnTo>
                    <a:lnTo>
                      <a:pt x="12" y="162"/>
                    </a:lnTo>
                    <a:lnTo>
                      <a:pt x="12" y="150"/>
                    </a:lnTo>
                    <a:lnTo>
                      <a:pt x="18" y="150"/>
                    </a:lnTo>
                    <a:lnTo>
                      <a:pt x="12" y="144"/>
                    </a:lnTo>
                    <a:lnTo>
                      <a:pt x="24" y="114"/>
                    </a:lnTo>
                    <a:lnTo>
                      <a:pt x="24" y="60"/>
                    </a:lnTo>
                    <a:lnTo>
                      <a:pt x="42" y="6"/>
                    </a:lnTo>
                    <a:lnTo>
                      <a:pt x="48" y="6"/>
                    </a:lnTo>
                    <a:lnTo>
                      <a:pt x="60" y="18"/>
                    </a:lnTo>
                    <a:lnTo>
                      <a:pt x="90" y="0"/>
                    </a:lnTo>
                    <a:lnTo>
                      <a:pt x="114" y="18"/>
                    </a:lnTo>
                    <a:lnTo>
                      <a:pt x="138" y="96"/>
                    </a:lnTo>
                    <a:lnTo>
                      <a:pt x="150" y="96"/>
                    </a:lnTo>
                    <a:lnTo>
                      <a:pt x="156" y="120"/>
                    </a:lnTo>
                    <a:lnTo>
                      <a:pt x="174" y="120"/>
                    </a:lnTo>
                    <a:lnTo>
                      <a:pt x="180" y="138"/>
                    </a:lnTo>
                    <a:lnTo>
                      <a:pt x="186" y="138"/>
                    </a:lnTo>
                    <a:lnTo>
                      <a:pt x="180" y="156"/>
                    </a:lnTo>
                    <a:lnTo>
                      <a:pt x="156" y="168"/>
                    </a:lnTo>
                    <a:lnTo>
                      <a:pt x="150" y="186"/>
                    </a:lnTo>
                    <a:lnTo>
                      <a:pt x="138" y="174"/>
                    </a:lnTo>
                    <a:lnTo>
                      <a:pt x="132" y="186"/>
                    </a:lnTo>
                    <a:lnTo>
                      <a:pt x="126" y="180"/>
                    </a:lnTo>
                    <a:lnTo>
                      <a:pt x="126" y="192"/>
                    </a:lnTo>
                    <a:lnTo>
                      <a:pt x="114" y="192"/>
                    </a:lnTo>
                    <a:lnTo>
                      <a:pt x="120" y="186"/>
                    </a:lnTo>
                    <a:lnTo>
                      <a:pt x="114" y="180"/>
                    </a:lnTo>
                    <a:lnTo>
                      <a:pt x="102" y="222"/>
                    </a:lnTo>
                    <a:lnTo>
                      <a:pt x="96" y="216"/>
                    </a:lnTo>
                    <a:lnTo>
                      <a:pt x="96" y="234"/>
                    </a:lnTo>
                    <a:lnTo>
                      <a:pt x="78" y="234"/>
                    </a:lnTo>
                    <a:lnTo>
                      <a:pt x="84" y="246"/>
                    </a:lnTo>
                    <a:lnTo>
                      <a:pt x="78" y="234"/>
                    </a:lnTo>
                    <a:lnTo>
                      <a:pt x="66" y="240"/>
                    </a:lnTo>
                    <a:lnTo>
                      <a:pt x="54" y="294"/>
                    </a:lnTo>
                    <a:lnTo>
                      <a:pt x="54" y="300"/>
                    </a:lnTo>
                  </a:path>
                </a:pathLst>
              </a:custGeom>
              <a:noFill/>
              <a:ln w="9525">
                <a:solidFill>
                  <a:srgbClr val="000000"/>
                </a:solidFill>
                <a:prstDash val="solid"/>
                <a:round/>
                <a:headEnd/>
                <a:tailEnd/>
              </a:ln>
            </p:spPr>
            <p:txBody>
              <a:bodyPr/>
              <a:lstStyle/>
              <a:p>
                <a:endParaRPr lang="en-US"/>
              </a:p>
            </p:txBody>
          </p:sp>
          <p:sp>
            <p:nvSpPr>
              <p:cNvPr id="364854" name="Freeform 310"/>
              <p:cNvSpPr>
                <a:spLocks noChangeAspect="1"/>
              </p:cNvSpPr>
              <p:nvPr/>
            </p:nvSpPr>
            <p:spPr bwMode="auto">
              <a:xfrm>
                <a:off x="4976" y="1416"/>
                <a:ext cx="178" cy="77"/>
              </a:xfrm>
              <a:custGeom>
                <a:avLst/>
                <a:gdLst/>
                <a:ahLst/>
                <a:cxnLst>
                  <a:cxn ang="0">
                    <a:pos x="180" y="0"/>
                  </a:cxn>
                  <a:cxn ang="0">
                    <a:pos x="204" y="78"/>
                  </a:cxn>
                  <a:cxn ang="0">
                    <a:pos x="234" y="72"/>
                  </a:cxn>
                  <a:cxn ang="0">
                    <a:pos x="228" y="102"/>
                  </a:cxn>
                  <a:cxn ang="0">
                    <a:pos x="228" y="90"/>
                  </a:cxn>
                  <a:cxn ang="0">
                    <a:pos x="222" y="102"/>
                  </a:cxn>
                  <a:cxn ang="0">
                    <a:pos x="210" y="108"/>
                  </a:cxn>
                  <a:cxn ang="0">
                    <a:pos x="198" y="114"/>
                  </a:cxn>
                  <a:cxn ang="0">
                    <a:pos x="192" y="90"/>
                  </a:cxn>
                  <a:cxn ang="0">
                    <a:pos x="186" y="96"/>
                  </a:cxn>
                  <a:cxn ang="0">
                    <a:pos x="174" y="90"/>
                  </a:cxn>
                  <a:cxn ang="0">
                    <a:pos x="174" y="78"/>
                  </a:cxn>
                  <a:cxn ang="0">
                    <a:pos x="180" y="78"/>
                  </a:cxn>
                  <a:cxn ang="0">
                    <a:pos x="174" y="66"/>
                  </a:cxn>
                  <a:cxn ang="0">
                    <a:pos x="174" y="66"/>
                  </a:cxn>
                  <a:cxn ang="0">
                    <a:pos x="174" y="42"/>
                  </a:cxn>
                  <a:cxn ang="0">
                    <a:pos x="162" y="42"/>
                  </a:cxn>
                  <a:cxn ang="0">
                    <a:pos x="180" y="18"/>
                  </a:cxn>
                  <a:cxn ang="0">
                    <a:pos x="174" y="12"/>
                  </a:cxn>
                  <a:cxn ang="0">
                    <a:pos x="156" y="42"/>
                  </a:cxn>
                  <a:cxn ang="0">
                    <a:pos x="144" y="42"/>
                  </a:cxn>
                  <a:cxn ang="0">
                    <a:pos x="156" y="48"/>
                  </a:cxn>
                  <a:cxn ang="0">
                    <a:pos x="156" y="72"/>
                  </a:cxn>
                  <a:cxn ang="0">
                    <a:pos x="168" y="96"/>
                  </a:cxn>
                  <a:cxn ang="0">
                    <a:pos x="156" y="90"/>
                  </a:cxn>
                  <a:cxn ang="0">
                    <a:pos x="168" y="96"/>
                  </a:cxn>
                  <a:cxn ang="0">
                    <a:pos x="174" y="114"/>
                  </a:cxn>
                  <a:cxn ang="0">
                    <a:pos x="132" y="102"/>
                  </a:cxn>
                  <a:cxn ang="0">
                    <a:pos x="126" y="102"/>
                  </a:cxn>
                  <a:cxn ang="0">
                    <a:pos x="120" y="96"/>
                  </a:cxn>
                  <a:cxn ang="0">
                    <a:pos x="132" y="72"/>
                  </a:cxn>
                  <a:cxn ang="0">
                    <a:pos x="138" y="66"/>
                  </a:cxn>
                  <a:cxn ang="0">
                    <a:pos x="126" y="66"/>
                  </a:cxn>
                  <a:cxn ang="0">
                    <a:pos x="90" y="48"/>
                  </a:cxn>
                  <a:cxn ang="0">
                    <a:pos x="84" y="30"/>
                  </a:cxn>
                  <a:cxn ang="0">
                    <a:pos x="66" y="30"/>
                  </a:cxn>
                  <a:cxn ang="0">
                    <a:pos x="54" y="42"/>
                  </a:cxn>
                  <a:cxn ang="0">
                    <a:pos x="36" y="36"/>
                  </a:cxn>
                  <a:cxn ang="0">
                    <a:pos x="6" y="66"/>
                  </a:cxn>
                  <a:cxn ang="0">
                    <a:pos x="0" y="36"/>
                  </a:cxn>
                  <a:cxn ang="0">
                    <a:pos x="162" y="6"/>
                  </a:cxn>
                  <a:cxn ang="0">
                    <a:pos x="180" y="0"/>
                  </a:cxn>
                </a:cxnLst>
                <a:rect l="0" t="0" r="r" b="b"/>
                <a:pathLst>
                  <a:path w="234" h="114">
                    <a:moveTo>
                      <a:pt x="180" y="0"/>
                    </a:moveTo>
                    <a:lnTo>
                      <a:pt x="204" y="78"/>
                    </a:lnTo>
                    <a:lnTo>
                      <a:pt x="234" y="72"/>
                    </a:lnTo>
                    <a:lnTo>
                      <a:pt x="228" y="102"/>
                    </a:lnTo>
                    <a:lnTo>
                      <a:pt x="228" y="90"/>
                    </a:lnTo>
                    <a:lnTo>
                      <a:pt x="222" y="102"/>
                    </a:lnTo>
                    <a:lnTo>
                      <a:pt x="210" y="108"/>
                    </a:lnTo>
                    <a:lnTo>
                      <a:pt x="198" y="114"/>
                    </a:lnTo>
                    <a:lnTo>
                      <a:pt x="192" y="90"/>
                    </a:lnTo>
                    <a:lnTo>
                      <a:pt x="186" y="96"/>
                    </a:lnTo>
                    <a:lnTo>
                      <a:pt x="174" y="90"/>
                    </a:lnTo>
                    <a:lnTo>
                      <a:pt x="174" y="78"/>
                    </a:lnTo>
                    <a:lnTo>
                      <a:pt x="180" y="78"/>
                    </a:lnTo>
                    <a:lnTo>
                      <a:pt x="174" y="66"/>
                    </a:lnTo>
                    <a:lnTo>
                      <a:pt x="174" y="66"/>
                    </a:lnTo>
                    <a:lnTo>
                      <a:pt x="174" y="42"/>
                    </a:lnTo>
                    <a:lnTo>
                      <a:pt x="162" y="42"/>
                    </a:lnTo>
                    <a:lnTo>
                      <a:pt x="180" y="18"/>
                    </a:lnTo>
                    <a:lnTo>
                      <a:pt x="174" y="12"/>
                    </a:lnTo>
                    <a:lnTo>
                      <a:pt x="156" y="42"/>
                    </a:lnTo>
                    <a:lnTo>
                      <a:pt x="144" y="42"/>
                    </a:lnTo>
                    <a:lnTo>
                      <a:pt x="156" y="48"/>
                    </a:lnTo>
                    <a:lnTo>
                      <a:pt x="156" y="72"/>
                    </a:lnTo>
                    <a:lnTo>
                      <a:pt x="168" y="96"/>
                    </a:lnTo>
                    <a:lnTo>
                      <a:pt x="156" y="90"/>
                    </a:lnTo>
                    <a:lnTo>
                      <a:pt x="168" y="96"/>
                    </a:lnTo>
                    <a:lnTo>
                      <a:pt x="174" y="114"/>
                    </a:lnTo>
                    <a:lnTo>
                      <a:pt x="132" y="102"/>
                    </a:lnTo>
                    <a:lnTo>
                      <a:pt x="126" y="102"/>
                    </a:lnTo>
                    <a:lnTo>
                      <a:pt x="120" y="96"/>
                    </a:lnTo>
                    <a:lnTo>
                      <a:pt x="132" y="72"/>
                    </a:lnTo>
                    <a:lnTo>
                      <a:pt x="138" y="66"/>
                    </a:lnTo>
                    <a:lnTo>
                      <a:pt x="126" y="66"/>
                    </a:lnTo>
                    <a:lnTo>
                      <a:pt x="90" y="48"/>
                    </a:lnTo>
                    <a:lnTo>
                      <a:pt x="84" y="30"/>
                    </a:lnTo>
                    <a:lnTo>
                      <a:pt x="66" y="30"/>
                    </a:lnTo>
                    <a:lnTo>
                      <a:pt x="54" y="42"/>
                    </a:lnTo>
                    <a:lnTo>
                      <a:pt x="36" y="36"/>
                    </a:lnTo>
                    <a:lnTo>
                      <a:pt x="6" y="66"/>
                    </a:lnTo>
                    <a:lnTo>
                      <a:pt x="0" y="36"/>
                    </a:lnTo>
                    <a:lnTo>
                      <a:pt x="162" y="6"/>
                    </a:lnTo>
                    <a:lnTo>
                      <a:pt x="180" y="0"/>
                    </a:lnTo>
                    <a:close/>
                  </a:path>
                </a:pathLst>
              </a:custGeom>
              <a:solidFill>
                <a:srgbClr val="FFAA00"/>
              </a:solidFill>
              <a:ln w="9525">
                <a:solidFill>
                  <a:srgbClr val="FFAA00"/>
                </a:solidFill>
                <a:prstDash val="solid"/>
                <a:round/>
                <a:headEnd/>
                <a:tailEnd/>
              </a:ln>
            </p:spPr>
            <p:txBody>
              <a:bodyPr/>
              <a:lstStyle/>
              <a:p>
                <a:endParaRPr lang="en-US"/>
              </a:p>
            </p:txBody>
          </p:sp>
          <p:sp>
            <p:nvSpPr>
              <p:cNvPr id="364855" name="Freeform 311"/>
              <p:cNvSpPr>
                <a:spLocks noChangeAspect="1"/>
              </p:cNvSpPr>
              <p:nvPr/>
            </p:nvSpPr>
            <p:spPr bwMode="auto">
              <a:xfrm>
                <a:off x="4976" y="1416"/>
                <a:ext cx="178" cy="77"/>
              </a:xfrm>
              <a:custGeom>
                <a:avLst/>
                <a:gdLst/>
                <a:ahLst/>
                <a:cxnLst>
                  <a:cxn ang="0">
                    <a:pos x="180" y="0"/>
                  </a:cxn>
                  <a:cxn ang="0">
                    <a:pos x="204" y="78"/>
                  </a:cxn>
                  <a:cxn ang="0">
                    <a:pos x="234" y="72"/>
                  </a:cxn>
                  <a:cxn ang="0">
                    <a:pos x="228" y="102"/>
                  </a:cxn>
                  <a:cxn ang="0">
                    <a:pos x="228" y="90"/>
                  </a:cxn>
                  <a:cxn ang="0">
                    <a:pos x="222" y="102"/>
                  </a:cxn>
                  <a:cxn ang="0">
                    <a:pos x="210" y="108"/>
                  </a:cxn>
                  <a:cxn ang="0">
                    <a:pos x="198" y="114"/>
                  </a:cxn>
                  <a:cxn ang="0">
                    <a:pos x="192" y="90"/>
                  </a:cxn>
                  <a:cxn ang="0">
                    <a:pos x="186" y="96"/>
                  </a:cxn>
                  <a:cxn ang="0">
                    <a:pos x="174" y="90"/>
                  </a:cxn>
                  <a:cxn ang="0">
                    <a:pos x="174" y="78"/>
                  </a:cxn>
                  <a:cxn ang="0">
                    <a:pos x="180" y="78"/>
                  </a:cxn>
                  <a:cxn ang="0">
                    <a:pos x="174" y="66"/>
                  </a:cxn>
                  <a:cxn ang="0">
                    <a:pos x="168" y="66"/>
                  </a:cxn>
                  <a:cxn ang="0">
                    <a:pos x="174" y="66"/>
                  </a:cxn>
                  <a:cxn ang="0">
                    <a:pos x="174" y="42"/>
                  </a:cxn>
                  <a:cxn ang="0">
                    <a:pos x="162" y="42"/>
                  </a:cxn>
                  <a:cxn ang="0">
                    <a:pos x="180" y="18"/>
                  </a:cxn>
                  <a:cxn ang="0">
                    <a:pos x="174" y="12"/>
                  </a:cxn>
                  <a:cxn ang="0">
                    <a:pos x="156" y="42"/>
                  </a:cxn>
                  <a:cxn ang="0">
                    <a:pos x="144" y="42"/>
                  </a:cxn>
                  <a:cxn ang="0">
                    <a:pos x="156" y="48"/>
                  </a:cxn>
                  <a:cxn ang="0">
                    <a:pos x="156" y="72"/>
                  </a:cxn>
                  <a:cxn ang="0">
                    <a:pos x="168" y="96"/>
                  </a:cxn>
                  <a:cxn ang="0">
                    <a:pos x="156" y="90"/>
                  </a:cxn>
                  <a:cxn ang="0">
                    <a:pos x="168" y="96"/>
                  </a:cxn>
                  <a:cxn ang="0">
                    <a:pos x="174" y="114"/>
                  </a:cxn>
                  <a:cxn ang="0">
                    <a:pos x="132" y="102"/>
                  </a:cxn>
                  <a:cxn ang="0">
                    <a:pos x="126" y="102"/>
                  </a:cxn>
                  <a:cxn ang="0">
                    <a:pos x="120" y="96"/>
                  </a:cxn>
                  <a:cxn ang="0">
                    <a:pos x="132" y="72"/>
                  </a:cxn>
                  <a:cxn ang="0">
                    <a:pos x="138" y="66"/>
                  </a:cxn>
                  <a:cxn ang="0">
                    <a:pos x="126" y="66"/>
                  </a:cxn>
                  <a:cxn ang="0">
                    <a:pos x="90" y="48"/>
                  </a:cxn>
                  <a:cxn ang="0">
                    <a:pos x="84" y="30"/>
                  </a:cxn>
                  <a:cxn ang="0">
                    <a:pos x="66" y="30"/>
                  </a:cxn>
                  <a:cxn ang="0">
                    <a:pos x="54" y="42"/>
                  </a:cxn>
                  <a:cxn ang="0">
                    <a:pos x="36" y="36"/>
                  </a:cxn>
                  <a:cxn ang="0">
                    <a:pos x="6" y="66"/>
                  </a:cxn>
                  <a:cxn ang="0">
                    <a:pos x="0" y="36"/>
                  </a:cxn>
                  <a:cxn ang="0">
                    <a:pos x="162" y="6"/>
                  </a:cxn>
                  <a:cxn ang="0">
                    <a:pos x="180" y="0"/>
                  </a:cxn>
                  <a:cxn ang="0">
                    <a:pos x="180" y="6"/>
                  </a:cxn>
                </a:cxnLst>
                <a:rect l="0" t="0" r="r" b="b"/>
                <a:pathLst>
                  <a:path w="234" h="114">
                    <a:moveTo>
                      <a:pt x="180" y="0"/>
                    </a:moveTo>
                    <a:lnTo>
                      <a:pt x="204" y="78"/>
                    </a:lnTo>
                    <a:lnTo>
                      <a:pt x="234" y="72"/>
                    </a:lnTo>
                    <a:lnTo>
                      <a:pt x="228" y="102"/>
                    </a:lnTo>
                    <a:lnTo>
                      <a:pt x="228" y="90"/>
                    </a:lnTo>
                    <a:lnTo>
                      <a:pt x="222" y="102"/>
                    </a:lnTo>
                    <a:lnTo>
                      <a:pt x="210" y="108"/>
                    </a:lnTo>
                    <a:lnTo>
                      <a:pt x="198" y="114"/>
                    </a:lnTo>
                    <a:lnTo>
                      <a:pt x="192" y="90"/>
                    </a:lnTo>
                    <a:lnTo>
                      <a:pt x="186" y="96"/>
                    </a:lnTo>
                    <a:lnTo>
                      <a:pt x="174" y="90"/>
                    </a:lnTo>
                    <a:lnTo>
                      <a:pt x="174" y="78"/>
                    </a:lnTo>
                    <a:lnTo>
                      <a:pt x="180" y="78"/>
                    </a:lnTo>
                    <a:lnTo>
                      <a:pt x="174" y="66"/>
                    </a:lnTo>
                    <a:lnTo>
                      <a:pt x="168" y="66"/>
                    </a:lnTo>
                    <a:lnTo>
                      <a:pt x="174" y="66"/>
                    </a:lnTo>
                    <a:lnTo>
                      <a:pt x="174" y="42"/>
                    </a:lnTo>
                    <a:lnTo>
                      <a:pt x="162" y="42"/>
                    </a:lnTo>
                    <a:lnTo>
                      <a:pt x="180" y="18"/>
                    </a:lnTo>
                    <a:lnTo>
                      <a:pt x="174" y="12"/>
                    </a:lnTo>
                    <a:lnTo>
                      <a:pt x="156" y="42"/>
                    </a:lnTo>
                    <a:lnTo>
                      <a:pt x="144" y="42"/>
                    </a:lnTo>
                    <a:lnTo>
                      <a:pt x="156" y="48"/>
                    </a:lnTo>
                    <a:lnTo>
                      <a:pt x="156" y="72"/>
                    </a:lnTo>
                    <a:lnTo>
                      <a:pt x="168" y="96"/>
                    </a:lnTo>
                    <a:lnTo>
                      <a:pt x="156" y="90"/>
                    </a:lnTo>
                    <a:lnTo>
                      <a:pt x="168" y="96"/>
                    </a:lnTo>
                    <a:lnTo>
                      <a:pt x="174" y="114"/>
                    </a:lnTo>
                    <a:lnTo>
                      <a:pt x="132" y="102"/>
                    </a:lnTo>
                    <a:lnTo>
                      <a:pt x="126" y="102"/>
                    </a:lnTo>
                    <a:lnTo>
                      <a:pt x="120" y="96"/>
                    </a:lnTo>
                    <a:lnTo>
                      <a:pt x="132" y="72"/>
                    </a:lnTo>
                    <a:lnTo>
                      <a:pt x="138" y="66"/>
                    </a:lnTo>
                    <a:lnTo>
                      <a:pt x="126" y="66"/>
                    </a:lnTo>
                    <a:lnTo>
                      <a:pt x="90" y="48"/>
                    </a:lnTo>
                    <a:lnTo>
                      <a:pt x="84" y="30"/>
                    </a:lnTo>
                    <a:lnTo>
                      <a:pt x="66" y="30"/>
                    </a:lnTo>
                    <a:lnTo>
                      <a:pt x="54" y="42"/>
                    </a:lnTo>
                    <a:lnTo>
                      <a:pt x="36" y="36"/>
                    </a:lnTo>
                    <a:lnTo>
                      <a:pt x="6" y="66"/>
                    </a:lnTo>
                    <a:lnTo>
                      <a:pt x="0" y="36"/>
                    </a:lnTo>
                    <a:lnTo>
                      <a:pt x="162" y="6"/>
                    </a:lnTo>
                    <a:lnTo>
                      <a:pt x="180" y="0"/>
                    </a:lnTo>
                    <a:lnTo>
                      <a:pt x="180" y="6"/>
                    </a:lnTo>
                  </a:path>
                </a:pathLst>
              </a:custGeom>
              <a:noFill/>
              <a:ln w="9525">
                <a:solidFill>
                  <a:srgbClr val="000000"/>
                </a:solidFill>
                <a:prstDash val="solid"/>
                <a:round/>
                <a:headEnd/>
                <a:tailEnd/>
              </a:ln>
            </p:spPr>
            <p:txBody>
              <a:bodyPr/>
              <a:lstStyle/>
              <a:p>
                <a:endParaRPr lang="en-US"/>
              </a:p>
            </p:txBody>
          </p:sp>
          <p:sp>
            <p:nvSpPr>
              <p:cNvPr id="364856" name="Freeform 312"/>
              <p:cNvSpPr>
                <a:spLocks noChangeAspect="1"/>
              </p:cNvSpPr>
              <p:nvPr/>
            </p:nvSpPr>
            <p:spPr bwMode="auto">
              <a:xfrm>
                <a:off x="5168" y="1245"/>
                <a:ext cx="132" cy="61"/>
              </a:xfrm>
              <a:custGeom>
                <a:avLst/>
                <a:gdLst/>
                <a:ahLst/>
                <a:cxnLst>
                  <a:cxn ang="0">
                    <a:pos x="36" y="30"/>
                  </a:cxn>
                  <a:cxn ang="0">
                    <a:pos x="90" y="18"/>
                  </a:cxn>
                  <a:cxn ang="0">
                    <a:pos x="108" y="0"/>
                  </a:cxn>
                  <a:cxn ang="0">
                    <a:pos x="120" y="18"/>
                  </a:cxn>
                  <a:cxn ang="0">
                    <a:pos x="114" y="42"/>
                  </a:cxn>
                  <a:cxn ang="0">
                    <a:pos x="126" y="42"/>
                  </a:cxn>
                  <a:cxn ang="0">
                    <a:pos x="150" y="66"/>
                  </a:cxn>
                  <a:cxn ang="0">
                    <a:pos x="168" y="60"/>
                  </a:cxn>
                  <a:cxn ang="0">
                    <a:pos x="150" y="48"/>
                  </a:cxn>
                  <a:cxn ang="0">
                    <a:pos x="162" y="42"/>
                  </a:cxn>
                  <a:cxn ang="0">
                    <a:pos x="174" y="66"/>
                  </a:cxn>
                  <a:cxn ang="0">
                    <a:pos x="138" y="84"/>
                  </a:cxn>
                  <a:cxn ang="0">
                    <a:pos x="138" y="72"/>
                  </a:cxn>
                  <a:cxn ang="0">
                    <a:pos x="120" y="90"/>
                  </a:cxn>
                  <a:cxn ang="0">
                    <a:pos x="120" y="84"/>
                  </a:cxn>
                  <a:cxn ang="0">
                    <a:pos x="102" y="60"/>
                  </a:cxn>
                  <a:cxn ang="0">
                    <a:pos x="84" y="66"/>
                  </a:cxn>
                  <a:cxn ang="0">
                    <a:pos x="78" y="66"/>
                  </a:cxn>
                  <a:cxn ang="0">
                    <a:pos x="0" y="84"/>
                  </a:cxn>
                  <a:cxn ang="0">
                    <a:pos x="0" y="36"/>
                  </a:cxn>
                  <a:cxn ang="0">
                    <a:pos x="18" y="36"/>
                  </a:cxn>
                  <a:cxn ang="0">
                    <a:pos x="36" y="30"/>
                  </a:cxn>
                </a:cxnLst>
                <a:rect l="0" t="0" r="r" b="b"/>
                <a:pathLst>
                  <a:path w="174" h="90">
                    <a:moveTo>
                      <a:pt x="36" y="30"/>
                    </a:moveTo>
                    <a:lnTo>
                      <a:pt x="90" y="18"/>
                    </a:lnTo>
                    <a:lnTo>
                      <a:pt x="108" y="0"/>
                    </a:lnTo>
                    <a:lnTo>
                      <a:pt x="120" y="18"/>
                    </a:lnTo>
                    <a:lnTo>
                      <a:pt x="114" y="42"/>
                    </a:lnTo>
                    <a:lnTo>
                      <a:pt x="126" y="42"/>
                    </a:lnTo>
                    <a:lnTo>
                      <a:pt x="150" y="66"/>
                    </a:lnTo>
                    <a:lnTo>
                      <a:pt x="168" y="60"/>
                    </a:lnTo>
                    <a:lnTo>
                      <a:pt x="150" y="48"/>
                    </a:lnTo>
                    <a:lnTo>
                      <a:pt x="162" y="42"/>
                    </a:lnTo>
                    <a:lnTo>
                      <a:pt x="174" y="66"/>
                    </a:lnTo>
                    <a:lnTo>
                      <a:pt x="138" y="84"/>
                    </a:lnTo>
                    <a:lnTo>
                      <a:pt x="138" y="72"/>
                    </a:lnTo>
                    <a:lnTo>
                      <a:pt x="120" y="90"/>
                    </a:lnTo>
                    <a:lnTo>
                      <a:pt x="120" y="84"/>
                    </a:lnTo>
                    <a:lnTo>
                      <a:pt x="102" y="60"/>
                    </a:lnTo>
                    <a:lnTo>
                      <a:pt x="84" y="66"/>
                    </a:lnTo>
                    <a:lnTo>
                      <a:pt x="78" y="66"/>
                    </a:lnTo>
                    <a:lnTo>
                      <a:pt x="0" y="84"/>
                    </a:lnTo>
                    <a:lnTo>
                      <a:pt x="0" y="36"/>
                    </a:lnTo>
                    <a:lnTo>
                      <a:pt x="18" y="36"/>
                    </a:lnTo>
                    <a:lnTo>
                      <a:pt x="36" y="30"/>
                    </a:lnTo>
                    <a:close/>
                  </a:path>
                </a:pathLst>
              </a:custGeom>
              <a:solidFill>
                <a:srgbClr val="E8D898"/>
              </a:solidFill>
              <a:ln w="9525">
                <a:solidFill>
                  <a:srgbClr val="E8D898"/>
                </a:solidFill>
                <a:prstDash val="solid"/>
                <a:round/>
                <a:headEnd/>
                <a:tailEnd/>
              </a:ln>
            </p:spPr>
            <p:txBody>
              <a:bodyPr/>
              <a:lstStyle/>
              <a:p>
                <a:endParaRPr lang="en-US"/>
              </a:p>
            </p:txBody>
          </p:sp>
          <p:sp>
            <p:nvSpPr>
              <p:cNvPr id="364857" name="Freeform 313"/>
              <p:cNvSpPr>
                <a:spLocks noChangeAspect="1"/>
              </p:cNvSpPr>
              <p:nvPr/>
            </p:nvSpPr>
            <p:spPr bwMode="auto">
              <a:xfrm>
                <a:off x="5168" y="1245"/>
                <a:ext cx="132" cy="61"/>
              </a:xfrm>
              <a:custGeom>
                <a:avLst/>
                <a:gdLst/>
                <a:ahLst/>
                <a:cxnLst>
                  <a:cxn ang="0">
                    <a:pos x="36" y="30"/>
                  </a:cxn>
                  <a:cxn ang="0">
                    <a:pos x="90" y="18"/>
                  </a:cxn>
                  <a:cxn ang="0">
                    <a:pos x="108" y="0"/>
                  </a:cxn>
                  <a:cxn ang="0">
                    <a:pos x="120" y="18"/>
                  </a:cxn>
                  <a:cxn ang="0">
                    <a:pos x="114" y="42"/>
                  </a:cxn>
                  <a:cxn ang="0">
                    <a:pos x="126" y="42"/>
                  </a:cxn>
                  <a:cxn ang="0">
                    <a:pos x="150" y="66"/>
                  </a:cxn>
                  <a:cxn ang="0">
                    <a:pos x="168" y="60"/>
                  </a:cxn>
                  <a:cxn ang="0">
                    <a:pos x="150" y="48"/>
                  </a:cxn>
                  <a:cxn ang="0">
                    <a:pos x="162" y="42"/>
                  </a:cxn>
                  <a:cxn ang="0">
                    <a:pos x="174" y="66"/>
                  </a:cxn>
                  <a:cxn ang="0">
                    <a:pos x="138" y="84"/>
                  </a:cxn>
                  <a:cxn ang="0">
                    <a:pos x="138" y="72"/>
                  </a:cxn>
                  <a:cxn ang="0">
                    <a:pos x="120" y="90"/>
                  </a:cxn>
                  <a:cxn ang="0">
                    <a:pos x="120" y="84"/>
                  </a:cxn>
                  <a:cxn ang="0">
                    <a:pos x="102" y="60"/>
                  </a:cxn>
                  <a:cxn ang="0">
                    <a:pos x="84" y="66"/>
                  </a:cxn>
                  <a:cxn ang="0">
                    <a:pos x="78" y="66"/>
                  </a:cxn>
                  <a:cxn ang="0">
                    <a:pos x="0" y="84"/>
                  </a:cxn>
                  <a:cxn ang="0">
                    <a:pos x="0" y="36"/>
                  </a:cxn>
                  <a:cxn ang="0">
                    <a:pos x="18" y="36"/>
                  </a:cxn>
                  <a:cxn ang="0">
                    <a:pos x="36" y="30"/>
                  </a:cxn>
                  <a:cxn ang="0">
                    <a:pos x="36" y="36"/>
                  </a:cxn>
                </a:cxnLst>
                <a:rect l="0" t="0" r="r" b="b"/>
                <a:pathLst>
                  <a:path w="174" h="90">
                    <a:moveTo>
                      <a:pt x="36" y="30"/>
                    </a:moveTo>
                    <a:lnTo>
                      <a:pt x="90" y="18"/>
                    </a:lnTo>
                    <a:lnTo>
                      <a:pt x="108" y="0"/>
                    </a:lnTo>
                    <a:lnTo>
                      <a:pt x="120" y="18"/>
                    </a:lnTo>
                    <a:lnTo>
                      <a:pt x="114" y="42"/>
                    </a:lnTo>
                    <a:lnTo>
                      <a:pt x="126" y="42"/>
                    </a:lnTo>
                    <a:lnTo>
                      <a:pt x="150" y="66"/>
                    </a:lnTo>
                    <a:lnTo>
                      <a:pt x="168" y="60"/>
                    </a:lnTo>
                    <a:lnTo>
                      <a:pt x="150" y="48"/>
                    </a:lnTo>
                    <a:lnTo>
                      <a:pt x="162" y="42"/>
                    </a:lnTo>
                    <a:lnTo>
                      <a:pt x="174" y="66"/>
                    </a:lnTo>
                    <a:lnTo>
                      <a:pt x="138" y="84"/>
                    </a:lnTo>
                    <a:lnTo>
                      <a:pt x="138" y="72"/>
                    </a:lnTo>
                    <a:lnTo>
                      <a:pt x="120" y="90"/>
                    </a:lnTo>
                    <a:lnTo>
                      <a:pt x="120" y="84"/>
                    </a:lnTo>
                    <a:lnTo>
                      <a:pt x="102" y="60"/>
                    </a:lnTo>
                    <a:lnTo>
                      <a:pt x="84" y="66"/>
                    </a:lnTo>
                    <a:lnTo>
                      <a:pt x="78" y="66"/>
                    </a:lnTo>
                    <a:lnTo>
                      <a:pt x="0" y="84"/>
                    </a:lnTo>
                    <a:lnTo>
                      <a:pt x="0" y="36"/>
                    </a:lnTo>
                    <a:lnTo>
                      <a:pt x="18" y="36"/>
                    </a:lnTo>
                    <a:lnTo>
                      <a:pt x="36" y="30"/>
                    </a:lnTo>
                    <a:lnTo>
                      <a:pt x="36" y="36"/>
                    </a:lnTo>
                  </a:path>
                </a:pathLst>
              </a:custGeom>
              <a:noFill/>
              <a:ln w="9525">
                <a:solidFill>
                  <a:srgbClr val="000000"/>
                </a:solidFill>
                <a:prstDash val="solid"/>
                <a:round/>
                <a:headEnd/>
                <a:tailEnd/>
              </a:ln>
            </p:spPr>
            <p:txBody>
              <a:bodyPr/>
              <a:lstStyle/>
              <a:p>
                <a:endParaRPr lang="en-US"/>
              </a:p>
            </p:txBody>
          </p:sp>
          <p:sp>
            <p:nvSpPr>
              <p:cNvPr id="364858" name="Freeform 314"/>
              <p:cNvSpPr>
                <a:spLocks noChangeAspect="1"/>
              </p:cNvSpPr>
              <p:nvPr/>
            </p:nvSpPr>
            <p:spPr bwMode="auto">
              <a:xfrm>
                <a:off x="4696" y="1204"/>
                <a:ext cx="151" cy="179"/>
              </a:xfrm>
              <a:custGeom>
                <a:avLst/>
                <a:gdLst/>
                <a:ahLst/>
                <a:cxnLst>
                  <a:cxn ang="0">
                    <a:pos x="96" y="258"/>
                  </a:cxn>
                  <a:cxn ang="0">
                    <a:pos x="0" y="264"/>
                  </a:cxn>
                  <a:cxn ang="0">
                    <a:pos x="24" y="204"/>
                  </a:cxn>
                  <a:cxn ang="0">
                    <a:pos x="0" y="144"/>
                  </a:cxn>
                  <a:cxn ang="0">
                    <a:pos x="6" y="78"/>
                  </a:cxn>
                  <a:cxn ang="0">
                    <a:pos x="36" y="42"/>
                  </a:cxn>
                  <a:cxn ang="0">
                    <a:pos x="36" y="66"/>
                  </a:cxn>
                  <a:cxn ang="0">
                    <a:pos x="42" y="54"/>
                  </a:cxn>
                  <a:cxn ang="0">
                    <a:pos x="42" y="36"/>
                  </a:cxn>
                  <a:cxn ang="0">
                    <a:pos x="60" y="24"/>
                  </a:cxn>
                  <a:cxn ang="0">
                    <a:pos x="54" y="12"/>
                  </a:cxn>
                  <a:cxn ang="0">
                    <a:pos x="66" y="0"/>
                  </a:cxn>
                  <a:cxn ang="0">
                    <a:pos x="126" y="18"/>
                  </a:cxn>
                  <a:cxn ang="0">
                    <a:pos x="138" y="36"/>
                  </a:cxn>
                  <a:cxn ang="0">
                    <a:pos x="132" y="42"/>
                  </a:cxn>
                  <a:cxn ang="0">
                    <a:pos x="144" y="60"/>
                  </a:cxn>
                  <a:cxn ang="0">
                    <a:pos x="144" y="84"/>
                  </a:cxn>
                  <a:cxn ang="0">
                    <a:pos x="120" y="108"/>
                  </a:cxn>
                  <a:cxn ang="0">
                    <a:pos x="120" y="126"/>
                  </a:cxn>
                  <a:cxn ang="0">
                    <a:pos x="132" y="132"/>
                  </a:cxn>
                  <a:cxn ang="0">
                    <a:pos x="162" y="96"/>
                  </a:cxn>
                  <a:cxn ang="0">
                    <a:pos x="180" y="114"/>
                  </a:cxn>
                  <a:cxn ang="0">
                    <a:pos x="198" y="162"/>
                  </a:cxn>
                  <a:cxn ang="0">
                    <a:pos x="192" y="186"/>
                  </a:cxn>
                  <a:cxn ang="0">
                    <a:pos x="192" y="192"/>
                  </a:cxn>
                  <a:cxn ang="0">
                    <a:pos x="186" y="186"/>
                  </a:cxn>
                  <a:cxn ang="0">
                    <a:pos x="180" y="186"/>
                  </a:cxn>
                  <a:cxn ang="0">
                    <a:pos x="156" y="246"/>
                  </a:cxn>
                  <a:cxn ang="0">
                    <a:pos x="114" y="258"/>
                  </a:cxn>
                  <a:cxn ang="0">
                    <a:pos x="96" y="258"/>
                  </a:cxn>
                </a:cxnLst>
                <a:rect l="0" t="0" r="r" b="b"/>
                <a:pathLst>
                  <a:path w="198" h="264">
                    <a:moveTo>
                      <a:pt x="96" y="258"/>
                    </a:moveTo>
                    <a:lnTo>
                      <a:pt x="0" y="264"/>
                    </a:lnTo>
                    <a:lnTo>
                      <a:pt x="24" y="204"/>
                    </a:lnTo>
                    <a:lnTo>
                      <a:pt x="0" y="144"/>
                    </a:lnTo>
                    <a:lnTo>
                      <a:pt x="6" y="78"/>
                    </a:lnTo>
                    <a:lnTo>
                      <a:pt x="36" y="42"/>
                    </a:lnTo>
                    <a:lnTo>
                      <a:pt x="36" y="66"/>
                    </a:lnTo>
                    <a:lnTo>
                      <a:pt x="42" y="54"/>
                    </a:lnTo>
                    <a:lnTo>
                      <a:pt x="42" y="36"/>
                    </a:lnTo>
                    <a:lnTo>
                      <a:pt x="60" y="24"/>
                    </a:lnTo>
                    <a:lnTo>
                      <a:pt x="54" y="12"/>
                    </a:lnTo>
                    <a:lnTo>
                      <a:pt x="66" y="0"/>
                    </a:lnTo>
                    <a:lnTo>
                      <a:pt x="126" y="18"/>
                    </a:lnTo>
                    <a:lnTo>
                      <a:pt x="138" y="36"/>
                    </a:lnTo>
                    <a:lnTo>
                      <a:pt x="132" y="42"/>
                    </a:lnTo>
                    <a:lnTo>
                      <a:pt x="144" y="60"/>
                    </a:lnTo>
                    <a:lnTo>
                      <a:pt x="144" y="84"/>
                    </a:lnTo>
                    <a:lnTo>
                      <a:pt x="120" y="108"/>
                    </a:lnTo>
                    <a:lnTo>
                      <a:pt x="120" y="126"/>
                    </a:lnTo>
                    <a:lnTo>
                      <a:pt x="132" y="132"/>
                    </a:lnTo>
                    <a:lnTo>
                      <a:pt x="162" y="96"/>
                    </a:lnTo>
                    <a:lnTo>
                      <a:pt x="180" y="114"/>
                    </a:lnTo>
                    <a:lnTo>
                      <a:pt x="198" y="162"/>
                    </a:lnTo>
                    <a:lnTo>
                      <a:pt x="192" y="186"/>
                    </a:lnTo>
                    <a:lnTo>
                      <a:pt x="192" y="192"/>
                    </a:lnTo>
                    <a:lnTo>
                      <a:pt x="186" y="186"/>
                    </a:lnTo>
                    <a:lnTo>
                      <a:pt x="180" y="186"/>
                    </a:lnTo>
                    <a:lnTo>
                      <a:pt x="156" y="246"/>
                    </a:lnTo>
                    <a:lnTo>
                      <a:pt x="114" y="258"/>
                    </a:lnTo>
                    <a:lnTo>
                      <a:pt x="96" y="258"/>
                    </a:lnTo>
                    <a:close/>
                  </a:path>
                </a:pathLst>
              </a:custGeom>
              <a:solidFill>
                <a:srgbClr val="FFAA00"/>
              </a:solidFill>
              <a:ln w="9525">
                <a:solidFill>
                  <a:srgbClr val="FFAA00"/>
                </a:solidFill>
                <a:prstDash val="solid"/>
                <a:round/>
                <a:headEnd/>
                <a:tailEnd/>
              </a:ln>
            </p:spPr>
            <p:txBody>
              <a:bodyPr/>
              <a:lstStyle/>
              <a:p>
                <a:endParaRPr lang="en-US"/>
              </a:p>
            </p:txBody>
          </p:sp>
          <p:sp>
            <p:nvSpPr>
              <p:cNvPr id="364859" name="Freeform 315"/>
              <p:cNvSpPr>
                <a:spLocks noChangeAspect="1"/>
              </p:cNvSpPr>
              <p:nvPr/>
            </p:nvSpPr>
            <p:spPr bwMode="auto">
              <a:xfrm>
                <a:off x="4696" y="1204"/>
                <a:ext cx="151" cy="179"/>
              </a:xfrm>
              <a:custGeom>
                <a:avLst/>
                <a:gdLst/>
                <a:ahLst/>
                <a:cxnLst>
                  <a:cxn ang="0">
                    <a:pos x="96" y="258"/>
                  </a:cxn>
                  <a:cxn ang="0">
                    <a:pos x="0" y="264"/>
                  </a:cxn>
                  <a:cxn ang="0">
                    <a:pos x="24" y="204"/>
                  </a:cxn>
                  <a:cxn ang="0">
                    <a:pos x="0" y="144"/>
                  </a:cxn>
                  <a:cxn ang="0">
                    <a:pos x="6" y="78"/>
                  </a:cxn>
                  <a:cxn ang="0">
                    <a:pos x="36" y="42"/>
                  </a:cxn>
                  <a:cxn ang="0">
                    <a:pos x="36" y="66"/>
                  </a:cxn>
                  <a:cxn ang="0">
                    <a:pos x="42" y="54"/>
                  </a:cxn>
                  <a:cxn ang="0">
                    <a:pos x="42" y="66"/>
                  </a:cxn>
                  <a:cxn ang="0">
                    <a:pos x="42" y="36"/>
                  </a:cxn>
                  <a:cxn ang="0">
                    <a:pos x="60" y="24"/>
                  </a:cxn>
                  <a:cxn ang="0">
                    <a:pos x="54" y="12"/>
                  </a:cxn>
                  <a:cxn ang="0">
                    <a:pos x="66" y="0"/>
                  </a:cxn>
                  <a:cxn ang="0">
                    <a:pos x="126" y="18"/>
                  </a:cxn>
                  <a:cxn ang="0">
                    <a:pos x="138" y="36"/>
                  </a:cxn>
                  <a:cxn ang="0">
                    <a:pos x="132" y="42"/>
                  </a:cxn>
                  <a:cxn ang="0">
                    <a:pos x="144" y="60"/>
                  </a:cxn>
                  <a:cxn ang="0">
                    <a:pos x="144" y="84"/>
                  </a:cxn>
                  <a:cxn ang="0">
                    <a:pos x="120" y="108"/>
                  </a:cxn>
                  <a:cxn ang="0">
                    <a:pos x="120" y="126"/>
                  </a:cxn>
                  <a:cxn ang="0">
                    <a:pos x="132" y="132"/>
                  </a:cxn>
                  <a:cxn ang="0">
                    <a:pos x="162" y="96"/>
                  </a:cxn>
                  <a:cxn ang="0">
                    <a:pos x="180" y="114"/>
                  </a:cxn>
                  <a:cxn ang="0">
                    <a:pos x="198" y="162"/>
                  </a:cxn>
                  <a:cxn ang="0">
                    <a:pos x="192" y="186"/>
                  </a:cxn>
                  <a:cxn ang="0">
                    <a:pos x="192" y="192"/>
                  </a:cxn>
                  <a:cxn ang="0">
                    <a:pos x="186" y="186"/>
                  </a:cxn>
                  <a:cxn ang="0">
                    <a:pos x="180" y="186"/>
                  </a:cxn>
                  <a:cxn ang="0">
                    <a:pos x="156" y="246"/>
                  </a:cxn>
                  <a:cxn ang="0">
                    <a:pos x="114" y="258"/>
                  </a:cxn>
                  <a:cxn ang="0">
                    <a:pos x="96" y="258"/>
                  </a:cxn>
                  <a:cxn ang="0">
                    <a:pos x="96" y="264"/>
                  </a:cxn>
                </a:cxnLst>
                <a:rect l="0" t="0" r="r" b="b"/>
                <a:pathLst>
                  <a:path w="198" h="264">
                    <a:moveTo>
                      <a:pt x="96" y="258"/>
                    </a:moveTo>
                    <a:lnTo>
                      <a:pt x="0" y="264"/>
                    </a:lnTo>
                    <a:lnTo>
                      <a:pt x="24" y="204"/>
                    </a:lnTo>
                    <a:lnTo>
                      <a:pt x="0" y="144"/>
                    </a:lnTo>
                    <a:lnTo>
                      <a:pt x="6" y="78"/>
                    </a:lnTo>
                    <a:lnTo>
                      <a:pt x="36" y="42"/>
                    </a:lnTo>
                    <a:lnTo>
                      <a:pt x="36" y="66"/>
                    </a:lnTo>
                    <a:lnTo>
                      <a:pt x="42" y="54"/>
                    </a:lnTo>
                    <a:lnTo>
                      <a:pt x="42" y="66"/>
                    </a:lnTo>
                    <a:lnTo>
                      <a:pt x="42" y="36"/>
                    </a:lnTo>
                    <a:lnTo>
                      <a:pt x="60" y="24"/>
                    </a:lnTo>
                    <a:lnTo>
                      <a:pt x="54" y="12"/>
                    </a:lnTo>
                    <a:lnTo>
                      <a:pt x="66" y="0"/>
                    </a:lnTo>
                    <a:lnTo>
                      <a:pt x="126" y="18"/>
                    </a:lnTo>
                    <a:lnTo>
                      <a:pt x="138" y="36"/>
                    </a:lnTo>
                    <a:lnTo>
                      <a:pt x="132" y="42"/>
                    </a:lnTo>
                    <a:lnTo>
                      <a:pt x="144" y="60"/>
                    </a:lnTo>
                    <a:lnTo>
                      <a:pt x="144" y="84"/>
                    </a:lnTo>
                    <a:lnTo>
                      <a:pt x="120" y="108"/>
                    </a:lnTo>
                    <a:lnTo>
                      <a:pt x="120" y="126"/>
                    </a:lnTo>
                    <a:lnTo>
                      <a:pt x="132" y="132"/>
                    </a:lnTo>
                    <a:lnTo>
                      <a:pt x="162" y="96"/>
                    </a:lnTo>
                    <a:lnTo>
                      <a:pt x="180" y="114"/>
                    </a:lnTo>
                    <a:lnTo>
                      <a:pt x="198" y="162"/>
                    </a:lnTo>
                    <a:lnTo>
                      <a:pt x="192" y="186"/>
                    </a:lnTo>
                    <a:lnTo>
                      <a:pt x="192" y="192"/>
                    </a:lnTo>
                    <a:lnTo>
                      <a:pt x="186" y="186"/>
                    </a:lnTo>
                    <a:lnTo>
                      <a:pt x="180" y="186"/>
                    </a:lnTo>
                    <a:lnTo>
                      <a:pt x="156" y="246"/>
                    </a:lnTo>
                    <a:lnTo>
                      <a:pt x="114" y="258"/>
                    </a:lnTo>
                    <a:lnTo>
                      <a:pt x="96" y="258"/>
                    </a:lnTo>
                    <a:lnTo>
                      <a:pt x="96" y="264"/>
                    </a:lnTo>
                  </a:path>
                </a:pathLst>
              </a:custGeom>
              <a:noFill/>
              <a:ln w="9525">
                <a:solidFill>
                  <a:srgbClr val="000000"/>
                </a:solidFill>
                <a:prstDash val="solid"/>
                <a:round/>
                <a:headEnd/>
                <a:tailEnd/>
              </a:ln>
            </p:spPr>
            <p:txBody>
              <a:bodyPr/>
              <a:lstStyle/>
              <a:p>
                <a:endParaRPr lang="en-US"/>
              </a:p>
            </p:txBody>
          </p:sp>
          <p:sp>
            <p:nvSpPr>
              <p:cNvPr id="364860" name="Freeform 316"/>
              <p:cNvSpPr>
                <a:spLocks noChangeAspect="1"/>
              </p:cNvSpPr>
              <p:nvPr/>
            </p:nvSpPr>
            <p:spPr bwMode="auto">
              <a:xfrm>
                <a:off x="4555" y="1143"/>
                <a:ext cx="219" cy="98"/>
              </a:xfrm>
              <a:custGeom>
                <a:avLst/>
                <a:gdLst/>
                <a:ahLst/>
                <a:cxnLst>
                  <a:cxn ang="0">
                    <a:pos x="288" y="72"/>
                  </a:cxn>
                  <a:cxn ang="0">
                    <a:pos x="258" y="72"/>
                  </a:cxn>
                  <a:cxn ang="0">
                    <a:pos x="252" y="84"/>
                  </a:cxn>
                  <a:cxn ang="0">
                    <a:pos x="216" y="72"/>
                  </a:cxn>
                  <a:cxn ang="0">
                    <a:pos x="186" y="90"/>
                  </a:cxn>
                  <a:cxn ang="0">
                    <a:pos x="174" y="108"/>
                  </a:cxn>
                  <a:cxn ang="0">
                    <a:pos x="174" y="90"/>
                  </a:cxn>
                  <a:cxn ang="0">
                    <a:pos x="156" y="108"/>
                  </a:cxn>
                  <a:cxn ang="0">
                    <a:pos x="156" y="90"/>
                  </a:cxn>
                  <a:cxn ang="0">
                    <a:pos x="132" y="144"/>
                  </a:cxn>
                  <a:cxn ang="0">
                    <a:pos x="120" y="144"/>
                  </a:cxn>
                  <a:cxn ang="0">
                    <a:pos x="126" y="132"/>
                  </a:cxn>
                  <a:cxn ang="0">
                    <a:pos x="114" y="132"/>
                  </a:cxn>
                  <a:cxn ang="0">
                    <a:pos x="120" y="108"/>
                  </a:cxn>
                  <a:cxn ang="0">
                    <a:pos x="102" y="96"/>
                  </a:cxn>
                  <a:cxn ang="0">
                    <a:pos x="12" y="78"/>
                  </a:cxn>
                  <a:cxn ang="0">
                    <a:pos x="0" y="66"/>
                  </a:cxn>
                  <a:cxn ang="0">
                    <a:pos x="108" y="0"/>
                  </a:cxn>
                  <a:cxn ang="0">
                    <a:pos x="114" y="0"/>
                  </a:cxn>
                  <a:cxn ang="0">
                    <a:pos x="84" y="30"/>
                  </a:cxn>
                  <a:cxn ang="0">
                    <a:pos x="84" y="42"/>
                  </a:cxn>
                  <a:cxn ang="0">
                    <a:pos x="96" y="30"/>
                  </a:cxn>
                  <a:cxn ang="0">
                    <a:pos x="90" y="42"/>
                  </a:cxn>
                  <a:cxn ang="0">
                    <a:pos x="108" y="36"/>
                  </a:cxn>
                  <a:cxn ang="0">
                    <a:pos x="132" y="54"/>
                  </a:cxn>
                  <a:cxn ang="0">
                    <a:pos x="162" y="60"/>
                  </a:cxn>
                  <a:cxn ang="0">
                    <a:pos x="186" y="42"/>
                  </a:cxn>
                  <a:cxn ang="0">
                    <a:pos x="234" y="30"/>
                  </a:cxn>
                  <a:cxn ang="0">
                    <a:pos x="240" y="48"/>
                  </a:cxn>
                  <a:cxn ang="0">
                    <a:pos x="270" y="48"/>
                  </a:cxn>
                  <a:cxn ang="0">
                    <a:pos x="270" y="60"/>
                  </a:cxn>
                  <a:cxn ang="0">
                    <a:pos x="288" y="72"/>
                  </a:cxn>
                </a:cxnLst>
                <a:rect l="0" t="0" r="r" b="b"/>
                <a:pathLst>
                  <a:path w="288" h="144">
                    <a:moveTo>
                      <a:pt x="288" y="72"/>
                    </a:moveTo>
                    <a:lnTo>
                      <a:pt x="258" y="72"/>
                    </a:lnTo>
                    <a:lnTo>
                      <a:pt x="252" y="84"/>
                    </a:lnTo>
                    <a:lnTo>
                      <a:pt x="216" y="72"/>
                    </a:lnTo>
                    <a:lnTo>
                      <a:pt x="186" y="90"/>
                    </a:lnTo>
                    <a:lnTo>
                      <a:pt x="174" y="108"/>
                    </a:lnTo>
                    <a:lnTo>
                      <a:pt x="174" y="90"/>
                    </a:lnTo>
                    <a:lnTo>
                      <a:pt x="156" y="108"/>
                    </a:lnTo>
                    <a:lnTo>
                      <a:pt x="156" y="90"/>
                    </a:lnTo>
                    <a:lnTo>
                      <a:pt x="132" y="144"/>
                    </a:lnTo>
                    <a:lnTo>
                      <a:pt x="120" y="144"/>
                    </a:lnTo>
                    <a:lnTo>
                      <a:pt x="126" y="132"/>
                    </a:lnTo>
                    <a:lnTo>
                      <a:pt x="114" y="132"/>
                    </a:lnTo>
                    <a:lnTo>
                      <a:pt x="120" y="108"/>
                    </a:lnTo>
                    <a:lnTo>
                      <a:pt x="102" y="96"/>
                    </a:lnTo>
                    <a:lnTo>
                      <a:pt x="12" y="78"/>
                    </a:lnTo>
                    <a:lnTo>
                      <a:pt x="0" y="66"/>
                    </a:lnTo>
                    <a:lnTo>
                      <a:pt x="108" y="0"/>
                    </a:lnTo>
                    <a:lnTo>
                      <a:pt x="114" y="0"/>
                    </a:lnTo>
                    <a:lnTo>
                      <a:pt x="84" y="30"/>
                    </a:lnTo>
                    <a:lnTo>
                      <a:pt x="84" y="42"/>
                    </a:lnTo>
                    <a:lnTo>
                      <a:pt x="96" y="30"/>
                    </a:lnTo>
                    <a:lnTo>
                      <a:pt x="90" y="42"/>
                    </a:lnTo>
                    <a:lnTo>
                      <a:pt x="108" y="36"/>
                    </a:lnTo>
                    <a:lnTo>
                      <a:pt x="132" y="54"/>
                    </a:lnTo>
                    <a:lnTo>
                      <a:pt x="162" y="60"/>
                    </a:lnTo>
                    <a:lnTo>
                      <a:pt x="186" y="42"/>
                    </a:lnTo>
                    <a:lnTo>
                      <a:pt x="234" y="30"/>
                    </a:lnTo>
                    <a:lnTo>
                      <a:pt x="240" y="48"/>
                    </a:lnTo>
                    <a:lnTo>
                      <a:pt x="270" y="48"/>
                    </a:lnTo>
                    <a:lnTo>
                      <a:pt x="270" y="60"/>
                    </a:lnTo>
                    <a:lnTo>
                      <a:pt x="288" y="72"/>
                    </a:lnTo>
                    <a:close/>
                  </a:path>
                </a:pathLst>
              </a:custGeom>
              <a:solidFill>
                <a:srgbClr val="FFAA00"/>
              </a:solidFill>
              <a:ln w="9525">
                <a:solidFill>
                  <a:srgbClr val="FFAA00"/>
                </a:solidFill>
                <a:prstDash val="solid"/>
                <a:round/>
                <a:headEnd/>
                <a:tailEnd/>
              </a:ln>
            </p:spPr>
            <p:txBody>
              <a:bodyPr/>
              <a:lstStyle/>
              <a:p>
                <a:endParaRPr lang="en-US"/>
              </a:p>
            </p:txBody>
          </p:sp>
          <p:sp>
            <p:nvSpPr>
              <p:cNvPr id="364861" name="Freeform 317"/>
              <p:cNvSpPr>
                <a:spLocks noChangeAspect="1"/>
              </p:cNvSpPr>
              <p:nvPr/>
            </p:nvSpPr>
            <p:spPr bwMode="auto">
              <a:xfrm>
                <a:off x="4555" y="1143"/>
                <a:ext cx="219" cy="98"/>
              </a:xfrm>
              <a:custGeom>
                <a:avLst/>
                <a:gdLst/>
                <a:ahLst/>
                <a:cxnLst>
                  <a:cxn ang="0">
                    <a:pos x="288" y="72"/>
                  </a:cxn>
                  <a:cxn ang="0">
                    <a:pos x="258" y="72"/>
                  </a:cxn>
                  <a:cxn ang="0">
                    <a:pos x="252" y="84"/>
                  </a:cxn>
                  <a:cxn ang="0">
                    <a:pos x="216" y="72"/>
                  </a:cxn>
                  <a:cxn ang="0">
                    <a:pos x="186" y="90"/>
                  </a:cxn>
                  <a:cxn ang="0">
                    <a:pos x="174" y="108"/>
                  </a:cxn>
                  <a:cxn ang="0">
                    <a:pos x="174" y="90"/>
                  </a:cxn>
                  <a:cxn ang="0">
                    <a:pos x="156" y="108"/>
                  </a:cxn>
                  <a:cxn ang="0">
                    <a:pos x="156" y="90"/>
                  </a:cxn>
                  <a:cxn ang="0">
                    <a:pos x="132" y="144"/>
                  </a:cxn>
                  <a:cxn ang="0">
                    <a:pos x="120" y="144"/>
                  </a:cxn>
                  <a:cxn ang="0">
                    <a:pos x="126" y="132"/>
                  </a:cxn>
                  <a:cxn ang="0">
                    <a:pos x="114" y="132"/>
                  </a:cxn>
                  <a:cxn ang="0">
                    <a:pos x="120" y="108"/>
                  </a:cxn>
                  <a:cxn ang="0">
                    <a:pos x="102" y="96"/>
                  </a:cxn>
                  <a:cxn ang="0">
                    <a:pos x="12" y="78"/>
                  </a:cxn>
                  <a:cxn ang="0">
                    <a:pos x="0" y="66"/>
                  </a:cxn>
                  <a:cxn ang="0">
                    <a:pos x="108" y="0"/>
                  </a:cxn>
                  <a:cxn ang="0">
                    <a:pos x="114" y="0"/>
                  </a:cxn>
                  <a:cxn ang="0">
                    <a:pos x="84" y="30"/>
                  </a:cxn>
                  <a:cxn ang="0">
                    <a:pos x="84" y="42"/>
                  </a:cxn>
                  <a:cxn ang="0">
                    <a:pos x="96" y="30"/>
                  </a:cxn>
                  <a:cxn ang="0">
                    <a:pos x="90" y="42"/>
                  </a:cxn>
                  <a:cxn ang="0">
                    <a:pos x="108" y="36"/>
                  </a:cxn>
                  <a:cxn ang="0">
                    <a:pos x="132" y="54"/>
                  </a:cxn>
                  <a:cxn ang="0">
                    <a:pos x="162" y="60"/>
                  </a:cxn>
                  <a:cxn ang="0">
                    <a:pos x="186" y="42"/>
                  </a:cxn>
                  <a:cxn ang="0">
                    <a:pos x="234" y="30"/>
                  </a:cxn>
                  <a:cxn ang="0">
                    <a:pos x="240" y="48"/>
                  </a:cxn>
                  <a:cxn ang="0">
                    <a:pos x="270" y="48"/>
                  </a:cxn>
                  <a:cxn ang="0">
                    <a:pos x="270" y="60"/>
                  </a:cxn>
                  <a:cxn ang="0">
                    <a:pos x="288" y="72"/>
                  </a:cxn>
                  <a:cxn ang="0">
                    <a:pos x="288" y="78"/>
                  </a:cxn>
                </a:cxnLst>
                <a:rect l="0" t="0" r="r" b="b"/>
                <a:pathLst>
                  <a:path w="288" h="144">
                    <a:moveTo>
                      <a:pt x="288" y="72"/>
                    </a:moveTo>
                    <a:lnTo>
                      <a:pt x="258" y="72"/>
                    </a:lnTo>
                    <a:lnTo>
                      <a:pt x="252" y="84"/>
                    </a:lnTo>
                    <a:lnTo>
                      <a:pt x="216" y="72"/>
                    </a:lnTo>
                    <a:lnTo>
                      <a:pt x="186" y="90"/>
                    </a:lnTo>
                    <a:lnTo>
                      <a:pt x="174" y="108"/>
                    </a:lnTo>
                    <a:lnTo>
                      <a:pt x="174" y="90"/>
                    </a:lnTo>
                    <a:lnTo>
                      <a:pt x="156" y="108"/>
                    </a:lnTo>
                    <a:lnTo>
                      <a:pt x="156" y="90"/>
                    </a:lnTo>
                    <a:lnTo>
                      <a:pt x="132" y="144"/>
                    </a:lnTo>
                    <a:lnTo>
                      <a:pt x="120" y="144"/>
                    </a:lnTo>
                    <a:lnTo>
                      <a:pt x="126" y="132"/>
                    </a:lnTo>
                    <a:lnTo>
                      <a:pt x="114" y="132"/>
                    </a:lnTo>
                    <a:lnTo>
                      <a:pt x="120" y="108"/>
                    </a:lnTo>
                    <a:lnTo>
                      <a:pt x="102" y="96"/>
                    </a:lnTo>
                    <a:lnTo>
                      <a:pt x="12" y="78"/>
                    </a:lnTo>
                    <a:lnTo>
                      <a:pt x="0" y="66"/>
                    </a:lnTo>
                    <a:lnTo>
                      <a:pt x="108" y="0"/>
                    </a:lnTo>
                    <a:lnTo>
                      <a:pt x="114" y="0"/>
                    </a:lnTo>
                    <a:lnTo>
                      <a:pt x="84" y="30"/>
                    </a:lnTo>
                    <a:lnTo>
                      <a:pt x="84" y="42"/>
                    </a:lnTo>
                    <a:lnTo>
                      <a:pt x="96" y="30"/>
                    </a:lnTo>
                    <a:lnTo>
                      <a:pt x="90" y="42"/>
                    </a:lnTo>
                    <a:lnTo>
                      <a:pt x="108" y="36"/>
                    </a:lnTo>
                    <a:lnTo>
                      <a:pt x="132" y="54"/>
                    </a:lnTo>
                    <a:lnTo>
                      <a:pt x="162" y="60"/>
                    </a:lnTo>
                    <a:lnTo>
                      <a:pt x="186" y="42"/>
                    </a:lnTo>
                    <a:lnTo>
                      <a:pt x="234" y="30"/>
                    </a:lnTo>
                    <a:lnTo>
                      <a:pt x="240" y="48"/>
                    </a:lnTo>
                    <a:lnTo>
                      <a:pt x="270" y="48"/>
                    </a:lnTo>
                    <a:lnTo>
                      <a:pt x="270" y="60"/>
                    </a:lnTo>
                    <a:lnTo>
                      <a:pt x="288" y="72"/>
                    </a:lnTo>
                    <a:lnTo>
                      <a:pt x="288" y="78"/>
                    </a:lnTo>
                  </a:path>
                </a:pathLst>
              </a:custGeom>
              <a:noFill/>
              <a:ln w="9525">
                <a:solidFill>
                  <a:srgbClr val="000000"/>
                </a:solidFill>
                <a:prstDash val="solid"/>
                <a:round/>
                <a:headEnd/>
                <a:tailEnd/>
              </a:ln>
            </p:spPr>
            <p:txBody>
              <a:bodyPr/>
              <a:lstStyle/>
              <a:p>
                <a:endParaRPr lang="en-US"/>
              </a:p>
            </p:txBody>
          </p:sp>
          <p:sp>
            <p:nvSpPr>
              <p:cNvPr id="364862" name="Freeform 318"/>
              <p:cNvSpPr>
                <a:spLocks noChangeAspect="1"/>
              </p:cNvSpPr>
              <p:nvPr/>
            </p:nvSpPr>
            <p:spPr bwMode="auto">
              <a:xfrm>
                <a:off x="4326" y="1069"/>
                <a:ext cx="251" cy="253"/>
              </a:xfrm>
              <a:custGeom>
                <a:avLst/>
                <a:gdLst/>
                <a:ahLst/>
                <a:cxnLst>
                  <a:cxn ang="0">
                    <a:pos x="270" y="366"/>
                  </a:cxn>
                  <a:cxn ang="0">
                    <a:pos x="30" y="372"/>
                  </a:cxn>
                  <a:cxn ang="0">
                    <a:pos x="30" y="258"/>
                  </a:cxn>
                  <a:cxn ang="0">
                    <a:pos x="12" y="234"/>
                  </a:cxn>
                  <a:cxn ang="0">
                    <a:pos x="24" y="216"/>
                  </a:cxn>
                  <a:cxn ang="0">
                    <a:pos x="0" y="24"/>
                  </a:cxn>
                  <a:cxn ang="0">
                    <a:pos x="84" y="24"/>
                  </a:cxn>
                  <a:cxn ang="0">
                    <a:pos x="84" y="0"/>
                  </a:cxn>
                  <a:cxn ang="0">
                    <a:pos x="96" y="0"/>
                  </a:cxn>
                  <a:cxn ang="0">
                    <a:pos x="108" y="36"/>
                  </a:cxn>
                  <a:cxn ang="0">
                    <a:pos x="144" y="48"/>
                  </a:cxn>
                  <a:cxn ang="0">
                    <a:pos x="144" y="54"/>
                  </a:cxn>
                  <a:cxn ang="0">
                    <a:pos x="180" y="48"/>
                  </a:cxn>
                  <a:cxn ang="0">
                    <a:pos x="198" y="48"/>
                  </a:cxn>
                  <a:cxn ang="0">
                    <a:pos x="192" y="54"/>
                  </a:cxn>
                  <a:cxn ang="0">
                    <a:pos x="198" y="54"/>
                  </a:cxn>
                  <a:cxn ang="0">
                    <a:pos x="204" y="72"/>
                  </a:cxn>
                  <a:cxn ang="0">
                    <a:pos x="222" y="60"/>
                  </a:cxn>
                  <a:cxn ang="0">
                    <a:pos x="240" y="78"/>
                  </a:cxn>
                  <a:cxn ang="0">
                    <a:pos x="270" y="66"/>
                  </a:cxn>
                  <a:cxn ang="0">
                    <a:pos x="276" y="72"/>
                  </a:cxn>
                  <a:cxn ang="0">
                    <a:pos x="330" y="78"/>
                  </a:cxn>
                  <a:cxn ang="0">
                    <a:pos x="276" y="108"/>
                  </a:cxn>
                  <a:cxn ang="0">
                    <a:pos x="222" y="162"/>
                  </a:cxn>
                  <a:cxn ang="0">
                    <a:pos x="216" y="168"/>
                  </a:cxn>
                  <a:cxn ang="0">
                    <a:pos x="216" y="204"/>
                  </a:cxn>
                  <a:cxn ang="0">
                    <a:pos x="198" y="216"/>
                  </a:cxn>
                  <a:cxn ang="0">
                    <a:pos x="186" y="234"/>
                  </a:cxn>
                  <a:cxn ang="0">
                    <a:pos x="198" y="246"/>
                  </a:cxn>
                  <a:cxn ang="0">
                    <a:pos x="198" y="288"/>
                  </a:cxn>
                  <a:cxn ang="0">
                    <a:pos x="264" y="336"/>
                  </a:cxn>
                  <a:cxn ang="0">
                    <a:pos x="270" y="366"/>
                  </a:cxn>
                </a:cxnLst>
                <a:rect l="0" t="0" r="r" b="b"/>
                <a:pathLst>
                  <a:path w="330" h="372">
                    <a:moveTo>
                      <a:pt x="270" y="366"/>
                    </a:moveTo>
                    <a:lnTo>
                      <a:pt x="30" y="372"/>
                    </a:lnTo>
                    <a:lnTo>
                      <a:pt x="30" y="258"/>
                    </a:lnTo>
                    <a:lnTo>
                      <a:pt x="12" y="234"/>
                    </a:lnTo>
                    <a:lnTo>
                      <a:pt x="24" y="216"/>
                    </a:lnTo>
                    <a:lnTo>
                      <a:pt x="0" y="24"/>
                    </a:lnTo>
                    <a:lnTo>
                      <a:pt x="84" y="24"/>
                    </a:lnTo>
                    <a:lnTo>
                      <a:pt x="84" y="0"/>
                    </a:lnTo>
                    <a:lnTo>
                      <a:pt x="96" y="0"/>
                    </a:lnTo>
                    <a:lnTo>
                      <a:pt x="108" y="36"/>
                    </a:lnTo>
                    <a:lnTo>
                      <a:pt x="144" y="48"/>
                    </a:lnTo>
                    <a:lnTo>
                      <a:pt x="144" y="54"/>
                    </a:lnTo>
                    <a:lnTo>
                      <a:pt x="180" y="48"/>
                    </a:lnTo>
                    <a:lnTo>
                      <a:pt x="198" y="48"/>
                    </a:lnTo>
                    <a:lnTo>
                      <a:pt x="192" y="54"/>
                    </a:lnTo>
                    <a:lnTo>
                      <a:pt x="198" y="54"/>
                    </a:lnTo>
                    <a:lnTo>
                      <a:pt x="204" y="72"/>
                    </a:lnTo>
                    <a:lnTo>
                      <a:pt x="222" y="60"/>
                    </a:lnTo>
                    <a:lnTo>
                      <a:pt x="240" y="78"/>
                    </a:lnTo>
                    <a:lnTo>
                      <a:pt x="270" y="66"/>
                    </a:lnTo>
                    <a:lnTo>
                      <a:pt x="276" y="72"/>
                    </a:lnTo>
                    <a:lnTo>
                      <a:pt x="330" y="78"/>
                    </a:lnTo>
                    <a:lnTo>
                      <a:pt x="276" y="108"/>
                    </a:lnTo>
                    <a:lnTo>
                      <a:pt x="222" y="162"/>
                    </a:lnTo>
                    <a:lnTo>
                      <a:pt x="216" y="168"/>
                    </a:lnTo>
                    <a:lnTo>
                      <a:pt x="216" y="204"/>
                    </a:lnTo>
                    <a:lnTo>
                      <a:pt x="198" y="216"/>
                    </a:lnTo>
                    <a:lnTo>
                      <a:pt x="186" y="234"/>
                    </a:lnTo>
                    <a:lnTo>
                      <a:pt x="198" y="246"/>
                    </a:lnTo>
                    <a:lnTo>
                      <a:pt x="198" y="288"/>
                    </a:lnTo>
                    <a:lnTo>
                      <a:pt x="264" y="336"/>
                    </a:lnTo>
                    <a:lnTo>
                      <a:pt x="270" y="366"/>
                    </a:lnTo>
                    <a:close/>
                  </a:path>
                </a:pathLst>
              </a:custGeom>
              <a:solidFill>
                <a:srgbClr val="E8D898"/>
              </a:solidFill>
              <a:ln w="9525">
                <a:solidFill>
                  <a:srgbClr val="E8D898"/>
                </a:solidFill>
                <a:prstDash val="solid"/>
                <a:round/>
                <a:headEnd/>
                <a:tailEnd/>
              </a:ln>
            </p:spPr>
            <p:txBody>
              <a:bodyPr/>
              <a:lstStyle/>
              <a:p>
                <a:endParaRPr lang="en-US"/>
              </a:p>
            </p:txBody>
          </p:sp>
          <p:sp>
            <p:nvSpPr>
              <p:cNvPr id="364863" name="Freeform 319"/>
              <p:cNvSpPr>
                <a:spLocks noChangeAspect="1"/>
              </p:cNvSpPr>
              <p:nvPr/>
            </p:nvSpPr>
            <p:spPr bwMode="auto">
              <a:xfrm>
                <a:off x="4326" y="1069"/>
                <a:ext cx="251" cy="253"/>
              </a:xfrm>
              <a:custGeom>
                <a:avLst/>
                <a:gdLst/>
                <a:ahLst/>
                <a:cxnLst>
                  <a:cxn ang="0">
                    <a:pos x="270" y="366"/>
                  </a:cxn>
                  <a:cxn ang="0">
                    <a:pos x="30" y="372"/>
                  </a:cxn>
                  <a:cxn ang="0">
                    <a:pos x="30" y="258"/>
                  </a:cxn>
                  <a:cxn ang="0">
                    <a:pos x="12" y="234"/>
                  </a:cxn>
                  <a:cxn ang="0">
                    <a:pos x="24" y="216"/>
                  </a:cxn>
                  <a:cxn ang="0">
                    <a:pos x="0" y="24"/>
                  </a:cxn>
                  <a:cxn ang="0">
                    <a:pos x="84" y="24"/>
                  </a:cxn>
                  <a:cxn ang="0">
                    <a:pos x="84" y="0"/>
                  </a:cxn>
                  <a:cxn ang="0">
                    <a:pos x="96" y="0"/>
                  </a:cxn>
                  <a:cxn ang="0">
                    <a:pos x="108" y="36"/>
                  </a:cxn>
                  <a:cxn ang="0">
                    <a:pos x="144" y="48"/>
                  </a:cxn>
                  <a:cxn ang="0">
                    <a:pos x="144" y="54"/>
                  </a:cxn>
                  <a:cxn ang="0">
                    <a:pos x="180" y="48"/>
                  </a:cxn>
                  <a:cxn ang="0">
                    <a:pos x="198" y="48"/>
                  </a:cxn>
                  <a:cxn ang="0">
                    <a:pos x="192" y="54"/>
                  </a:cxn>
                  <a:cxn ang="0">
                    <a:pos x="198" y="54"/>
                  </a:cxn>
                  <a:cxn ang="0">
                    <a:pos x="204" y="72"/>
                  </a:cxn>
                  <a:cxn ang="0">
                    <a:pos x="222" y="60"/>
                  </a:cxn>
                  <a:cxn ang="0">
                    <a:pos x="240" y="78"/>
                  </a:cxn>
                  <a:cxn ang="0">
                    <a:pos x="270" y="66"/>
                  </a:cxn>
                  <a:cxn ang="0">
                    <a:pos x="276" y="72"/>
                  </a:cxn>
                  <a:cxn ang="0">
                    <a:pos x="330" y="78"/>
                  </a:cxn>
                  <a:cxn ang="0">
                    <a:pos x="276" y="108"/>
                  </a:cxn>
                  <a:cxn ang="0">
                    <a:pos x="222" y="162"/>
                  </a:cxn>
                  <a:cxn ang="0">
                    <a:pos x="216" y="168"/>
                  </a:cxn>
                  <a:cxn ang="0">
                    <a:pos x="216" y="204"/>
                  </a:cxn>
                  <a:cxn ang="0">
                    <a:pos x="198" y="216"/>
                  </a:cxn>
                  <a:cxn ang="0">
                    <a:pos x="186" y="234"/>
                  </a:cxn>
                  <a:cxn ang="0">
                    <a:pos x="198" y="246"/>
                  </a:cxn>
                  <a:cxn ang="0">
                    <a:pos x="198" y="288"/>
                  </a:cxn>
                  <a:cxn ang="0">
                    <a:pos x="264" y="336"/>
                  </a:cxn>
                  <a:cxn ang="0">
                    <a:pos x="270" y="366"/>
                  </a:cxn>
                  <a:cxn ang="0">
                    <a:pos x="270" y="372"/>
                  </a:cxn>
                </a:cxnLst>
                <a:rect l="0" t="0" r="r" b="b"/>
                <a:pathLst>
                  <a:path w="330" h="372">
                    <a:moveTo>
                      <a:pt x="270" y="366"/>
                    </a:moveTo>
                    <a:lnTo>
                      <a:pt x="30" y="372"/>
                    </a:lnTo>
                    <a:lnTo>
                      <a:pt x="30" y="258"/>
                    </a:lnTo>
                    <a:lnTo>
                      <a:pt x="12" y="234"/>
                    </a:lnTo>
                    <a:lnTo>
                      <a:pt x="24" y="216"/>
                    </a:lnTo>
                    <a:lnTo>
                      <a:pt x="0" y="24"/>
                    </a:lnTo>
                    <a:lnTo>
                      <a:pt x="84" y="24"/>
                    </a:lnTo>
                    <a:lnTo>
                      <a:pt x="84" y="0"/>
                    </a:lnTo>
                    <a:lnTo>
                      <a:pt x="96" y="0"/>
                    </a:lnTo>
                    <a:lnTo>
                      <a:pt x="108" y="36"/>
                    </a:lnTo>
                    <a:lnTo>
                      <a:pt x="144" y="48"/>
                    </a:lnTo>
                    <a:lnTo>
                      <a:pt x="144" y="54"/>
                    </a:lnTo>
                    <a:lnTo>
                      <a:pt x="180" y="48"/>
                    </a:lnTo>
                    <a:lnTo>
                      <a:pt x="198" y="48"/>
                    </a:lnTo>
                    <a:lnTo>
                      <a:pt x="192" y="54"/>
                    </a:lnTo>
                    <a:lnTo>
                      <a:pt x="198" y="54"/>
                    </a:lnTo>
                    <a:lnTo>
                      <a:pt x="204" y="72"/>
                    </a:lnTo>
                    <a:lnTo>
                      <a:pt x="222" y="60"/>
                    </a:lnTo>
                    <a:lnTo>
                      <a:pt x="240" y="78"/>
                    </a:lnTo>
                    <a:lnTo>
                      <a:pt x="270" y="66"/>
                    </a:lnTo>
                    <a:lnTo>
                      <a:pt x="276" y="72"/>
                    </a:lnTo>
                    <a:lnTo>
                      <a:pt x="330" y="78"/>
                    </a:lnTo>
                    <a:lnTo>
                      <a:pt x="276" y="108"/>
                    </a:lnTo>
                    <a:lnTo>
                      <a:pt x="222" y="162"/>
                    </a:lnTo>
                    <a:lnTo>
                      <a:pt x="216" y="168"/>
                    </a:lnTo>
                    <a:lnTo>
                      <a:pt x="216" y="204"/>
                    </a:lnTo>
                    <a:lnTo>
                      <a:pt x="198" y="216"/>
                    </a:lnTo>
                    <a:lnTo>
                      <a:pt x="186" y="234"/>
                    </a:lnTo>
                    <a:lnTo>
                      <a:pt x="198" y="246"/>
                    </a:lnTo>
                    <a:lnTo>
                      <a:pt x="198" y="288"/>
                    </a:lnTo>
                    <a:lnTo>
                      <a:pt x="264" y="336"/>
                    </a:lnTo>
                    <a:lnTo>
                      <a:pt x="270" y="366"/>
                    </a:lnTo>
                    <a:lnTo>
                      <a:pt x="270" y="372"/>
                    </a:lnTo>
                  </a:path>
                </a:pathLst>
              </a:custGeom>
              <a:noFill/>
              <a:ln w="9525">
                <a:solidFill>
                  <a:srgbClr val="000000"/>
                </a:solidFill>
                <a:prstDash val="solid"/>
                <a:round/>
                <a:headEnd/>
                <a:tailEnd/>
              </a:ln>
            </p:spPr>
            <p:txBody>
              <a:bodyPr/>
              <a:lstStyle/>
              <a:p>
                <a:endParaRPr lang="en-US"/>
              </a:p>
            </p:txBody>
          </p:sp>
          <p:sp>
            <p:nvSpPr>
              <p:cNvPr id="364864" name="Freeform 320"/>
              <p:cNvSpPr>
                <a:spLocks noChangeAspect="1"/>
              </p:cNvSpPr>
              <p:nvPr/>
            </p:nvSpPr>
            <p:spPr bwMode="auto">
              <a:xfrm>
                <a:off x="4545" y="1681"/>
                <a:ext cx="138" cy="216"/>
              </a:xfrm>
              <a:custGeom>
                <a:avLst/>
                <a:gdLst/>
                <a:ahLst/>
                <a:cxnLst>
                  <a:cxn ang="0">
                    <a:pos x="180" y="294"/>
                  </a:cxn>
                  <a:cxn ang="0">
                    <a:pos x="126" y="300"/>
                  </a:cxn>
                  <a:cxn ang="0">
                    <a:pos x="120" y="318"/>
                  </a:cxn>
                  <a:cxn ang="0">
                    <a:pos x="114" y="312"/>
                  </a:cxn>
                  <a:cxn ang="0">
                    <a:pos x="102" y="288"/>
                  </a:cxn>
                  <a:cxn ang="0">
                    <a:pos x="102" y="264"/>
                  </a:cxn>
                  <a:cxn ang="0">
                    <a:pos x="0" y="270"/>
                  </a:cxn>
                  <a:cxn ang="0">
                    <a:pos x="6" y="228"/>
                  </a:cxn>
                  <a:cxn ang="0">
                    <a:pos x="30" y="192"/>
                  </a:cxn>
                  <a:cxn ang="0">
                    <a:pos x="24" y="192"/>
                  </a:cxn>
                  <a:cxn ang="0">
                    <a:pos x="36" y="180"/>
                  </a:cxn>
                  <a:cxn ang="0">
                    <a:pos x="24" y="174"/>
                  </a:cxn>
                  <a:cxn ang="0">
                    <a:pos x="30" y="162"/>
                  </a:cxn>
                  <a:cxn ang="0">
                    <a:pos x="24" y="168"/>
                  </a:cxn>
                  <a:cxn ang="0">
                    <a:pos x="24" y="144"/>
                  </a:cxn>
                  <a:cxn ang="0">
                    <a:pos x="18" y="144"/>
                  </a:cxn>
                  <a:cxn ang="0">
                    <a:pos x="18" y="138"/>
                  </a:cxn>
                  <a:cxn ang="0">
                    <a:pos x="24" y="126"/>
                  </a:cxn>
                  <a:cxn ang="0">
                    <a:pos x="18" y="120"/>
                  </a:cxn>
                  <a:cxn ang="0">
                    <a:pos x="24" y="114"/>
                  </a:cxn>
                  <a:cxn ang="0">
                    <a:pos x="12" y="114"/>
                  </a:cxn>
                  <a:cxn ang="0">
                    <a:pos x="12" y="96"/>
                  </a:cxn>
                  <a:cxn ang="0">
                    <a:pos x="24" y="96"/>
                  </a:cxn>
                  <a:cxn ang="0">
                    <a:pos x="18" y="78"/>
                  </a:cxn>
                  <a:cxn ang="0">
                    <a:pos x="48" y="48"/>
                  </a:cxn>
                  <a:cxn ang="0">
                    <a:pos x="48" y="24"/>
                  </a:cxn>
                  <a:cxn ang="0">
                    <a:pos x="60" y="12"/>
                  </a:cxn>
                  <a:cxn ang="0">
                    <a:pos x="168" y="0"/>
                  </a:cxn>
                  <a:cxn ang="0">
                    <a:pos x="168" y="204"/>
                  </a:cxn>
                  <a:cxn ang="0">
                    <a:pos x="180" y="276"/>
                  </a:cxn>
                  <a:cxn ang="0">
                    <a:pos x="180" y="294"/>
                  </a:cxn>
                </a:cxnLst>
                <a:rect l="0" t="0" r="r" b="b"/>
                <a:pathLst>
                  <a:path w="180" h="318">
                    <a:moveTo>
                      <a:pt x="180" y="294"/>
                    </a:moveTo>
                    <a:lnTo>
                      <a:pt x="126" y="300"/>
                    </a:lnTo>
                    <a:lnTo>
                      <a:pt x="120" y="318"/>
                    </a:lnTo>
                    <a:lnTo>
                      <a:pt x="114" y="312"/>
                    </a:lnTo>
                    <a:lnTo>
                      <a:pt x="102" y="288"/>
                    </a:lnTo>
                    <a:lnTo>
                      <a:pt x="102" y="264"/>
                    </a:lnTo>
                    <a:lnTo>
                      <a:pt x="0" y="270"/>
                    </a:lnTo>
                    <a:lnTo>
                      <a:pt x="6" y="228"/>
                    </a:lnTo>
                    <a:lnTo>
                      <a:pt x="30" y="192"/>
                    </a:lnTo>
                    <a:lnTo>
                      <a:pt x="24" y="192"/>
                    </a:lnTo>
                    <a:lnTo>
                      <a:pt x="36" y="180"/>
                    </a:lnTo>
                    <a:lnTo>
                      <a:pt x="24" y="174"/>
                    </a:lnTo>
                    <a:lnTo>
                      <a:pt x="30" y="162"/>
                    </a:lnTo>
                    <a:lnTo>
                      <a:pt x="24" y="168"/>
                    </a:lnTo>
                    <a:lnTo>
                      <a:pt x="24" y="144"/>
                    </a:lnTo>
                    <a:lnTo>
                      <a:pt x="18" y="144"/>
                    </a:lnTo>
                    <a:lnTo>
                      <a:pt x="18" y="138"/>
                    </a:lnTo>
                    <a:lnTo>
                      <a:pt x="24" y="126"/>
                    </a:lnTo>
                    <a:lnTo>
                      <a:pt x="18" y="120"/>
                    </a:lnTo>
                    <a:lnTo>
                      <a:pt x="24" y="114"/>
                    </a:lnTo>
                    <a:lnTo>
                      <a:pt x="12" y="114"/>
                    </a:lnTo>
                    <a:lnTo>
                      <a:pt x="12" y="96"/>
                    </a:lnTo>
                    <a:lnTo>
                      <a:pt x="24" y="96"/>
                    </a:lnTo>
                    <a:lnTo>
                      <a:pt x="18" y="78"/>
                    </a:lnTo>
                    <a:lnTo>
                      <a:pt x="48" y="48"/>
                    </a:lnTo>
                    <a:lnTo>
                      <a:pt x="48" y="24"/>
                    </a:lnTo>
                    <a:lnTo>
                      <a:pt x="60" y="12"/>
                    </a:lnTo>
                    <a:lnTo>
                      <a:pt x="168" y="0"/>
                    </a:lnTo>
                    <a:lnTo>
                      <a:pt x="168" y="204"/>
                    </a:lnTo>
                    <a:lnTo>
                      <a:pt x="180" y="276"/>
                    </a:lnTo>
                    <a:lnTo>
                      <a:pt x="180" y="294"/>
                    </a:lnTo>
                    <a:close/>
                  </a:path>
                </a:pathLst>
              </a:custGeom>
              <a:solidFill>
                <a:srgbClr val="FFAA00"/>
              </a:solidFill>
              <a:ln w="9525">
                <a:solidFill>
                  <a:srgbClr val="FFAA00"/>
                </a:solidFill>
                <a:prstDash val="solid"/>
                <a:round/>
                <a:headEnd/>
                <a:tailEnd/>
              </a:ln>
            </p:spPr>
            <p:txBody>
              <a:bodyPr/>
              <a:lstStyle/>
              <a:p>
                <a:endParaRPr lang="en-US"/>
              </a:p>
            </p:txBody>
          </p:sp>
          <p:sp>
            <p:nvSpPr>
              <p:cNvPr id="364865" name="Freeform 321"/>
              <p:cNvSpPr>
                <a:spLocks noChangeAspect="1"/>
              </p:cNvSpPr>
              <p:nvPr/>
            </p:nvSpPr>
            <p:spPr bwMode="auto">
              <a:xfrm>
                <a:off x="4545" y="1681"/>
                <a:ext cx="138" cy="216"/>
              </a:xfrm>
              <a:custGeom>
                <a:avLst/>
                <a:gdLst/>
                <a:ahLst/>
                <a:cxnLst>
                  <a:cxn ang="0">
                    <a:pos x="180" y="294"/>
                  </a:cxn>
                  <a:cxn ang="0">
                    <a:pos x="126" y="300"/>
                  </a:cxn>
                  <a:cxn ang="0">
                    <a:pos x="120" y="318"/>
                  </a:cxn>
                  <a:cxn ang="0">
                    <a:pos x="114" y="312"/>
                  </a:cxn>
                  <a:cxn ang="0">
                    <a:pos x="102" y="288"/>
                  </a:cxn>
                  <a:cxn ang="0">
                    <a:pos x="102" y="264"/>
                  </a:cxn>
                  <a:cxn ang="0">
                    <a:pos x="0" y="270"/>
                  </a:cxn>
                  <a:cxn ang="0">
                    <a:pos x="6" y="228"/>
                  </a:cxn>
                  <a:cxn ang="0">
                    <a:pos x="30" y="192"/>
                  </a:cxn>
                  <a:cxn ang="0">
                    <a:pos x="24" y="192"/>
                  </a:cxn>
                  <a:cxn ang="0">
                    <a:pos x="36" y="180"/>
                  </a:cxn>
                  <a:cxn ang="0">
                    <a:pos x="24" y="174"/>
                  </a:cxn>
                  <a:cxn ang="0">
                    <a:pos x="30" y="162"/>
                  </a:cxn>
                  <a:cxn ang="0">
                    <a:pos x="24" y="168"/>
                  </a:cxn>
                  <a:cxn ang="0">
                    <a:pos x="24" y="144"/>
                  </a:cxn>
                  <a:cxn ang="0">
                    <a:pos x="18" y="144"/>
                  </a:cxn>
                  <a:cxn ang="0">
                    <a:pos x="18" y="138"/>
                  </a:cxn>
                  <a:cxn ang="0">
                    <a:pos x="24" y="126"/>
                  </a:cxn>
                  <a:cxn ang="0">
                    <a:pos x="18" y="120"/>
                  </a:cxn>
                  <a:cxn ang="0">
                    <a:pos x="24" y="114"/>
                  </a:cxn>
                  <a:cxn ang="0">
                    <a:pos x="12" y="114"/>
                  </a:cxn>
                  <a:cxn ang="0">
                    <a:pos x="12" y="96"/>
                  </a:cxn>
                  <a:cxn ang="0">
                    <a:pos x="24" y="96"/>
                  </a:cxn>
                  <a:cxn ang="0">
                    <a:pos x="18" y="78"/>
                  </a:cxn>
                  <a:cxn ang="0">
                    <a:pos x="48" y="48"/>
                  </a:cxn>
                  <a:cxn ang="0">
                    <a:pos x="48" y="24"/>
                  </a:cxn>
                  <a:cxn ang="0">
                    <a:pos x="60" y="12"/>
                  </a:cxn>
                  <a:cxn ang="0">
                    <a:pos x="168" y="0"/>
                  </a:cxn>
                  <a:cxn ang="0">
                    <a:pos x="168" y="204"/>
                  </a:cxn>
                  <a:cxn ang="0">
                    <a:pos x="180" y="276"/>
                  </a:cxn>
                  <a:cxn ang="0">
                    <a:pos x="180" y="294"/>
                  </a:cxn>
                  <a:cxn ang="0">
                    <a:pos x="180" y="300"/>
                  </a:cxn>
                </a:cxnLst>
                <a:rect l="0" t="0" r="r" b="b"/>
                <a:pathLst>
                  <a:path w="180" h="318">
                    <a:moveTo>
                      <a:pt x="180" y="294"/>
                    </a:moveTo>
                    <a:lnTo>
                      <a:pt x="126" y="300"/>
                    </a:lnTo>
                    <a:lnTo>
                      <a:pt x="120" y="318"/>
                    </a:lnTo>
                    <a:lnTo>
                      <a:pt x="114" y="312"/>
                    </a:lnTo>
                    <a:lnTo>
                      <a:pt x="102" y="288"/>
                    </a:lnTo>
                    <a:lnTo>
                      <a:pt x="102" y="264"/>
                    </a:lnTo>
                    <a:lnTo>
                      <a:pt x="0" y="270"/>
                    </a:lnTo>
                    <a:lnTo>
                      <a:pt x="6" y="228"/>
                    </a:lnTo>
                    <a:lnTo>
                      <a:pt x="30" y="192"/>
                    </a:lnTo>
                    <a:lnTo>
                      <a:pt x="24" y="192"/>
                    </a:lnTo>
                    <a:lnTo>
                      <a:pt x="36" y="180"/>
                    </a:lnTo>
                    <a:lnTo>
                      <a:pt x="24" y="174"/>
                    </a:lnTo>
                    <a:lnTo>
                      <a:pt x="30" y="162"/>
                    </a:lnTo>
                    <a:lnTo>
                      <a:pt x="24" y="168"/>
                    </a:lnTo>
                    <a:lnTo>
                      <a:pt x="24" y="144"/>
                    </a:lnTo>
                    <a:lnTo>
                      <a:pt x="18" y="144"/>
                    </a:lnTo>
                    <a:lnTo>
                      <a:pt x="18" y="138"/>
                    </a:lnTo>
                    <a:lnTo>
                      <a:pt x="24" y="126"/>
                    </a:lnTo>
                    <a:lnTo>
                      <a:pt x="18" y="120"/>
                    </a:lnTo>
                    <a:lnTo>
                      <a:pt x="24" y="114"/>
                    </a:lnTo>
                    <a:lnTo>
                      <a:pt x="12" y="114"/>
                    </a:lnTo>
                    <a:lnTo>
                      <a:pt x="12" y="96"/>
                    </a:lnTo>
                    <a:lnTo>
                      <a:pt x="24" y="96"/>
                    </a:lnTo>
                    <a:lnTo>
                      <a:pt x="18" y="78"/>
                    </a:lnTo>
                    <a:lnTo>
                      <a:pt x="48" y="48"/>
                    </a:lnTo>
                    <a:lnTo>
                      <a:pt x="48" y="24"/>
                    </a:lnTo>
                    <a:lnTo>
                      <a:pt x="60" y="12"/>
                    </a:lnTo>
                    <a:lnTo>
                      <a:pt x="168" y="0"/>
                    </a:lnTo>
                    <a:lnTo>
                      <a:pt x="168" y="204"/>
                    </a:lnTo>
                    <a:lnTo>
                      <a:pt x="180" y="276"/>
                    </a:lnTo>
                    <a:lnTo>
                      <a:pt x="180" y="294"/>
                    </a:lnTo>
                    <a:lnTo>
                      <a:pt x="180" y="300"/>
                    </a:lnTo>
                  </a:path>
                </a:pathLst>
              </a:custGeom>
              <a:noFill/>
              <a:ln w="9525">
                <a:solidFill>
                  <a:srgbClr val="000000"/>
                </a:solidFill>
                <a:prstDash val="solid"/>
                <a:round/>
                <a:headEnd/>
                <a:tailEnd/>
              </a:ln>
            </p:spPr>
            <p:txBody>
              <a:bodyPr/>
              <a:lstStyle/>
              <a:p>
                <a:endParaRPr lang="en-US"/>
              </a:p>
            </p:txBody>
          </p:sp>
          <p:sp>
            <p:nvSpPr>
              <p:cNvPr id="364866" name="Freeform 322"/>
              <p:cNvSpPr>
                <a:spLocks noChangeAspect="1"/>
              </p:cNvSpPr>
              <p:nvPr/>
            </p:nvSpPr>
            <p:spPr bwMode="auto">
              <a:xfrm>
                <a:off x="4371" y="1444"/>
                <a:ext cx="257" cy="200"/>
              </a:xfrm>
              <a:custGeom>
                <a:avLst/>
                <a:gdLst/>
                <a:ahLst/>
                <a:cxnLst>
                  <a:cxn ang="0">
                    <a:pos x="312" y="294"/>
                  </a:cxn>
                  <a:cxn ang="0">
                    <a:pos x="276" y="294"/>
                  </a:cxn>
                  <a:cxn ang="0">
                    <a:pos x="294" y="276"/>
                  </a:cxn>
                  <a:cxn ang="0">
                    <a:pos x="288" y="264"/>
                  </a:cxn>
                  <a:cxn ang="0">
                    <a:pos x="60" y="270"/>
                  </a:cxn>
                  <a:cxn ang="0">
                    <a:pos x="60" y="96"/>
                  </a:cxn>
                  <a:cxn ang="0">
                    <a:pos x="30" y="72"/>
                  </a:cxn>
                  <a:cxn ang="0">
                    <a:pos x="42" y="54"/>
                  </a:cxn>
                  <a:cxn ang="0">
                    <a:pos x="24" y="42"/>
                  </a:cxn>
                  <a:cxn ang="0">
                    <a:pos x="0" y="6"/>
                  </a:cxn>
                  <a:cxn ang="0">
                    <a:pos x="198" y="0"/>
                  </a:cxn>
                  <a:cxn ang="0">
                    <a:pos x="210" y="18"/>
                  </a:cxn>
                  <a:cxn ang="0">
                    <a:pos x="210" y="48"/>
                  </a:cxn>
                  <a:cxn ang="0">
                    <a:pos x="222" y="66"/>
                  </a:cxn>
                  <a:cxn ang="0">
                    <a:pos x="246" y="84"/>
                  </a:cxn>
                  <a:cxn ang="0">
                    <a:pos x="252" y="108"/>
                  </a:cxn>
                  <a:cxn ang="0">
                    <a:pos x="264" y="102"/>
                  </a:cxn>
                  <a:cxn ang="0">
                    <a:pos x="282" y="114"/>
                  </a:cxn>
                  <a:cxn ang="0">
                    <a:pos x="270" y="150"/>
                  </a:cxn>
                  <a:cxn ang="0">
                    <a:pos x="318" y="186"/>
                  </a:cxn>
                  <a:cxn ang="0">
                    <a:pos x="318" y="210"/>
                  </a:cxn>
                  <a:cxn ang="0">
                    <a:pos x="336" y="228"/>
                  </a:cxn>
                  <a:cxn ang="0">
                    <a:pos x="336" y="252"/>
                  </a:cxn>
                  <a:cxn ang="0">
                    <a:pos x="330" y="252"/>
                  </a:cxn>
                  <a:cxn ang="0">
                    <a:pos x="324" y="258"/>
                  </a:cxn>
                  <a:cxn ang="0">
                    <a:pos x="318" y="252"/>
                  </a:cxn>
                  <a:cxn ang="0">
                    <a:pos x="312" y="288"/>
                  </a:cxn>
                  <a:cxn ang="0">
                    <a:pos x="312" y="294"/>
                  </a:cxn>
                </a:cxnLst>
                <a:rect l="0" t="0" r="r" b="b"/>
                <a:pathLst>
                  <a:path w="336" h="294">
                    <a:moveTo>
                      <a:pt x="312" y="294"/>
                    </a:moveTo>
                    <a:lnTo>
                      <a:pt x="276" y="294"/>
                    </a:lnTo>
                    <a:lnTo>
                      <a:pt x="294" y="276"/>
                    </a:lnTo>
                    <a:lnTo>
                      <a:pt x="288" y="264"/>
                    </a:lnTo>
                    <a:lnTo>
                      <a:pt x="60" y="270"/>
                    </a:lnTo>
                    <a:lnTo>
                      <a:pt x="60" y="96"/>
                    </a:lnTo>
                    <a:lnTo>
                      <a:pt x="30" y="72"/>
                    </a:lnTo>
                    <a:lnTo>
                      <a:pt x="42" y="54"/>
                    </a:lnTo>
                    <a:lnTo>
                      <a:pt x="24" y="42"/>
                    </a:lnTo>
                    <a:lnTo>
                      <a:pt x="0" y="6"/>
                    </a:lnTo>
                    <a:lnTo>
                      <a:pt x="198" y="0"/>
                    </a:lnTo>
                    <a:lnTo>
                      <a:pt x="210" y="18"/>
                    </a:lnTo>
                    <a:lnTo>
                      <a:pt x="210" y="48"/>
                    </a:lnTo>
                    <a:lnTo>
                      <a:pt x="222" y="66"/>
                    </a:lnTo>
                    <a:lnTo>
                      <a:pt x="246" y="84"/>
                    </a:lnTo>
                    <a:lnTo>
                      <a:pt x="252" y="108"/>
                    </a:lnTo>
                    <a:lnTo>
                      <a:pt x="264" y="102"/>
                    </a:lnTo>
                    <a:lnTo>
                      <a:pt x="282" y="114"/>
                    </a:lnTo>
                    <a:lnTo>
                      <a:pt x="270" y="150"/>
                    </a:lnTo>
                    <a:lnTo>
                      <a:pt x="318" y="186"/>
                    </a:lnTo>
                    <a:lnTo>
                      <a:pt x="318" y="210"/>
                    </a:lnTo>
                    <a:lnTo>
                      <a:pt x="336" y="228"/>
                    </a:lnTo>
                    <a:lnTo>
                      <a:pt x="336" y="252"/>
                    </a:lnTo>
                    <a:lnTo>
                      <a:pt x="330" y="252"/>
                    </a:lnTo>
                    <a:lnTo>
                      <a:pt x="324" y="258"/>
                    </a:lnTo>
                    <a:lnTo>
                      <a:pt x="318" y="252"/>
                    </a:lnTo>
                    <a:lnTo>
                      <a:pt x="312" y="288"/>
                    </a:lnTo>
                    <a:lnTo>
                      <a:pt x="312" y="294"/>
                    </a:lnTo>
                    <a:close/>
                  </a:path>
                </a:pathLst>
              </a:custGeom>
              <a:solidFill>
                <a:srgbClr val="FFAA00"/>
              </a:solidFill>
              <a:ln w="9525">
                <a:solidFill>
                  <a:srgbClr val="FFAA00"/>
                </a:solidFill>
                <a:prstDash val="solid"/>
                <a:round/>
                <a:headEnd/>
                <a:tailEnd/>
              </a:ln>
            </p:spPr>
            <p:txBody>
              <a:bodyPr/>
              <a:lstStyle/>
              <a:p>
                <a:endParaRPr lang="en-US"/>
              </a:p>
            </p:txBody>
          </p:sp>
          <p:sp>
            <p:nvSpPr>
              <p:cNvPr id="364867" name="Freeform 323"/>
              <p:cNvSpPr>
                <a:spLocks noChangeAspect="1"/>
              </p:cNvSpPr>
              <p:nvPr/>
            </p:nvSpPr>
            <p:spPr bwMode="auto">
              <a:xfrm>
                <a:off x="4371" y="1444"/>
                <a:ext cx="257" cy="204"/>
              </a:xfrm>
              <a:custGeom>
                <a:avLst/>
                <a:gdLst/>
                <a:ahLst/>
                <a:cxnLst>
                  <a:cxn ang="0">
                    <a:pos x="312" y="294"/>
                  </a:cxn>
                  <a:cxn ang="0">
                    <a:pos x="276" y="294"/>
                  </a:cxn>
                  <a:cxn ang="0">
                    <a:pos x="294" y="276"/>
                  </a:cxn>
                  <a:cxn ang="0">
                    <a:pos x="288" y="264"/>
                  </a:cxn>
                  <a:cxn ang="0">
                    <a:pos x="60" y="270"/>
                  </a:cxn>
                  <a:cxn ang="0">
                    <a:pos x="60" y="96"/>
                  </a:cxn>
                  <a:cxn ang="0">
                    <a:pos x="30" y="72"/>
                  </a:cxn>
                  <a:cxn ang="0">
                    <a:pos x="42" y="54"/>
                  </a:cxn>
                  <a:cxn ang="0">
                    <a:pos x="24" y="42"/>
                  </a:cxn>
                  <a:cxn ang="0">
                    <a:pos x="0" y="6"/>
                  </a:cxn>
                  <a:cxn ang="0">
                    <a:pos x="198" y="0"/>
                  </a:cxn>
                  <a:cxn ang="0">
                    <a:pos x="210" y="18"/>
                  </a:cxn>
                  <a:cxn ang="0">
                    <a:pos x="210" y="48"/>
                  </a:cxn>
                  <a:cxn ang="0">
                    <a:pos x="222" y="66"/>
                  </a:cxn>
                  <a:cxn ang="0">
                    <a:pos x="246" y="84"/>
                  </a:cxn>
                  <a:cxn ang="0">
                    <a:pos x="252" y="108"/>
                  </a:cxn>
                  <a:cxn ang="0">
                    <a:pos x="264" y="102"/>
                  </a:cxn>
                  <a:cxn ang="0">
                    <a:pos x="282" y="114"/>
                  </a:cxn>
                  <a:cxn ang="0">
                    <a:pos x="270" y="150"/>
                  </a:cxn>
                  <a:cxn ang="0">
                    <a:pos x="318" y="186"/>
                  </a:cxn>
                  <a:cxn ang="0">
                    <a:pos x="318" y="210"/>
                  </a:cxn>
                  <a:cxn ang="0">
                    <a:pos x="336" y="228"/>
                  </a:cxn>
                  <a:cxn ang="0">
                    <a:pos x="336" y="252"/>
                  </a:cxn>
                  <a:cxn ang="0">
                    <a:pos x="330" y="252"/>
                  </a:cxn>
                  <a:cxn ang="0">
                    <a:pos x="324" y="258"/>
                  </a:cxn>
                  <a:cxn ang="0">
                    <a:pos x="318" y="252"/>
                  </a:cxn>
                  <a:cxn ang="0">
                    <a:pos x="312" y="288"/>
                  </a:cxn>
                  <a:cxn ang="0">
                    <a:pos x="312" y="294"/>
                  </a:cxn>
                  <a:cxn ang="0">
                    <a:pos x="312" y="300"/>
                  </a:cxn>
                </a:cxnLst>
                <a:rect l="0" t="0" r="r" b="b"/>
                <a:pathLst>
                  <a:path w="336" h="300">
                    <a:moveTo>
                      <a:pt x="312" y="294"/>
                    </a:moveTo>
                    <a:lnTo>
                      <a:pt x="276" y="294"/>
                    </a:lnTo>
                    <a:lnTo>
                      <a:pt x="294" y="276"/>
                    </a:lnTo>
                    <a:lnTo>
                      <a:pt x="288" y="264"/>
                    </a:lnTo>
                    <a:lnTo>
                      <a:pt x="60" y="270"/>
                    </a:lnTo>
                    <a:lnTo>
                      <a:pt x="60" y="96"/>
                    </a:lnTo>
                    <a:lnTo>
                      <a:pt x="30" y="72"/>
                    </a:lnTo>
                    <a:lnTo>
                      <a:pt x="42" y="54"/>
                    </a:lnTo>
                    <a:lnTo>
                      <a:pt x="24" y="42"/>
                    </a:lnTo>
                    <a:lnTo>
                      <a:pt x="0" y="6"/>
                    </a:lnTo>
                    <a:lnTo>
                      <a:pt x="198" y="0"/>
                    </a:lnTo>
                    <a:lnTo>
                      <a:pt x="210" y="18"/>
                    </a:lnTo>
                    <a:lnTo>
                      <a:pt x="210" y="48"/>
                    </a:lnTo>
                    <a:lnTo>
                      <a:pt x="222" y="66"/>
                    </a:lnTo>
                    <a:lnTo>
                      <a:pt x="246" y="84"/>
                    </a:lnTo>
                    <a:lnTo>
                      <a:pt x="252" y="108"/>
                    </a:lnTo>
                    <a:lnTo>
                      <a:pt x="264" y="102"/>
                    </a:lnTo>
                    <a:lnTo>
                      <a:pt x="282" y="114"/>
                    </a:lnTo>
                    <a:lnTo>
                      <a:pt x="270" y="150"/>
                    </a:lnTo>
                    <a:lnTo>
                      <a:pt x="318" y="186"/>
                    </a:lnTo>
                    <a:lnTo>
                      <a:pt x="318" y="210"/>
                    </a:lnTo>
                    <a:lnTo>
                      <a:pt x="336" y="228"/>
                    </a:lnTo>
                    <a:lnTo>
                      <a:pt x="336" y="252"/>
                    </a:lnTo>
                    <a:lnTo>
                      <a:pt x="330" y="252"/>
                    </a:lnTo>
                    <a:lnTo>
                      <a:pt x="324" y="258"/>
                    </a:lnTo>
                    <a:lnTo>
                      <a:pt x="318" y="252"/>
                    </a:lnTo>
                    <a:lnTo>
                      <a:pt x="312" y="288"/>
                    </a:lnTo>
                    <a:lnTo>
                      <a:pt x="312" y="294"/>
                    </a:lnTo>
                    <a:lnTo>
                      <a:pt x="312" y="300"/>
                    </a:lnTo>
                  </a:path>
                </a:pathLst>
              </a:custGeom>
              <a:noFill/>
              <a:ln w="9525">
                <a:solidFill>
                  <a:srgbClr val="000000"/>
                </a:solidFill>
                <a:prstDash val="solid"/>
                <a:round/>
                <a:headEnd/>
                <a:tailEnd/>
              </a:ln>
            </p:spPr>
            <p:txBody>
              <a:bodyPr/>
              <a:lstStyle/>
              <a:p>
                <a:endParaRPr lang="en-US"/>
              </a:p>
            </p:txBody>
          </p:sp>
          <p:sp>
            <p:nvSpPr>
              <p:cNvPr id="364868" name="Freeform 324"/>
              <p:cNvSpPr>
                <a:spLocks noChangeAspect="1"/>
              </p:cNvSpPr>
              <p:nvPr/>
            </p:nvSpPr>
            <p:spPr bwMode="auto">
              <a:xfrm>
                <a:off x="3703" y="1025"/>
                <a:ext cx="398" cy="220"/>
              </a:xfrm>
              <a:custGeom>
                <a:avLst/>
                <a:gdLst/>
                <a:ahLst/>
                <a:cxnLst>
                  <a:cxn ang="0">
                    <a:pos x="504" y="270"/>
                  </a:cxn>
                  <a:cxn ang="0">
                    <a:pos x="498" y="324"/>
                  </a:cxn>
                  <a:cxn ang="0">
                    <a:pos x="186" y="288"/>
                  </a:cxn>
                  <a:cxn ang="0">
                    <a:pos x="180" y="318"/>
                  </a:cxn>
                  <a:cxn ang="0">
                    <a:pos x="168" y="300"/>
                  </a:cxn>
                  <a:cxn ang="0">
                    <a:pos x="162" y="312"/>
                  </a:cxn>
                  <a:cxn ang="0">
                    <a:pos x="126" y="306"/>
                  </a:cxn>
                  <a:cxn ang="0">
                    <a:pos x="120" y="312"/>
                  </a:cxn>
                  <a:cxn ang="0">
                    <a:pos x="102" y="306"/>
                  </a:cxn>
                  <a:cxn ang="0">
                    <a:pos x="96" y="312"/>
                  </a:cxn>
                  <a:cxn ang="0">
                    <a:pos x="90" y="288"/>
                  </a:cxn>
                  <a:cxn ang="0">
                    <a:pos x="78" y="276"/>
                  </a:cxn>
                  <a:cxn ang="0">
                    <a:pos x="66" y="228"/>
                  </a:cxn>
                  <a:cxn ang="0">
                    <a:pos x="60" y="222"/>
                  </a:cxn>
                  <a:cxn ang="0">
                    <a:pos x="42" y="234"/>
                  </a:cxn>
                  <a:cxn ang="0">
                    <a:pos x="36" y="222"/>
                  </a:cxn>
                  <a:cxn ang="0">
                    <a:pos x="60" y="162"/>
                  </a:cxn>
                  <a:cxn ang="0">
                    <a:pos x="36" y="150"/>
                  </a:cxn>
                  <a:cxn ang="0">
                    <a:pos x="24" y="114"/>
                  </a:cxn>
                  <a:cxn ang="0">
                    <a:pos x="6" y="96"/>
                  </a:cxn>
                  <a:cxn ang="0">
                    <a:pos x="12" y="90"/>
                  </a:cxn>
                  <a:cxn ang="0">
                    <a:pos x="0" y="60"/>
                  </a:cxn>
                  <a:cxn ang="0">
                    <a:pos x="12" y="0"/>
                  </a:cxn>
                  <a:cxn ang="0">
                    <a:pos x="282" y="48"/>
                  </a:cxn>
                  <a:cxn ang="0">
                    <a:pos x="522" y="72"/>
                  </a:cxn>
                  <a:cxn ang="0">
                    <a:pos x="510" y="246"/>
                  </a:cxn>
                  <a:cxn ang="0">
                    <a:pos x="504" y="270"/>
                  </a:cxn>
                </a:cxnLst>
                <a:rect l="0" t="0" r="r" b="b"/>
                <a:pathLst>
                  <a:path w="522" h="324">
                    <a:moveTo>
                      <a:pt x="504" y="270"/>
                    </a:moveTo>
                    <a:lnTo>
                      <a:pt x="498" y="324"/>
                    </a:lnTo>
                    <a:lnTo>
                      <a:pt x="186" y="288"/>
                    </a:lnTo>
                    <a:lnTo>
                      <a:pt x="180" y="318"/>
                    </a:lnTo>
                    <a:lnTo>
                      <a:pt x="168" y="300"/>
                    </a:lnTo>
                    <a:lnTo>
                      <a:pt x="162" y="312"/>
                    </a:lnTo>
                    <a:lnTo>
                      <a:pt x="126" y="306"/>
                    </a:lnTo>
                    <a:lnTo>
                      <a:pt x="120" y="312"/>
                    </a:lnTo>
                    <a:lnTo>
                      <a:pt x="102" y="306"/>
                    </a:lnTo>
                    <a:lnTo>
                      <a:pt x="96" y="312"/>
                    </a:lnTo>
                    <a:lnTo>
                      <a:pt x="90" y="288"/>
                    </a:lnTo>
                    <a:lnTo>
                      <a:pt x="78" y="276"/>
                    </a:lnTo>
                    <a:lnTo>
                      <a:pt x="66" y="228"/>
                    </a:lnTo>
                    <a:lnTo>
                      <a:pt x="60" y="222"/>
                    </a:lnTo>
                    <a:lnTo>
                      <a:pt x="42" y="234"/>
                    </a:lnTo>
                    <a:lnTo>
                      <a:pt x="36" y="222"/>
                    </a:lnTo>
                    <a:lnTo>
                      <a:pt x="60" y="162"/>
                    </a:lnTo>
                    <a:lnTo>
                      <a:pt x="36" y="150"/>
                    </a:lnTo>
                    <a:lnTo>
                      <a:pt x="24" y="114"/>
                    </a:lnTo>
                    <a:lnTo>
                      <a:pt x="6" y="96"/>
                    </a:lnTo>
                    <a:lnTo>
                      <a:pt x="12" y="90"/>
                    </a:lnTo>
                    <a:lnTo>
                      <a:pt x="0" y="60"/>
                    </a:lnTo>
                    <a:lnTo>
                      <a:pt x="12" y="0"/>
                    </a:lnTo>
                    <a:lnTo>
                      <a:pt x="282" y="48"/>
                    </a:lnTo>
                    <a:lnTo>
                      <a:pt x="522" y="72"/>
                    </a:lnTo>
                    <a:lnTo>
                      <a:pt x="510" y="246"/>
                    </a:lnTo>
                    <a:lnTo>
                      <a:pt x="504" y="270"/>
                    </a:lnTo>
                    <a:close/>
                  </a:path>
                </a:pathLst>
              </a:custGeom>
              <a:solidFill>
                <a:srgbClr val="E8D898"/>
              </a:solidFill>
              <a:ln w="9525">
                <a:solidFill>
                  <a:srgbClr val="E8D898"/>
                </a:solidFill>
                <a:prstDash val="solid"/>
                <a:round/>
                <a:headEnd/>
                <a:tailEnd/>
              </a:ln>
            </p:spPr>
            <p:txBody>
              <a:bodyPr/>
              <a:lstStyle/>
              <a:p>
                <a:endParaRPr lang="en-US"/>
              </a:p>
            </p:txBody>
          </p:sp>
          <p:sp>
            <p:nvSpPr>
              <p:cNvPr id="364869" name="Freeform 325"/>
              <p:cNvSpPr>
                <a:spLocks noChangeAspect="1"/>
              </p:cNvSpPr>
              <p:nvPr/>
            </p:nvSpPr>
            <p:spPr bwMode="auto">
              <a:xfrm>
                <a:off x="3703" y="1025"/>
                <a:ext cx="398" cy="220"/>
              </a:xfrm>
              <a:custGeom>
                <a:avLst/>
                <a:gdLst/>
                <a:ahLst/>
                <a:cxnLst>
                  <a:cxn ang="0">
                    <a:pos x="504" y="270"/>
                  </a:cxn>
                  <a:cxn ang="0">
                    <a:pos x="498" y="324"/>
                  </a:cxn>
                  <a:cxn ang="0">
                    <a:pos x="186" y="288"/>
                  </a:cxn>
                  <a:cxn ang="0">
                    <a:pos x="180" y="318"/>
                  </a:cxn>
                  <a:cxn ang="0">
                    <a:pos x="168" y="300"/>
                  </a:cxn>
                  <a:cxn ang="0">
                    <a:pos x="162" y="312"/>
                  </a:cxn>
                  <a:cxn ang="0">
                    <a:pos x="126" y="306"/>
                  </a:cxn>
                  <a:cxn ang="0">
                    <a:pos x="120" y="312"/>
                  </a:cxn>
                  <a:cxn ang="0">
                    <a:pos x="102" y="306"/>
                  </a:cxn>
                  <a:cxn ang="0">
                    <a:pos x="96" y="312"/>
                  </a:cxn>
                  <a:cxn ang="0">
                    <a:pos x="90" y="288"/>
                  </a:cxn>
                  <a:cxn ang="0">
                    <a:pos x="78" y="276"/>
                  </a:cxn>
                  <a:cxn ang="0">
                    <a:pos x="66" y="228"/>
                  </a:cxn>
                  <a:cxn ang="0">
                    <a:pos x="60" y="222"/>
                  </a:cxn>
                  <a:cxn ang="0">
                    <a:pos x="42" y="234"/>
                  </a:cxn>
                  <a:cxn ang="0">
                    <a:pos x="36" y="222"/>
                  </a:cxn>
                  <a:cxn ang="0">
                    <a:pos x="60" y="162"/>
                  </a:cxn>
                  <a:cxn ang="0">
                    <a:pos x="36" y="150"/>
                  </a:cxn>
                  <a:cxn ang="0">
                    <a:pos x="24" y="114"/>
                  </a:cxn>
                  <a:cxn ang="0">
                    <a:pos x="6" y="96"/>
                  </a:cxn>
                  <a:cxn ang="0">
                    <a:pos x="12" y="90"/>
                  </a:cxn>
                  <a:cxn ang="0">
                    <a:pos x="0" y="60"/>
                  </a:cxn>
                  <a:cxn ang="0">
                    <a:pos x="12" y="0"/>
                  </a:cxn>
                  <a:cxn ang="0">
                    <a:pos x="282" y="48"/>
                  </a:cxn>
                  <a:cxn ang="0">
                    <a:pos x="522" y="72"/>
                  </a:cxn>
                  <a:cxn ang="0">
                    <a:pos x="510" y="246"/>
                  </a:cxn>
                  <a:cxn ang="0">
                    <a:pos x="504" y="270"/>
                  </a:cxn>
                  <a:cxn ang="0">
                    <a:pos x="504" y="276"/>
                  </a:cxn>
                </a:cxnLst>
                <a:rect l="0" t="0" r="r" b="b"/>
                <a:pathLst>
                  <a:path w="522" h="324">
                    <a:moveTo>
                      <a:pt x="504" y="270"/>
                    </a:moveTo>
                    <a:lnTo>
                      <a:pt x="498" y="324"/>
                    </a:lnTo>
                    <a:lnTo>
                      <a:pt x="186" y="288"/>
                    </a:lnTo>
                    <a:lnTo>
                      <a:pt x="180" y="318"/>
                    </a:lnTo>
                    <a:lnTo>
                      <a:pt x="168" y="300"/>
                    </a:lnTo>
                    <a:lnTo>
                      <a:pt x="162" y="312"/>
                    </a:lnTo>
                    <a:lnTo>
                      <a:pt x="126" y="306"/>
                    </a:lnTo>
                    <a:lnTo>
                      <a:pt x="120" y="312"/>
                    </a:lnTo>
                    <a:lnTo>
                      <a:pt x="102" y="306"/>
                    </a:lnTo>
                    <a:lnTo>
                      <a:pt x="96" y="312"/>
                    </a:lnTo>
                    <a:lnTo>
                      <a:pt x="90" y="288"/>
                    </a:lnTo>
                    <a:lnTo>
                      <a:pt x="78" y="276"/>
                    </a:lnTo>
                    <a:lnTo>
                      <a:pt x="66" y="228"/>
                    </a:lnTo>
                    <a:lnTo>
                      <a:pt x="60" y="222"/>
                    </a:lnTo>
                    <a:lnTo>
                      <a:pt x="42" y="234"/>
                    </a:lnTo>
                    <a:lnTo>
                      <a:pt x="36" y="222"/>
                    </a:lnTo>
                    <a:lnTo>
                      <a:pt x="60" y="162"/>
                    </a:lnTo>
                    <a:lnTo>
                      <a:pt x="36" y="150"/>
                    </a:lnTo>
                    <a:lnTo>
                      <a:pt x="24" y="114"/>
                    </a:lnTo>
                    <a:lnTo>
                      <a:pt x="6" y="96"/>
                    </a:lnTo>
                    <a:lnTo>
                      <a:pt x="12" y="90"/>
                    </a:lnTo>
                    <a:lnTo>
                      <a:pt x="0" y="60"/>
                    </a:lnTo>
                    <a:lnTo>
                      <a:pt x="12" y="0"/>
                    </a:lnTo>
                    <a:lnTo>
                      <a:pt x="282" y="48"/>
                    </a:lnTo>
                    <a:lnTo>
                      <a:pt x="522" y="72"/>
                    </a:lnTo>
                    <a:lnTo>
                      <a:pt x="510" y="246"/>
                    </a:lnTo>
                    <a:lnTo>
                      <a:pt x="504" y="270"/>
                    </a:lnTo>
                    <a:lnTo>
                      <a:pt x="504" y="276"/>
                    </a:lnTo>
                  </a:path>
                </a:pathLst>
              </a:custGeom>
              <a:noFill/>
              <a:ln w="9525">
                <a:solidFill>
                  <a:srgbClr val="000000"/>
                </a:solidFill>
                <a:prstDash val="solid"/>
                <a:round/>
                <a:headEnd/>
                <a:tailEnd/>
              </a:ln>
            </p:spPr>
            <p:txBody>
              <a:bodyPr/>
              <a:lstStyle/>
              <a:p>
                <a:endParaRPr lang="en-US"/>
              </a:p>
            </p:txBody>
          </p:sp>
          <p:sp>
            <p:nvSpPr>
              <p:cNvPr id="364870" name="Freeform 326"/>
              <p:cNvSpPr>
                <a:spLocks noChangeAspect="1"/>
              </p:cNvSpPr>
              <p:nvPr/>
            </p:nvSpPr>
            <p:spPr bwMode="auto">
              <a:xfrm>
                <a:off x="4069" y="1334"/>
                <a:ext cx="321" cy="139"/>
              </a:xfrm>
              <a:custGeom>
                <a:avLst/>
                <a:gdLst/>
                <a:ahLst/>
                <a:cxnLst>
                  <a:cxn ang="0">
                    <a:pos x="366" y="48"/>
                  </a:cxn>
                  <a:cxn ang="0">
                    <a:pos x="390" y="126"/>
                  </a:cxn>
                  <a:cxn ang="0">
                    <a:pos x="396" y="168"/>
                  </a:cxn>
                  <a:cxn ang="0">
                    <a:pos x="420" y="204"/>
                  </a:cxn>
                  <a:cxn ang="0">
                    <a:pos x="414" y="204"/>
                  </a:cxn>
                  <a:cxn ang="0">
                    <a:pos x="90" y="198"/>
                  </a:cxn>
                  <a:cxn ang="0">
                    <a:pos x="90" y="174"/>
                  </a:cxn>
                  <a:cxn ang="0">
                    <a:pos x="96" y="132"/>
                  </a:cxn>
                  <a:cxn ang="0">
                    <a:pos x="0" y="126"/>
                  </a:cxn>
                  <a:cxn ang="0">
                    <a:pos x="6" y="0"/>
                  </a:cxn>
                  <a:cxn ang="0">
                    <a:pos x="270" y="12"/>
                  </a:cxn>
                  <a:cxn ang="0">
                    <a:pos x="294" y="30"/>
                  </a:cxn>
                  <a:cxn ang="0">
                    <a:pos x="330" y="24"/>
                  </a:cxn>
                  <a:cxn ang="0">
                    <a:pos x="360" y="48"/>
                  </a:cxn>
                  <a:cxn ang="0">
                    <a:pos x="366" y="48"/>
                  </a:cxn>
                </a:cxnLst>
                <a:rect l="0" t="0" r="r" b="b"/>
                <a:pathLst>
                  <a:path w="420" h="204">
                    <a:moveTo>
                      <a:pt x="366" y="48"/>
                    </a:moveTo>
                    <a:lnTo>
                      <a:pt x="390" y="126"/>
                    </a:lnTo>
                    <a:lnTo>
                      <a:pt x="396" y="168"/>
                    </a:lnTo>
                    <a:lnTo>
                      <a:pt x="420" y="204"/>
                    </a:lnTo>
                    <a:lnTo>
                      <a:pt x="414" y="204"/>
                    </a:lnTo>
                    <a:lnTo>
                      <a:pt x="90" y="198"/>
                    </a:lnTo>
                    <a:lnTo>
                      <a:pt x="90" y="174"/>
                    </a:lnTo>
                    <a:lnTo>
                      <a:pt x="96" y="132"/>
                    </a:lnTo>
                    <a:lnTo>
                      <a:pt x="0" y="126"/>
                    </a:lnTo>
                    <a:lnTo>
                      <a:pt x="6" y="0"/>
                    </a:lnTo>
                    <a:lnTo>
                      <a:pt x="270" y="12"/>
                    </a:lnTo>
                    <a:lnTo>
                      <a:pt x="294" y="30"/>
                    </a:lnTo>
                    <a:lnTo>
                      <a:pt x="330" y="24"/>
                    </a:lnTo>
                    <a:lnTo>
                      <a:pt x="360" y="48"/>
                    </a:lnTo>
                    <a:lnTo>
                      <a:pt x="366" y="48"/>
                    </a:lnTo>
                    <a:close/>
                  </a:path>
                </a:pathLst>
              </a:custGeom>
              <a:solidFill>
                <a:srgbClr val="FFAA00"/>
              </a:solidFill>
              <a:ln w="9525">
                <a:solidFill>
                  <a:srgbClr val="FFAA00"/>
                </a:solidFill>
                <a:prstDash val="solid"/>
                <a:round/>
                <a:headEnd/>
                <a:tailEnd/>
              </a:ln>
            </p:spPr>
            <p:txBody>
              <a:bodyPr/>
              <a:lstStyle/>
              <a:p>
                <a:endParaRPr lang="en-US"/>
              </a:p>
            </p:txBody>
          </p:sp>
          <p:sp>
            <p:nvSpPr>
              <p:cNvPr id="364871" name="Freeform 327"/>
              <p:cNvSpPr>
                <a:spLocks noChangeAspect="1"/>
              </p:cNvSpPr>
              <p:nvPr/>
            </p:nvSpPr>
            <p:spPr bwMode="auto">
              <a:xfrm>
                <a:off x="4069" y="1334"/>
                <a:ext cx="321" cy="139"/>
              </a:xfrm>
              <a:custGeom>
                <a:avLst/>
                <a:gdLst/>
                <a:ahLst/>
                <a:cxnLst>
                  <a:cxn ang="0">
                    <a:pos x="366" y="48"/>
                  </a:cxn>
                  <a:cxn ang="0">
                    <a:pos x="390" y="126"/>
                  </a:cxn>
                  <a:cxn ang="0">
                    <a:pos x="396" y="168"/>
                  </a:cxn>
                  <a:cxn ang="0">
                    <a:pos x="420" y="204"/>
                  </a:cxn>
                  <a:cxn ang="0">
                    <a:pos x="414" y="204"/>
                  </a:cxn>
                  <a:cxn ang="0">
                    <a:pos x="90" y="198"/>
                  </a:cxn>
                  <a:cxn ang="0">
                    <a:pos x="90" y="174"/>
                  </a:cxn>
                  <a:cxn ang="0">
                    <a:pos x="96" y="132"/>
                  </a:cxn>
                  <a:cxn ang="0">
                    <a:pos x="0" y="126"/>
                  </a:cxn>
                  <a:cxn ang="0">
                    <a:pos x="6" y="0"/>
                  </a:cxn>
                  <a:cxn ang="0">
                    <a:pos x="270" y="12"/>
                  </a:cxn>
                  <a:cxn ang="0">
                    <a:pos x="294" y="30"/>
                  </a:cxn>
                  <a:cxn ang="0">
                    <a:pos x="330" y="24"/>
                  </a:cxn>
                  <a:cxn ang="0">
                    <a:pos x="360" y="48"/>
                  </a:cxn>
                  <a:cxn ang="0">
                    <a:pos x="366" y="48"/>
                  </a:cxn>
                  <a:cxn ang="0">
                    <a:pos x="366" y="54"/>
                  </a:cxn>
                </a:cxnLst>
                <a:rect l="0" t="0" r="r" b="b"/>
                <a:pathLst>
                  <a:path w="420" h="204">
                    <a:moveTo>
                      <a:pt x="366" y="48"/>
                    </a:moveTo>
                    <a:lnTo>
                      <a:pt x="390" y="126"/>
                    </a:lnTo>
                    <a:lnTo>
                      <a:pt x="396" y="168"/>
                    </a:lnTo>
                    <a:lnTo>
                      <a:pt x="420" y="204"/>
                    </a:lnTo>
                    <a:lnTo>
                      <a:pt x="414" y="204"/>
                    </a:lnTo>
                    <a:lnTo>
                      <a:pt x="90" y="198"/>
                    </a:lnTo>
                    <a:lnTo>
                      <a:pt x="90" y="174"/>
                    </a:lnTo>
                    <a:lnTo>
                      <a:pt x="96" y="132"/>
                    </a:lnTo>
                    <a:lnTo>
                      <a:pt x="0" y="126"/>
                    </a:lnTo>
                    <a:lnTo>
                      <a:pt x="6" y="0"/>
                    </a:lnTo>
                    <a:lnTo>
                      <a:pt x="270" y="12"/>
                    </a:lnTo>
                    <a:lnTo>
                      <a:pt x="294" y="30"/>
                    </a:lnTo>
                    <a:lnTo>
                      <a:pt x="330" y="24"/>
                    </a:lnTo>
                    <a:lnTo>
                      <a:pt x="360" y="48"/>
                    </a:lnTo>
                    <a:lnTo>
                      <a:pt x="366" y="48"/>
                    </a:lnTo>
                    <a:lnTo>
                      <a:pt x="366" y="54"/>
                    </a:lnTo>
                  </a:path>
                </a:pathLst>
              </a:custGeom>
              <a:noFill/>
              <a:ln w="9525">
                <a:solidFill>
                  <a:srgbClr val="000000"/>
                </a:solidFill>
                <a:prstDash val="solid"/>
                <a:round/>
                <a:headEnd/>
                <a:tailEnd/>
              </a:ln>
            </p:spPr>
            <p:txBody>
              <a:bodyPr/>
              <a:lstStyle/>
              <a:p>
                <a:endParaRPr lang="en-US"/>
              </a:p>
            </p:txBody>
          </p:sp>
          <p:sp>
            <p:nvSpPr>
              <p:cNvPr id="364872" name="Freeform 328"/>
              <p:cNvSpPr>
                <a:spLocks noChangeAspect="1"/>
              </p:cNvSpPr>
              <p:nvPr/>
            </p:nvSpPr>
            <p:spPr bwMode="auto">
              <a:xfrm>
                <a:off x="3465" y="1290"/>
                <a:ext cx="247" cy="338"/>
              </a:xfrm>
              <a:custGeom>
                <a:avLst/>
                <a:gdLst/>
                <a:ahLst/>
                <a:cxnLst>
                  <a:cxn ang="0">
                    <a:pos x="210" y="498"/>
                  </a:cxn>
                  <a:cxn ang="0">
                    <a:pos x="0" y="186"/>
                  </a:cxn>
                  <a:cxn ang="0">
                    <a:pos x="48" y="0"/>
                  </a:cxn>
                  <a:cxn ang="0">
                    <a:pos x="78" y="6"/>
                  </a:cxn>
                  <a:cxn ang="0">
                    <a:pos x="186" y="36"/>
                  </a:cxn>
                  <a:cxn ang="0">
                    <a:pos x="324" y="60"/>
                  </a:cxn>
                  <a:cxn ang="0">
                    <a:pos x="264" y="378"/>
                  </a:cxn>
                  <a:cxn ang="0">
                    <a:pos x="246" y="438"/>
                  </a:cxn>
                  <a:cxn ang="0">
                    <a:pos x="228" y="426"/>
                  </a:cxn>
                  <a:cxn ang="0">
                    <a:pos x="216" y="432"/>
                  </a:cxn>
                  <a:cxn ang="0">
                    <a:pos x="210" y="492"/>
                  </a:cxn>
                  <a:cxn ang="0">
                    <a:pos x="210" y="498"/>
                  </a:cxn>
                </a:cxnLst>
                <a:rect l="0" t="0" r="r" b="b"/>
                <a:pathLst>
                  <a:path w="324" h="498">
                    <a:moveTo>
                      <a:pt x="210" y="498"/>
                    </a:moveTo>
                    <a:lnTo>
                      <a:pt x="0" y="186"/>
                    </a:lnTo>
                    <a:lnTo>
                      <a:pt x="48" y="0"/>
                    </a:lnTo>
                    <a:lnTo>
                      <a:pt x="78" y="6"/>
                    </a:lnTo>
                    <a:lnTo>
                      <a:pt x="186" y="36"/>
                    </a:lnTo>
                    <a:lnTo>
                      <a:pt x="324" y="60"/>
                    </a:lnTo>
                    <a:lnTo>
                      <a:pt x="264" y="378"/>
                    </a:lnTo>
                    <a:lnTo>
                      <a:pt x="246" y="438"/>
                    </a:lnTo>
                    <a:lnTo>
                      <a:pt x="228" y="426"/>
                    </a:lnTo>
                    <a:lnTo>
                      <a:pt x="216" y="432"/>
                    </a:lnTo>
                    <a:lnTo>
                      <a:pt x="210" y="492"/>
                    </a:lnTo>
                    <a:lnTo>
                      <a:pt x="210" y="498"/>
                    </a:lnTo>
                    <a:close/>
                  </a:path>
                </a:pathLst>
              </a:custGeom>
              <a:solidFill>
                <a:srgbClr val="E8D898"/>
              </a:solidFill>
              <a:ln w="9525">
                <a:solidFill>
                  <a:srgbClr val="E8D898"/>
                </a:solidFill>
                <a:prstDash val="solid"/>
                <a:round/>
                <a:headEnd/>
                <a:tailEnd/>
              </a:ln>
            </p:spPr>
            <p:txBody>
              <a:bodyPr/>
              <a:lstStyle/>
              <a:p>
                <a:endParaRPr lang="en-US"/>
              </a:p>
            </p:txBody>
          </p:sp>
          <p:sp>
            <p:nvSpPr>
              <p:cNvPr id="364873" name="Freeform 329"/>
              <p:cNvSpPr>
                <a:spLocks noChangeAspect="1"/>
              </p:cNvSpPr>
              <p:nvPr/>
            </p:nvSpPr>
            <p:spPr bwMode="auto">
              <a:xfrm>
                <a:off x="3465" y="1290"/>
                <a:ext cx="247" cy="342"/>
              </a:xfrm>
              <a:custGeom>
                <a:avLst/>
                <a:gdLst/>
                <a:ahLst/>
                <a:cxnLst>
                  <a:cxn ang="0">
                    <a:pos x="210" y="498"/>
                  </a:cxn>
                  <a:cxn ang="0">
                    <a:pos x="0" y="186"/>
                  </a:cxn>
                  <a:cxn ang="0">
                    <a:pos x="48" y="0"/>
                  </a:cxn>
                  <a:cxn ang="0">
                    <a:pos x="78" y="6"/>
                  </a:cxn>
                  <a:cxn ang="0">
                    <a:pos x="186" y="36"/>
                  </a:cxn>
                  <a:cxn ang="0">
                    <a:pos x="324" y="60"/>
                  </a:cxn>
                  <a:cxn ang="0">
                    <a:pos x="264" y="378"/>
                  </a:cxn>
                  <a:cxn ang="0">
                    <a:pos x="246" y="438"/>
                  </a:cxn>
                  <a:cxn ang="0">
                    <a:pos x="228" y="426"/>
                  </a:cxn>
                  <a:cxn ang="0">
                    <a:pos x="216" y="432"/>
                  </a:cxn>
                  <a:cxn ang="0">
                    <a:pos x="210" y="492"/>
                  </a:cxn>
                  <a:cxn ang="0">
                    <a:pos x="210" y="498"/>
                  </a:cxn>
                  <a:cxn ang="0">
                    <a:pos x="210" y="504"/>
                  </a:cxn>
                </a:cxnLst>
                <a:rect l="0" t="0" r="r" b="b"/>
                <a:pathLst>
                  <a:path w="324" h="504">
                    <a:moveTo>
                      <a:pt x="210" y="498"/>
                    </a:moveTo>
                    <a:lnTo>
                      <a:pt x="0" y="186"/>
                    </a:lnTo>
                    <a:lnTo>
                      <a:pt x="48" y="0"/>
                    </a:lnTo>
                    <a:lnTo>
                      <a:pt x="78" y="6"/>
                    </a:lnTo>
                    <a:lnTo>
                      <a:pt x="186" y="36"/>
                    </a:lnTo>
                    <a:lnTo>
                      <a:pt x="324" y="60"/>
                    </a:lnTo>
                    <a:lnTo>
                      <a:pt x="264" y="378"/>
                    </a:lnTo>
                    <a:lnTo>
                      <a:pt x="246" y="438"/>
                    </a:lnTo>
                    <a:lnTo>
                      <a:pt x="228" y="426"/>
                    </a:lnTo>
                    <a:lnTo>
                      <a:pt x="216" y="432"/>
                    </a:lnTo>
                    <a:lnTo>
                      <a:pt x="210" y="492"/>
                    </a:lnTo>
                    <a:lnTo>
                      <a:pt x="210" y="498"/>
                    </a:lnTo>
                    <a:lnTo>
                      <a:pt x="210" y="504"/>
                    </a:lnTo>
                  </a:path>
                </a:pathLst>
              </a:custGeom>
              <a:noFill/>
              <a:ln w="9525">
                <a:solidFill>
                  <a:srgbClr val="000000"/>
                </a:solidFill>
                <a:prstDash val="solid"/>
                <a:round/>
                <a:headEnd/>
                <a:tailEnd/>
              </a:ln>
            </p:spPr>
            <p:txBody>
              <a:bodyPr/>
              <a:lstStyle/>
              <a:p>
                <a:endParaRPr lang="en-US"/>
              </a:p>
            </p:txBody>
          </p:sp>
          <p:sp>
            <p:nvSpPr>
              <p:cNvPr id="364874" name="Freeform 330"/>
              <p:cNvSpPr>
                <a:spLocks noChangeAspect="1"/>
              </p:cNvSpPr>
              <p:nvPr/>
            </p:nvSpPr>
            <p:spPr bwMode="auto">
              <a:xfrm>
                <a:off x="5191" y="1147"/>
                <a:ext cx="64" cy="118"/>
              </a:xfrm>
              <a:custGeom>
                <a:avLst/>
                <a:gdLst/>
                <a:ahLst/>
                <a:cxnLst>
                  <a:cxn ang="0">
                    <a:pos x="84" y="132"/>
                  </a:cxn>
                  <a:cxn ang="0">
                    <a:pos x="78" y="144"/>
                  </a:cxn>
                  <a:cxn ang="0">
                    <a:pos x="60" y="162"/>
                  </a:cxn>
                  <a:cxn ang="0">
                    <a:pos x="6" y="174"/>
                  </a:cxn>
                  <a:cxn ang="0">
                    <a:pos x="0" y="120"/>
                  </a:cxn>
                  <a:cxn ang="0">
                    <a:pos x="6" y="72"/>
                  </a:cxn>
                  <a:cxn ang="0">
                    <a:pos x="18" y="54"/>
                  </a:cxn>
                  <a:cxn ang="0">
                    <a:pos x="18" y="6"/>
                  </a:cxn>
                  <a:cxn ang="0">
                    <a:pos x="30" y="0"/>
                  </a:cxn>
                  <a:cxn ang="0">
                    <a:pos x="66" y="114"/>
                  </a:cxn>
                  <a:cxn ang="0">
                    <a:pos x="78" y="132"/>
                  </a:cxn>
                  <a:cxn ang="0">
                    <a:pos x="84" y="132"/>
                  </a:cxn>
                </a:cxnLst>
                <a:rect l="0" t="0" r="r" b="b"/>
                <a:pathLst>
                  <a:path w="84" h="174">
                    <a:moveTo>
                      <a:pt x="84" y="132"/>
                    </a:moveTo>
                    <a:lnTo>
                      <a:pt x="78" y="144"/>
                    </a:lnTo>
                    <a:lnTo>
                      <a:pt x="60" y="162"/>
                    </a:lnTo>
                    <a:lnTo>
                      <a:pt x="6" y="174"/>
                    </a:lnTo>
                    <a:lnTo>
                      <a:pt x="0" y="120"/>
                    </a:lnTo>
                    <a:lnTo>
                      <a:pt x="6" y="72"/>
                    </a:lnTo>
                    <a:lnTo>
                      <a:pt x="18" y="54"/>
                    </a:lnTo>
                    <a:lnTo>
                      <a:pt x="18" y="6"/>
                    </a:lnTo>
                    <a:lnTo>
                      <a:pt x="30" y="0"/>
                    </a:lnTo>
                    <a:lnTo>
                      <a:pt x="66" y="114"/>
                    </a:lnTo>
                    <a:lnTo>
                      <a:pt x="78" y="132"/>
                    </a:lnTo>
                    <a:lnTo>
                      <a:pt x="84" y="132"/>
                    </a:lnTo>
                    <a:close/>
                  </a:path>
                </a:pathLst>
              </a:custGeom>
              <a:solidFill>
                <a:srgbClr val="FFAA00"/>
              </a:solidFill>
              <a:ln w="9525">
                <a:solidFill>
                  <a:srgbClr val="FFAA00"/>
                </a:solidFill>
                <a:prstDash val="solid"/>
                <a:round/>
                <a:headEnd/>
                <a:tailEnd/>
              </a:ln>
            </p:spPr>
            <p:txBody>
              <a:bodyPr/>
              <a:lstStyle/>
              <a:p>
                <a:endParaRPr lang="en-US"/>
              </a:p>
            </p:txBody>
          </p:sp>
          <p:sp>
            <p:nvSpPr>
              <p:cNvPr id="364875" name="Freeform 331"/>
              <p:cNvSpPr>
                <a:spLocks noChangeAspect="1"/>
              </p:cNvSpPr>
              <p:nvPr/>
            </p:nvSpPr>
            <p:spPr bwMode="auto">
              <a:xfrm>
                <a:off x="5191" y="1147"/>
                <a:ext cx="64" cy="118"/>
              </a:xfrm>
              <a:custGeom>
                <a:avLst/>
                <a:gdLst/>
                <a:ahLst/>
                <a:cxnLst>
                  <a:cxn ang="0">
                    <a:pos x="84" y="132"/>
                  </a:cxn>
                  <a:cxn ang="0">
                    <a:pos x="78" y="144"/>
                  </a:cxn>
                  <a:cxn ang="0">
                    <a:pos x="60" y="162"/>
                  </a:cxn>
                  <a:cxn ang="0">
                    <a:pos x="6" y="174"/>
                  </a:cxn>
                  <a:cxn ang="0">
                    <a:pos x="0" y="120"/>
                  </a:cxn>
                  <a:cxn ang="0">
                    <a:pos x="6" y="72"/>
                  </a:cxn>
                  <a:cxn ang="0">
                    <a:pos x="18" y="54"/>
                  </a:cxn>
                  <a:cxn ang="0">
                    <a:pos x="18" y="6"/>
                  </a:cxn>
                  <a:cxn ang="0">
                    <a:pos x="30" y="0"/>
                  </a:cxn>
                  <a:cxn ang="0">
                    <a:pos x="66" y="114"/>
                  </a:cxn>
                  <a:cxn ang="0">
                    <a:pos x="78" y="132"/>
                  </a:cxn>
                  <a:cxn ang="0">
                    <a:pos x="84" y="132"/>
                  </a:cxn>
                  <a:cxn ang="0">
                    <a:pos x="84" y="138"/>
                  </a:cxn>
                </a:cxnLst>
                <a:rect l="0" t="0" r="r" b="b"/>
                <a:pathLst>
                  <a:path w="84" h="174">
                    <a:moveTo>
                      <a:pt x="84" y="132"/>
                    </a:moveTo>
                    <a:lnTo>
                      <a:pt x="78" y="144"/>
                    </a:lnTo>
                    <a:lnTo>
                      <a:pt x="60" y="162"/>
                    </a:lnTo>
                    <a:lnTo>
                      <a:pt x="6" y="174"/>
                    </a:lnTo>
                    <a:lnTo>
                      <a:pt x="0" y="120"/>
                    </a:lnTo>
                    <a:lnTo>
                      <a:pt x="6" y="72"/>
                    </a:lnTo>
                    <a:lnTo>
                      <a:pt x="18" y="54"/>
                    </a:lnTo>
                    <a:lnTo>
                      <a:pt x="18" y="6"/>
                    </a:lnTo>
                    <a:lnTo>
                      <a:pt x="30" y="0"/>
                    </a:lnTo>
                    <a:lnTo>
                      <a:pt x="66" y="114"/>
                    </a:lnTo>
                    <a:lnTo>
                      <a:pt x="78" y="132"/>
                    </a:lnTo>
                    <a:lnTo>
                      <a:pt x="84" y="132"/>
                    </a:lnTo>
                    <a:lnTo>
                      <a:pt x="84" y="138"/>
                    </a:lnTo>
                  </a:path>
                </a:pathLst>
              </a:custGeom>
              <a:noFill/>
              <a:ln w="9525">
                <a:solidFill>
                  <a:srgbClr val="000000"/>
                </a:solidFill>
                <a:prstDash val="solid"/>
                <a:round/>
                <a:headEnd/>
                <a:tailEnd/>
              </a:ln>
            </p:spPr>
            <p:txBody>
              <a:bodyPr/>
              <a:lstStyle/>
              <a:p>
                <a:endParaRPr lang="en-US"/>
              </a:p>
            </p:txBody>
          </p:sp>
          <p:sp>
            <p:nvSpPr>
              <p:cNvPr id="364876" name="Freeform 332"/>
              <p:cNvSpPr>
                <a:spLocks noChangeAspect="1"/>
              </p:cNvSpPr>
              <p:nvPr/>
            </p:nvSpPr>
            <p:spPr bwMode="auto">
              <a:xfrm>
                <a:off x="5122" y="1338"/>
                <a:ext cx="50" cy="106"/>
              </a:xfrm>
              <a:custGeom>
                <a:avLst/>
                <a:gdLst/>
                <a:ahLst/>
                <a:cxnLst>
                  <a:cxn ang="0">
                    <a:pos x="60" y="24"/>
                  </a:cxn>
                  <a:cxn ang="0">
                    <a:pos x="48" y="48"/>
                  </a:cxn>
                  <a:cxn ang="0">
                    <a:pos x="66" y="54"/>
                  </a:cxn>
                  <a:cxn ang="0">
                    <a:pos x="66" y="102"/>
                  </a:cxn>
                  <a:cxn ang="0">
                    <a:pos x="42" y="156"/>
                  </a:cxn>
                  <a:cxn ang="0">
                    <a:pos x="36" y="156"/>
                  </a:cxn>
                  <a:cxn ang="0">
                    <a:pos x="42" y="144"/>
                  </a:cxn>
                  <a:cxn ang="0">
                    <a:pos x="6" y="132"/>
                  </a:cxn>
                  <a:cxn ang="0">
                    <a:pos x="0" y="114"/>
                  </a:cxn>
                  <a:cxn ang="0">
                    <a:pos x="6" y="108"/>
                  </a:cxn>
                  <a:cxn ang="0">
                    <a:pos x="30" y="78"/>
                  </a:cxn>
                  <a:cxn ang="0">
                    <a:pos x="6" y="54"/>
                  </a:cxn>
                  <a:cxn ang="0">
                    <a:pos x="0" y="30"/>
                  </a:cxn>
                  <a:cxn ang="0">
                    <a:pos x="18" y="0"/>
                  </a:cxn>
                  <a:cxn ang="0">
                    <a:pos x="60" y="24"/>
                  </a:cxn>
                </a:cxnLst>
                <a:rect l="0" t="0" r="r" b="b"/>
                <a:pathLst>
                  <a:path w="66" h="156">
                    <a:moveTo>
                      <a:pt x="60" y="24"/>
                    </a:moveTo>
                    <a:lnTo>
                      <a:pt x="48" y="48"/>
                    </a:lnTo>
                    <a:lnTo>
                      <a:pt x="66" y="54"/>
                    </a:lnTo>
                    <a:lnTo>
                      <a:pt x="66" y="102"/>
                    </a:lnTo>
                    <a:lnTo>
                      <a:pt x="42" y="156"/>
                    </a:lnTo>
                    <a:lnTo>
                      <a:pt x="36" y="156"/>
                    </a:lnTo>
                    <a:lnTo>
                      <a:pt x="42" y="144"/>
                    </a:lnTo>
                    <a:lnTo>
                      <a:pt x="6" y="132"/>
                    </a:lnTo>
                    <a:lnTo>
                      <a:pt x="0" y="114"/>
                    </a:lnTo>
                    <a:lnTo>
                      <a:pt x="6" y="108"/>
                    </a:lnTo>
                    <a:lnTo>
                      <a:pt x="30" y="78"/>
                    </a:lnTo>
                    <a:lnTo>
                      <a:pt x="6" y="54"/>
                    </a:lnTo>
                    <a:lnTo>
                      <a:pt x="0" y="30"/>
                    </a:lnTo>
                    <a:lnTo>
                      <a:pt x="18" y="0"/>
                    </a:lnTo>
                    <a:lnTo>
                      <a:pt x="60" y="24"/>
                    </a:lnTo>
                    <a:close/>
                  </a:path>
                </a:pathLst>
              </a:custGeom>
              <a:solidFill>
                <a:srgbClr val="E8D898"/>
              </a:solidFill>
              <a:ln w="9525">
                <a:solidFill>
                  <a:srgbClr val="E8D898"/>
                </a:solidFill>
                <a:prstDash val="solid"/>
                <a:round/>
                <a:headEnd/>
                <a:tailEnd/>
              </a:ln>
            </p:spPr>
            <p:txBody>
              <a:bodyPr/>
              <a:lstStyle/>
              <a:p>
                <a:endParaRPr lang="en-US"/>
              </a:p>
            </p:txBody>
          </p:sp>
          <p:sp>
            <p:nvSpPr>
              <p:cNvPr id="364877" name="Freeform 333"/>
              <p:cNvSpPr>
                <a:spLocks noChangeAspect="1"/>
              </p:cNvSpPr>
              <p:nvPr/>
            </p:nvSpPr>
            <p:spPr bwMode="auto">
              <a:xfrm>
                <a:off x="5122" y="1338"/>
                <a:ext cx="50" cy="106"/>
              </a:xfrm>
              <a:custGeom>
                <a:avLst/>
                <a:gdLst/>
                <a:ahLst/>
                <a:cxnLst>
                  <a:cxn ang="0">
                    <a:pos x="60" y="24"/>
                  </a:cxn>
                  <a:cxn ang="0">
                    <a:pos x="48" y="48"/>
                  </a:cxn>
                  <a:cxn ang="0">
                    <a:pos x="66" y="54"/>
                  </a:cxn>
                  <a:cxn ang="0">
                    <a:pos x="66" y="96"/>
                  </a:cxn>
                  <a:cxn ang="0">
                    <a:pos x="66" y="78"/>
                  </a:cxn>
                  <a:cxn ang="0">
                    <a:pos x="66" y="102"/>
                  </a:cxn>
                  <a:cxn ang="0">
                    <a:pos x="42" y="156"/>
                  </a:cxn>
                  <a:cxn ang="0">
                    <a:pos x="36" y="156"/>
                  </a:cxn>
                  <a:cxn ang="0">
                    <a:pos x="42" y="144"/>
                  </a:cxn>
                  <a:cxn ang="0">
                    <a:pos x="6" y="132"/>
                  </a:cxn>
                  <a:cxn ang="0">
                    <a:pos x="0" y="114"/>
                  </a:cxn>
                  <a:cxn ang="0">
                    <a:pos x="6" y="108"/>
                  </a:cxn>
                  <a:cxn ang="0">
                    <a:pos x="30" y="78"/>
                  </a:cxn>
                  <a:cxn ang="0">
                    <a:pos x="6" y="54"/>
                  </a:cxn>
                  <a:cxn ang="0">
                    <a:pos x="0" y="30"/>
                  </a:cxn>
                  <a:cxn ang="0">
                    <a:pos x="18" y="0"/>
                  </a:cxn>
                  <a:cxn ang="0">
                    <a:pos x="60" y="24"/>
                  </a:cxn>
                  <a:cxn ang="0">
                    <a:pos x="60" y="30"/>
                  </a:cxn>
                </a:cxnLst>
                <a:rect l="0" t="0" r="r" b="b"/>
                <a:pathLst>
                  <a:path w="66" h="156">
                    <a:moveTo>
                      <a:pt x="60" y="24"/>
                    </a:moveTo>
                    <a:lnTo>
                      <a:pt x="48" y="48"/>
                    </a:lnTo>
                    <a:lnTo>
                      <a:pt x="66" y="54"/>
                    </a:lnTo>
                    <a:lnTo>
                      <a:pt x="66" y="96"/>
                    </a:lnTo>
                    <a:lnTo>
                      <a:pt x="66" y="78"/>
                    </a:lnTo>
                    <a:lnTo>
                      <a:pt x="66" y="102"/>
                    </a:lnTo>
                    <a:lnTo>
                      <a:pt x="42" y="156"/>
                    </a:lnTo>
                    <a:lnTo>
                      <a:pt x="36" y="156"/>
                    </a:lnTo>
                    <a:lnTo>
                      <a:pt x="42" y="144"/>
                    </a:lnTo>
                    <a:lnTo>
                      <a:pt x="6" y="132"/>
                    </a:lnTo>
                    <a:lnTo>
                      <a:pt x="0" y="114"/>
                    </a:lnTo>
                    <a:lnTo>
                      <a:pt x="6" y="108"/>
                    </a:lnTo>
                    <a:lnTo>
                      <a:pt x="30" y="78"/>
                    </a:lnTo>
                    <a:lnTo>
                      <a:pt x="6" y="54"/>
                    </a:lnTo>
                    <a:lnTo>
                      <a:pt x="0" y="30"/>
                    </a:lnTo>
                    <a:lnTo>
                      <a:pt x="18" y="0"/>
                    </a:lnTo>
                    <a:lnTo>
                      <a:pt x="60" y="24"/>
                    </a:lnTo>
                    <a:lnTo>
                      <a:pt x="60" y="30"/>
                    </a:lnTo>
                  </a:path>
                </a:pathLst>
              </a:custGeom>
              <a:noFill/>
              <a:ln w="9525">
                <a:solidFill>
                  <a:srgbClr val="000000"/>
                </a:solidFill>
                <a:prstDash val="solid"/>
                <a:round/>
                <a:headEnd/>
                <a:tailEnd/>
              </a:ln>
            </p:spPr>
            <p:txBody>
              <a:bodyPr/>
              <a:lstStyle/>
              <a:p>
                <a:endParaRPr lang="en-US"/>
              </a:p>
            </p:txBody>
          </p:sp>
          <p:sp>
            <p:nvSpPr>
              <p:cNvPr id="364878" name="Freeform 334"/>
              <p:cNvSpPr>
                <a:spLocks noChangeAspect="1"/>
              </p:cNvSpPr>
              <p:nvPr/>
            </p:nvSpPr>
            <p:spPr bwMode="auto">
              <a:xfrm>
                <a:off x="3818" y="1575"/>
                <a:ext cx="274" cy="248"/>
              </a:xfrm>
              <a:custGeom>
                <a:avLst/>
                <a:gdLst/>
                <a:ahLst/>
                <a:cxnLst>
                  <a:cxn ang="0">
                    <a:pos x="354" y="66"/>
                  </a:cxn>
                  <a:cxn ang="0">
                    <a:pos x="330" y="354"/>
                  </a:cxn>
                  <a:cxn ang="0">
                    <a:pos x="138" y="336"/>
                  </a:cxn>
                  <a:cxn ang="0">
                    <a:pos x="144" y="348"/>
                  </a:cxn>
                  <a:cxn ang="0">
                    <a:pos x="54" y="336"/>
                  </a:cxn>
                  <a:cxn ang="0">
                    <a:pos x="48" y="366"/>
                  </a:cxn>
                  <a:cxn ang="0">
                    <a:pos x="0" y="360"/>
                  </a:cxn>
                  <a:cxn ang="0">
                    <a:pos x="12" y="288"/>
                  </a:cxn>
                  <a:cxn ang="0">
                    <a:pos x="54" y="0"/>
                  </a:cxn>
                  <a:cxn ang="0">
                    <a:pos x="360" y="30"/>
                  </a:cxn>
                  <a:cxn ang="0">
                    <a:pos x="354" y="66"/>
                  </a:cxn>
                </a:cxnLst>
                <a:rect l="0" t="0" r="r" b="b"/>
                <a:pathLst>
                  <a:path w="360" h="366">
                    <a:moveTo>
                      <a:pt x="354" y="66"/>
                    </a:moveTo>
                    <a:lnTo>
                      <a:pt x="330" y="354"/>
                    </a:lnTo>
                    <a:lnTo>
                      <a:pt x="138" y="336"/>
                    </a:lnTo>
                    <a:lnTo>
                      <a:pt x="144" y="348"/>
                    </a:lnTo>
                    <a:lnTo>
                      <a:pt x="54" y="336"/>
                    </a:lnTo>
                    <a:lnTo>
                      <a:pt x="48" y="366"/>
                    </a:lnTo>
                    <a:lnTo>
                      <a:pt x="0" y="360"/>
                    </a:lnTo>
                    <a:lnTo>
                      <a:pt x="12" y="288"/>
                    </a:lnTo>
                    <a:lnTo>
                      <a:pt x="54" y="0"/>
                    </a:lnTo>
                    <a:lnTo>
                      <a:pt x="360" y="30"/>
                    </a:lnTo>
                    <a:lnTo>
                      <a:pt x="354" y="66"/>
                    </a:lnTo>
                    <a:close/>
                  </a:path>
                </a:pathLst>
              </a:custGeom>
              <a:solidFill>
                <a:srgbClr val="FFAA00"/>
              </a:solidFill>
              <a:ln w="9525">
                <a:solidFill>
                  <a:srgbClr val="FFAA00"/>
                </a:solidFill>
                <a:prstDash val="solid"/>
                <a:round/>
                <a:headEnd/>
                <a:tailEnd/>
              </a:ln>
            </p:spPr>
            <p:txBody>
              <a:bodyPr/>
              <a:lstStyle/>
              <a:p>
                <a:endParaRPr lang="en-US"/>
              </a:p>
            </p:txBody>
          </p:sp>
          <p:sp>
            <p:nvSpPr>
              <p:cNvPr id="364879" name="Freeform 335"/>
              <p:cNvSpPr>
                <a:spLocks noChangeAspect="1"/>
              </p:cNvSpPr>
              <p:nvPr/>
            </p:nvSpPr>
            <p:spPr bwMode="auto">
              <a:xfrm>
                <a:off x="3818" y="1575"/>
                <a:ext cx="274" cy="248"/>
              </a:xfrm>
              <a:custGeom>
                <a:avLst/>
                <a:gdLst/>
                <a:ahLst/>
                <a:cxnLst>
                  <a:cxn ang="0">
                    <a:pos x="354" y="66"/>
                  </a:cxn>
                  <a:cxn ang="0">
                    <a:pos x="330" y="354"/>
                  </a:cxn>
                  <a:cxn ang="0">
                    <a:pos x="138" y="336"/>
                  </a:cxn>
                  <a:cxn ang="0">
                    <a:pos x="144" y="348"/>
                  </a:cxn>
                  <a:cxn ang="0">
                    <a:pos x="54" y="336"/>
                  </a:cxn>
                  <a:cxn ang="0">
                    <a:pos x="48" y="366"/>
                  </a:cxn>
                  <a:cxn ang="0">
                    <a:pos x="0" y="360"/>
                  </a:cxn>
                  <a:cxn ang="0">
                    <a:pos x="12" y="288"/>
                  </a:cxn>
                  <a:cxn ang="0">
                    <a:pos x="54" y="0"/>
                  </a:cxn>
                  <a:cxn ang="0">
                    <a:pos x="360" y="30"/>
                  </a:cxn>
                  <a:cxn ang="0">
                    <a:pos x="354" y="66"/>
                  </a:cxn>
                  <a:cxn ang="0">
                    <a:pos x="354" y="72"/>
                  </a:cxn>
                </a:cxnLst>
                <a:rect l="0" t="0" r="r" b="b"/>
                <a:pathLst>
                  <a:path w="360" h="366">
                    <a:moveTo>
                      <a:pt x="354" y="66"/>
                    </a:moveTo>
                    <a:lnTo>
                      <a:pt x="330" y="354"/>
                    </a:lnTo>
                    <a:lnTo>
                      <a:pt x="138" y="336"/>
                    </a:lnTo>
                    <a:lnTo>
                      <a:pt x="144" y="348"/>
                    </a:lnTo>
                    <a:lnTo>
                      <a:pt x="54" y="336"/>
                    </a:lnTo>
                    <a:lnTo>
                      <a:pt x="48" y="366"/>
                    </a:lnTo>
                    <a:lnTo>
                      <a:pt x="0" y="360"/>
                    </a:lnTo>
                    <a:lnTo>
                      <a:pt x="12" y="288"/>
                    </a:lnTo>
                    <a:lnTo>
                      <a:pt x="54" y="0"/>
                    </a:lnTo>
                    <a:lnTo>
                      <a:pt x="360" y="30"/>
                    </a:lnTo>
                    <a:lnTo>
                      <a:pt x="354" y="66"/>
                    </a:lnTo>
                    <a:lnTo>
                      <a:pt x="354" y="72"/>
                    </a:lnTo>
                  </a:path>
                </a:pathLst>
              </a:custGeom>
              <a:noFill/>
              <a:ln w="9525">
                <a:solidFill>
                  <a:srgbClr val="000000"/>
                </a:solidFill>
                <a:prstDash val="solid"/>
                <a:round/>
                <a:headEnd/>
                <a:tailEnd/>
              </a:ln>
            </p:spPr>
            <p:txBody>
              <a:bodyPr/>
              <a:lstStyle/>
              <a:p>
                <a:endParaRPr lang="en-US"/>
              </a:p>
            </p:txBody>
          </p:sp>
          <p:sp>
            <p:nvSpPr>
              <p:cNvPr id="364880" name="Freeform 336"/>
              <p:cNvSpPr>
                <a:spLocks noChangeAspect="1"/>
              </p:cNvSpPr>
              <p:nvPr/>
            </p:nvSpPr>
            <p:spPr bwMode="auto">
              <a:xfrm>
                <a:off x="4943" y="1175"/>
                <a:ext cx="234" cy="180"/>
              </a:xfrm>
              <a:custGeom>
                <a:avLst/>
                <a:gdLst/>
                <a:ahLst/>
                <a:cxnLst>
                  <a:cxn ang="0">
                    <a:pos x="294" y="138"/>
                  </a:cxn>
                  <a:cxn ang="0">
                    <a:pos x="294" y="186"/>
                  </a:cxn>
                  <a:cxn ang="0">
                    <a:pos x="306" y="240"/>
                  </a:cxn>
                  <a:cxn ang="0">
                    <a:pos x="306" y="252"/>
                  </a:cxn>
                  <a:cxn ang="0">
                    <a:pos x="300" y="264"/>
                  </a:cxn>
                  <a:cxn ang="0">
                    <a:pos x="294" y="264"/>
                  </a:cxn>
                  <a:cxn ang="0">
                    <a:pos x="252" y="240"/>
                  </a:cxn>
                  <a:cxn ang="0">
                    <a:pos x="234" y="234"/>
                  </a:cxn>
                  <a:cxn ang="0">
                    <a:pos x="210" y="210"/>
                  </a:cxn>
                  <a:cxn ang="0">
                    <a:pos x="6" y="246"/>
                  </a:cxn>
                  <a:cxn ang="0">
                    <a:pos x="0" y="234"/>
                  </a:cxn>
                  <a:cxn ang="0">
                    <a:pos x="36" y="192"/>
                  </a:cxn>
                  <a:cxn ang="0">
                    <a:pos x="24" y="162"/>
                  </a:cxn>
                  <a:cxn ang="0">
                    <a:pos x="66" y="150"/>
                  </a:cxn>
                  <a:cxn ang="0">
                    <a:pos x="96" y="150"/>
                  </a:cxn>
                  <a:cxn ang="0">
                    <a:pos x="132" y="138"/>
                  </a:cxn>
                  <a:cxn ang="0">
                    <a:pos x="150" y="120"/>
                  </a:cxn>
                  <a:cxn ang="0">
                    <a:pos x="144" y="102"/>
                  </a:cxn>
                  <a:cxn ang="0">
                    <a:pos x="150" y="90"/>
                  </a:cxn>
                  <a:cxn ang="0">
                    <a:pos x="144" y="96"/>
                  </a:cxn>
                  <a:cxn ang="0">
                    <a:pos x="138" y="84"/>
                  </a:cxn>
                  <a:cxn ang="0">
                    <a:pos x="174" y="30"/>
                  </a:cxn>
                  <a:cxn ang="0">
                    <a:pos x="192" y="12"/>
                  </a:cxn>
                  <a:cxn ang="0">
                    <a:pos x="258" y="0"/>
                  </a:cxn>
                  <a:cxn ang="0">
                    <a:pos x="270" y="60"/>
                  </a:cxn>
                  <a:cxn ang="0">
                    <a:pos x="276" y="90"/>
                  </a:cxn>
                  <a:cxn ang="0">
                    <a:pos x="282" y="90"/>
                  </a:cxn>
                  <a:cxn ang="0">
                    <a:pos x="294" y="138"/>
                  </a:cxn>
                </a:cxnLst>
                <a:rect l="0" t="0" r="r" b="b"/>
                <a:pathLst>
                  <a:path w="306" h="264">
                    <a:moveTo>
                      <a:pt x="294" y="138"/>
                    </a:moveTo>
                    <a:lnTo>
                      <a:pt x="294" y="186"/>
                    </a:lnTo>
                    <a:lnTo>
                      <a:pt x="306" y="240"/>
                    </a:lnTo>
                    <a:lnTo>
                      <a:pt x="306" y="252"/>
                    </a:lnTo>
                    <a:lnTo>
                      <a:pt x="300" y="264"/>
                    </a:lnTo>
                    <a:lnTo>
                      <a:pt x="294" y="264"/>
                    </a:lnTo>
                    <a:lnTo>
                      <a:pt x="252" y="240"/>
                    </a:lnTo>
                    <a:lnTo>
                      <a:pt x="234" y="234"/>
                    </a:lnTo>
                    <a:lnTo>
                      <a:pt x="210" y="210"/>
                    </a:lnTo>
                    <a:lnTo>
                      <a:pt x="6" y="246"/>
                    </a:lnTo>
                    <a:lnTo>
                      <a:pt x="0" y="234"/>
                    </a:lnTo>
                    <a:lnTo>
                      <a:pt x="36" y="192"/>
                    </a:lnTo>
                    <a:lnTo>
                      <a:pt x="24" y="162"/>
                    </a:lnTo>
                    <a:lnTo>
                      <a:pt x="66" y="150"/>
                    </a:lnTo>
                    <a:lnTo>
                      <a:pt x="96" y="150"/>
                    </a:lnTo>
                    <a:lnTo>
                      <a:pt x="132" y="138"/>
                    </a:lnTo>
                    <a:lnTo>
                      <a:pt x="150" y="120"/>
                    </a:lnTo>
                    <a:lnTo>
                      <a:pt x="144" y="102"/>
                    </a:lnTo>
                    <a:lnTo>
                      <a:pt x="150" y="90"/>
                    </a:lnTo>
                    <a:lnTo>
                      <a:pt x="144" y="96"/>
                    </a:lnTo>
                    <a:lnTo>
                      <a:pt x="138" y="84"/>
                    </a:lnTo>
                    <a:lnTo>
                      <a:pt x="174" y="30"/>
                    </a:lnTo>
                    <a:lnTo>
                      <a:pt x="192" y="12"/>
                    </a:lnTo>
                    <a:lnTo>
                      <a:pt x="258" y="0"/>
                    </a:lnTo>
                    <a:lnTo>
                      <a:pt x="270" y="60"/>
                    </a:lnTo>
                    <a:lnTo>
                      <a:pt x="276" y="90"/>
                    </a:lnTo>
                    <a:lnTo>
                      <a:pt x="282" y="90"/>
                    </a:lnTo>
                    <a:lnTo>
                      <a:pt x="294" y="138"/>
                    </a:lnTo>
                    <a:close/>
                  </a:path>
                </a:pathLst>
              </a:custGeom>
              <a:solidFill>
                <a:srgbClr val="E8D898"/>
              </a:solidFill>
              <a:ln w="9525">
                <a:solidFill>
                  <a:srgbClr val="E8D898"/>
                </a:solidFill>
                <a:prstDash val="solid"/>
                <a:round/>
                <a:headEnd/>
                <a:tailEnd/>
              </a:ln>
            </p:spPr>
            <p:txBody>
              <a:bodyPr/>
              <a:lstStyle/>
              <a:p>
                <a:endParaRPr lang="en-US"/>
              </a:p>
            </p:txBody>
          </p:sp>
          <p:sp>
            <p:nvSpPr>
              <p:cNvPr id="364881" name="Freeform 337"/>
              <p:cNvSpPr>
                <a:spLocks noChangeAspect="1"/>
              </p:cNvSpPr>
              <p:nvPr/>
            </p:nvSpPr>
            <p:spPr bwMode="auto">
              <a:xfrm>
                <a:off x="4943" y="1175"/>
                <a:ext cx="234" cy="180"/>
              </a:xfrm>
              <a:custGeom>
                <a:avLst/>
                <a:gdLst/>
                <a:ahLst/>
                <a:cxnLst>
                  <a:cxn ang="0">
                    <a:pos x="294" y="138"/>
                  </a:cxn>
                  <a:cxn ang="0">
                    <a:pos x="294" y="186"/>
                  </a:cxn>
                  <a:cxn ang="0">
                    <a:pos x="306" y="240"/>
                  </a:cxn>
                  <a:cxn ang="0">
                    <a:pos x="306" y="252"/>
                  </a:cxn>
                  <a:cxn ang="0">
                    <a:pos x="300" y="264"/>
                  </a:cxn>
                  <a:cxn ang="0">
                    <a:pos x="294" y="264"/>
                  </a:cxn>
                  <a:cxn ang="0">
                    <a:pos x="252" y="240"/>
                  </a:cxn>
                  <a:cxn ang="0">
                    <a:pos x="234" y="234"/>
                  </a:cxn>
                  <a:cxn ang="0">
                    <a:pos x="210" y="210"/>
                  </a:cxn>
                  <a:cxn ang="0">
                    <a:pos x="6" y="246"/>
                  </a:cxn>
                  <a:cxn ang="0">
                    <a:pos x="0" y="234"/>
                  </a:cxn>
                  <a:cxn ang="0">
                    <a:pos x="36" y="192"/>
                  </a:cxn>
                  <a:cxn ang="0">
                    <a:pos x="24" y="162"/>
                  </a:cxn>
                  <a:cxn ang="0">
                    <a:pos x="66" y="150"/>
                  </a:cxn>
                  <a:cxn ang="0">
                    <a:pos x="96" y="150"/>
                  </a:cxn>
                  <a:cxn ang="0">
                    <a:pos x="132" y="138"/>
                  </a:cxn>
                  <a:cxn ang="0">
                    <a:pos x="150" y="120"/>
                  </a:cxn>
                  <a:cxn ang="0">
                    <a:pos x="144" y="102"/>
                  </a:cxn>
                  <a:cxn ang="0">
                    <a:pos x="150" y="90"/>
                  </a:cxn>
                  <a:cxn ang="0">
                    <a:pos x="144" y="96"/>
                  </a:cxn>
                  <a:cxn ang="0">
                    <a:pos x="138" y="84"/>
                  </a:cxn>
                  <a:cxn ang="0">
                    <a:pos x="174" y="30"/>
                  </a:cxn>
                  <a:cxn ang="0">
                    <a:pos x="192" y="12"/>
                  </a:cxn>
                  <a:cxn ang="0">
                    <a:pos x="258" y="0"/>
                  </a:cxn>
                  <a:cxn ang="0">
                    <a:pos x="270" y="60"/>
                  </a:cxn>
                  <a:cxn ang="0">
                    <a:pos x="276" y="90"/>
                  </a:cxn>
                  <a:cxn ang="0">
                    <a:pos x="282" y="90"/>
                  </a:cxn>
                  <a:cxn ang="0">
                    <a:pos x="294" y="138"/>
                  </a:cxn>
                  <a:cxn ang="0">
                    <a:pos x="294" y="144"/>
                  </a:cxn>
                </a:cxnLst>
                <a:rect l="0" t="0" r="r" b="b"/>
                <a:pathLst>
                  <a:path w="306" h="264">
                    <a:moveTo>
                      <a:pt x="294" y="138"/>
                    </a:moveTo>
                    <a:lnTo>
                      <a:pt x="294" y="186"/>
                    </a:lnTo>
                    <a:lnTo>
                      <a:pt x="306" y="240"/>
                    </a:lnTo>
                    <a:lnTo>
                      <a:pt x="306" y="252"/>
                    </a:lnTo>
                    <a:lnTo>
                      <a:pt x="300" y="264"/>
                    </a:lnTo>
                    <a:lnTo>
                      <a:pt x="294" y="264"/>
                    </a:lnTo>
                    <a:lnTo>
                      <a:pt x="252" y="240"/>
                    </a:lnTo>
                    <a:lnTo>
                      <a:pt x="234" y="234"/>
                    </a:lnTo>
                    <a:lnTo>
                      <a:pt x="210" y="210"/>
                    </a:lnTo>
                    <a:lnTo>
                      <a:pt x="6" y="246"/>
                    </a:lnTo>
                    <a:lnTo>
                      <a:pt x="0" y="234"/>
                    </a:lnTo>
                    <a:lnTo>
                      <a:pt x="36" y="192"/>
                    </a:lnTo>
                    <a:lnTo>
                      <a:pt x="24" y="162"/>
                    </a:lnTo>
                    <a:lnTo>
                      <a:pt x="66" y="150"/>
                    </a:lnTo>
                    <a:lnTo>
                      <a:pt x="96" y="150"/>
                    </a:lnTo>
                    <a:lnTo>
                      <a:pt x="132" y="138"/>
                    </a:lnTo>
                    <a:lnTo>
                      <a:pt x="150" y="120"/>
                    </a:lnTo>
                    <a:lnTo>
                      <a:pt x="144" y="102"/>
                    </a:lnTo>
                    <a:lnTo>
                      <a:pt x="150" y="90"/>
                    </a:lnTo>
                    <a:lnTo>
                      <a:pt x="144" y="96"/>
                    </a:lnTo>
                    <a:lnTo>
                      <a:pt x="138" y="84"/>
                    </a:lnTo>
                    <a:lnTo>
                      <a:pt x="174" y="30"/>
                    </a:lnTo>
                    <a:lnTo>
                      <a:pt x="192" y="12"/>
                    </a:lnTo>
                    <a:lnTo>
                      <a:pt x="258" y="0"/>
                    </a:lnTo>
                    <a:lnTo>
                      <a:pt x="270" y="60"/>
                    </a:lnTo>
                    <a:lnTo>
                      <a:pt x="276" y="90"/>
                    </a:lnTo>
                    <a:lnTo>
                      <a:pt x="282" y="90"/>
                    </a:lnTo>
                    <a:lnTo>
                      <a:pt x="294" y="138"/>
                    </a:lnTo>
                    <a:lnTo>
                      <a:pt x="294" y="144"/>
                    </a:lnTo>
                  </a:path>
                </a:pathLst>
              </a:custGeom>
              <a:noFill/>
              <a:ln w="9525">
                <a:solidFill>
                  <a:srgbClr val="000000"/>
                </a:solidFill>
                <a:prstDash val="solid"/>
                <a:round/>
                <a:headEnd/>
                <a:tailEnd/>
              </a:ln>
            </p:spPr>
            <p:txBody>
              <a:bodyPr/>
              <a:lstStyle/>
              <a:p>
                <a:endParaRPr lang="en-US"/>
              </a:p>
            </p:txBody>
          </p:sp>
          <p:sp>
            <p:nvSpPr>
              <p:cNvPr id="364882" name="Freeform 338"/>
              <p:cNvSpPr>
                <a:spLocks noChangeAspect="1"/>
              </p:cNvSpPr>
              <p:nvPr/>
            </p:nvSpPr>
            <p:spPr bwMode="auto">
              <a:xfrm>
                <a:off x="5140" y="1554"/>
                <a:ext cx="23" cy="29"/>
              </a:xfrm>
              <a:custGeom>
                <a:avLst/>
                <a:gdLst/>
                <a:ahLst/>
                <a:cxnLst>
                  <a:cxn ang="0">
                    <a:pos x="0" y="0"/>
                  </a:cxn>
                  <a:cxn ang="0">
                    <a:pos x="30" y="42"/>
                  </a:cxn>
                  <a:cxn ang="0">
                    <a:pos x="0" y="0"/>
                  </a:cxn>
                  <a:cxn ang="0">
                    <a:pos x="0" y="6"/>
                  </a:cxn>
                </a:cxnLst>
                <a:rect l="0" t="0" r="r" b="b"/>
                <a:pathLst>
                  <a:path w="30" h="42">
                    <a:moveTo>
                      <a:pt x="0" y="0"/>
                    </a:moveTo>
                    <a:lnTo>
                      <a:pt x="30" y="42"/>
                    </a:lnTo>
                    <a:lnTo>
                      <a:pt x="0" y="0"/>
                    </a:lnTo>
                    <a:lnTo>
                      <a:pt x="0" y="6"/>
                    </a:lnTo>
                  </a:path>
                </a:pathLst>
              </a:custGeom>
              <a:noFill/>
              <a:ln w="9525">
                <a:solidFill>
                  <a:srgbClr val="000000"/>
                </a:solidFill>
                <a:prstDash val="solid"/>
                <a:round/>
                <a:headEnd/>
                <a:tailEnd/>
              </a:ln>
            </p:spPr>
            <p:txBody>
              <a:bodyPr/>
              <a:lstStyle/>
              <a:p>
                <a:endParaRPr lang="en-US"/>
              </a:p>
            </p:txBody>
          </p:sp>
          <p:sp>
            <p:nvSpPr>
              <p:cNvPr id="364883" name="Freeform 339"/>
              <p:cNvSpPr>
                <a:spLocks noChangeAspect="1"/>
              </p:cNvSpPr>
              <p:nvPr/>
            </p:nvSpPr>
            <p:spPr bwMode="auto">
              <a:xfrm>
                <a:off x="4825" y="1554"/>
                <a:ext cx="334" cy="131"/>
              </a:xfrm>
              <a:custGeom>
                <a:avLst/>
                <a:gdLst/>
                <a:ahLst/>
                <a:cxnLst>
                  <a:cxn ang="0">
                    <a:pos x="438" y="54"/>
                  </a:cxn>
                  <a:cxn ang="0">
                    <a:pos x="420" y="78"/>
                  </a:cxn>
                  <a:cxn ang="0">
                    <a:pos x="402" y="78"/>
                  </a:cxn>
                  <a:cxn ang="0">
                    <a:pos x="396" y="66"/>
                  </a:cxn>
                  <a:cxn ang="0">
                    <a:pos x="390" y="72"/>
                  </a:cxn>
                  <a:cxn ang="0">
                    <a:pos x="396" y="78"/>
                  </a:cxn>
                  <a:cxn ang="0">
                    <a:pos x="372" y="78"/>
                  </a:cxn>
                  <a:cxn ang="0">
                    <a:pos x="402" y="84"/>
                  </a:cxn>
                  <a:cxn ang="0">
                    <a:pos x="390" y="108"/>
                  </a:cxn>
                  <a:cxn ang="0">
                    <a:pos x="372" y="102"/>
                  </a:cxn>
                  <a:cxn ang="0">
                    <a:pos x="390" y="108"/>
                  </a:cxn>
                  <a:cxn ang="0">
                    <a:pos x="408" y="96"/>
                  </a:cxn>
                  <a:cxn ang="0">
                    <a:pos x="414" y="108"/>
                  </a:cxn>
                  <a:cxn ang="0">
                    <a:pos x="408" y="120"/>
                  </a:cxn>
                  <a:cxn ang="0">
                    <a:pos x="396" y="114"/>
                  </a:cxn>
                  <a:cxn ang="0">
                    <a:pos x="378" y="126"/>
                  </a:cxn>
                  <a:cxn ang="0">
                    <a:pos x="372" y="126"/>
                  </a:cxn>
                  <a:cxn ang="0">
                    <a:pos x="372" y="138"/>
                  </a:cxn>
                  <a:cxn ang="0">
                    <a:pos x="360" y="126"/>
                  </a:cxn>
                  <a:cxn ang="0">
                    <a:pos x="366" y="144"/>
                  </a:cxn>
                  <a:cxn ang="0">
                    <a:pos x="348" y="162"/>
                  </a:cxn>
                  <a:cxn ang="0">
                    <a:pos x="348" y="180"/>
                  </a:cxn>
                  <a:cxn ang="0">
                    <a:pos x="342" y="174"/>
                  </a:cxn>
                  <a:cxn ang="0">
                    <a:pos x="336" y="186"/>
                  </a:cxn>
                  <a:cxn ang="0">
                    <a:pos x="312" y="192"/>
                  </a:cxn>
                  <a:cxn ang="0">
                    <a:pos x="306" y="192"/>
                  </a:cxn>
                  <a:cxn ang="0">
                    <a:pos x="246" y="144"/>
                  </a:cxn>
                  <a:cxn ang="0">
                    <a:pos x="186" y="156"/>
                  </a:cxn>
                  <a:cxn ang="0">
                    <a:pos x="168" y="132"/>
                  </a:cxn>
                  <a:cxn ang="0">
                    <a:pos x="102" y="144"/>
                  </a:cxn>
                  <a:cxn ang="0">
                    <a:pos x="66" y="162"/>
                  </a:cxn>
                  <a:cxn ang="0">
                    <a:pos x="0" y="168"/>
                  </a:cxn>
                  <a:cxn ang="0">
                    <a:pos x="0" y="150"/>
                  </a:cxn>
                  <a:cxn ang="0">
                    <a:pos x="18" y="150"/>
                  </a:cxn>
                  <a:cxn ang="0">
                    <a:pos x="24" y="132"/>
                  </a:cxn>
                  <a:cxn ang="0">
                    <a:pos x="66" y="108"/>
                  </a:cxn>
                  <a:cxn ang="0">
                    <a:pos x="78" y="90"/>
                  </a:cxn>
                  <a:cxn ang="0">
                    <a:pos x="84" y="96"/>
                  </a:cxn>
                  <a:cxn ang="0">
                    <a:pos x="114" y="78"/>
                  </a:cxn>
                  <a:cxn ang="0">
                    <a:pos x="126" y="66"/>
                  </a:cxn>
                  <a:cxn ang="0">
                    <a:pos x="126" y="48"/>
                  </a:cxn>
                  <a:cxn ang="0">
                    <a:pos x="408" y="0"/>
                  </a:cxn>
                  <a:cxn ang="0">
                    <a:pos x="426" y="24"/>
                  </a:cxn>
                  <a:cxn ang="0">
                    <a:pos x="414" y="12"/>
                  </a:cxn>
                  <a:cxn ang="0">
                    <a:pos x="420" y="24"/>
                  </a:cxn>
                  <a:cxn ang="0">
                    <a:pos x="408" y="18"/>
                  </a:cxn>
                  <a:cxn ang="0">
                    <a:pos x="414" y="24"/>
                  </a:cxn>
                  <a:cxn ang="0">
                    <a:pos x="402" y="24"/>
                  </a:cxn>
                  <a:cxn ang="0">
                    <a:pos x="402" y="30"/>
                  </a:cxn>
                  <a:cxn ang="0">
                    <a:pos x="396" y="30"/>
                  </a:cxn>
                  <a:cxn ang="0">
                    <a:pos x="396" y="36"/>
                  </a:cxn>
                  <a:cxn ang="0">
                    <a:pos x="384" y="36"/>
                  </a:cxn>
                  <a:cxn ang="0">
                    <a:pos x="372" y="18"/>
                  </a:cxn>
                  <a:cxn ang="0">
                    <a:pos x="384" y="48"/>
                  </a:cxn>
                  <a:cxn ang="0">
                    <a:pos x="414" y="36"/>
                  </a:cxn>
                  <a:cxn ang="0">
                    <a:pos x="414" y="54"/>
                  </a:cxn>
                  <a:cxn ang="0">
                    <a:pos x="420" y="54"/>
                  </a:cxn>
                  <a:cxn ang="0">
                    <a:pos x="426" y="36"/>
                  </a:cxn>
                  <a:cxn ang="0">
                    <a:pos x="438" y="54"/>
                  </a:cxn>
                </a:cxnLst>
                <a:rect l="0" t="0" r="r" b="b"/>
                <a:pathLst>
                  <a:path w="438" h="192">
                    <a:moveTo>
                      <a:pt x="438" y="54"/>
                    </a:moveTo>
                    <a:lnTo>
                      <a:pt x="420" y="78"/>
                    </a:lnTo>
                    <a:lnTo>
                      <a:pt x="402" y="78"/>
                    </a:lnTo>
                    <a:lnTo>
                      <a:pt x="396" y="66"/>
                    </a:lnTo>
                    <a:lnTo>
                      <a:pt x="390" y="72"/>
                    </a:lnTo>
                    <a:lnTo>
                      <a:pt x="396" y="78"/>
                    </a:lnTo>
                    <a:lnTo>
                      <a:pt x="372" y="78"/>
                    </a:lnTo>
                    <a:lnTo>
                      <a:pt x="402" y="84"/>
                    </a:lnTo>
                    <a:lnTo>
                      <a:pt x="390" y="108"/>
                    </a:lnTo>
                    <a:lnTo>
                      <a:pt x="372" y="102"/>
                    </a:lnTo>
                    <a:lnTo>
                      <a:pt x="390" y="108"/>
                    </a:lnTo>
                    <a:lnTo>
                      <a:pt x="408" y="96"/>
                    </a:lnTo>
                    <a:lnTo>
                      <a:pt x="414" y="108"/>
                    </a:lnTo>
                    <a:lnTo>
                      <a:pt x="408" y="120"/>
                    </a:lnTo>
                    <a:lnTo>
                      <a:pt x="396" y="114"/>
                    </a:lnTo>
                    <a:lnTo>
                      <a:pt x="378" y="126"/>
                    </a:lnTo>
                    <a:lnTo>
                      <a:pt x="372" y="126"/>
                    </a:lnTo>
                    <a:lnTo>
                      <a:pt x="372" y="138"/>
                    </a:lnTo>
                    <a:lnTo>
                      <a:pt x="360" y="126"/>
                    </a:lnTo>
                    <a:lnTo>
                      <a:pt x="366" y="144"/>
                    </a:lnTo>
                    <a:lnTo>
                      <a:pt x="348" y="162"/>
                    </a:lnTo>
                    <a:lnTo>
                      <a:pt x="348" y="180"/>
                    </a:lnTo>
                    <a:lnTo>
                      <a:pt x="342" y="174"/>
                    </a:lnTo>
                    <a:lnTo>
                      <a:pt x="336" y="186"/>
                    </a:lnTo>
                    <a:lnTo>
                      <a:pt x="312" y="192"/>
                    </a:lnTo>
                    <a:lnTo>
                      <a:pt x="306" y="192"/>
                    </a:lnTo>
                    <a:lnTo>
                      <a:pt x="246" y="144"/>
                    </a:lnTo>
                    <a:lnTo>
                      <a:pt x="186" y="156"/>
                    </a:lnTo>
                    <a:lnTo>
                      <a:pt x="168" y="132"/>
                    </a:lnTo>
                    <a:lnTo>
                      <a:pt x="102" y="144"/>
                    </a:lnTo>
                    <a:lnTo>
                      <a:pt x="66" y="162"/>
                    </a:lnTo>
                    <a:lnTo>
                      <a:pt x="0" y="168"/>
                    </a:lnTo>
                    <a:lnTo>
                      <a:pt x="0" y="150"/>
                    </a:lnTo>
                    <a:lnTo>
                      <a:pt x="18" y="150"/>
                    </a:lnTo>
                    <a:lnTo>
                      <a:pt x="24" y="132"/>
                    </a:lnTo>
                    <a:lnTo>
                      <a:pt x="66" y="108"/>
                    </a:lnTo>
                    <a:lnTo>
                      <a:pt x="78" y="90"/>
                    </a:lnTo>
                    <a:lnTo>
                      <a:pt x="84" y="96"/>
                    </a:lnTo>
                    <a:lnTo>
                      <a:pt x="114" y="78"/>
                    </a:lnTo>
                    <a:lnTo>
                      <a:pt x="126" y="66"/>
                    </a:lnTo>
                    <a:lnTo>
                      <a:pt x="126" y="48"/>
                    </a:lnTo>
                    <a:lnTo>
                      <a:pt x="408" y="0"/>
                    </a:lnTo>
                    <a:lnTo>
                      <a:pt x="426" y="24"/>
                    </a:lnTo>
                    <a:lnTo>
                      <a:pt x="414" y="12"/>
                    </a:lnTo>
                    <a:lnTo>
                      <a:pt x="420" y="24"/>
                    </a:lnTo>
                    <a:lnTo>
                      <a:pt x="408" y="18"/>
                    </a:lnTo>
                    <a:lnTo>
                      <a:pt x="414" y="24"/>
                    </a:lnTo>
                    <a:lnTo>
                      <a:pt x="402" y="24"/>
                    </a:lnTo>
                    <a:lnTo>
                      <a:pt x="402" y="30"/>
                    </a:lnTo>
                    <a:lnTo>
                      <a:pt x="396" y="30"/>
                    </a:lnTo>
                    <a:lnTo>
                      <a:pt x="396" y="36"/>
                    </a:lnTo>
                    <a:lnTo>
                      <a:pt x="384" y="36"/>
                    </a:lnTo>
                    <a:lnTo>
                      <a:pt x="372" y="18"/>
                    </a:lnTo>
                    <a:lnTo>
                      <a:pt x="384" y="48"/>
                    </a:lnTo>
                    <a:lnTo>
                      <a:pt x="414" y="36"/>
                    </a:lnTo>
                    <a:lnTo>
                      <a:pt x="414" y="54"/>
                    </a:lnTo>
                    <a:lnTo>
                      <a:pt x="420" y="54"/>
                    </a:lnTo>
                    <a:lnTo>
                      <a:pt x="426" y="36"/>
                    </a:lnTo>
                    <a:lnTo>
                      <a:pt x="438" y="54"/>
                    </a:lnTo>
                    <a:close/>
                  </a:path>
                </a:pathLst>
              </a:custGeom>
              <a:solidFill>
                <a:srgbClr val="FFAA00"/>
              </a:solidFill>
              <a:ln w="9525">
                <a:solidFill>
                  <a:srgbClr val="FFAA00"/>
                </a:solidFill>
                <a:prstDash val="solid"/>
                <a:round/>
                <a:headEnd/>
                <a:tailEnd/>
              </a:ln>
            </p:spPr>
            <p:txBody>
              <a:bodyPr/>
              <a:lstStyle/>
              <a:p>
                <a:endParaRPr lang="en-US"/>
              </a:p>
            </p:txBody>
          </p:sp>
          <p:sp>
            <p:nvSpPr>
              <p:cNvPr id="364884" name="Freeform 340"/>
              <p:cNvSpPr>
                <a:spLocks noChangeAspect="1"/>
              </p:cNvSpPr>
              <p:nvPr/>
            </p:nvSpPr>
            <p:spPr bwMode="auto">
              <a:xfrm>
                <a:off x="4825" y="1554"/>
                <a:ext cx="334" cy="131"/>
              </a:xfrm>
              <a:custGeom>
                <a:avLst/>
                <a:gdLst/>
                <a:ahLst/>
                <a:cxnLst>
                  <a:cxn ang="0">
                    <a:pos x="438" y="54"/>
                  </a:cxn>
                  <a:cxn ang="0">
                    <a:pos x="420" y="78"/>
                  </a:cxn>
                  <a:cxn ang="0">
                    <a:pos x="402" y="78"/>
                  </a:cxn>
                  <a:cxn ang="0">
                    <a:pos x="396" y="66"/>
                  </a:cxn>
                  <a:cxn ang="0">
                    <a:pos x="390" y="72"/>
                  </a:cxn>
                  <a:cxn ang="0">
                    <a:pos x="396" y="78"/>
                  </a:cxn>
                  <a:cxn ang="0">
                    <a:pos x="372" y="78"/>
                  </a:cxn>
                  <a:cxn ang="0">
                    <a:pos x="402" y="84"/>
                  </a:cxn>
                  <a:cxn ang="0">
                    <a:pos x="390" y="108"/>
                  </a:cxn>
                  <a:cxn ang="0">
                    <a:pos x="372" y="102"/>
                  </a:cxn>
                  <a:cxn ang="0">
                    <a:pos x="390" y="108"/>
                  </a:cxn>
                  <a:cxn ang="0">
                    <a:pos x="408" y="96"/>
                  </a:cxn>
                  <a:cxn ang="0">
                    <a:pos x="414" y="108"/>
                  </a:cxn>
                  <a:cxn ang="0">
                    <a:pos x="408" y="120"/>
                  </a:cxn>
                  <a:cxn ang="0">
                    <a:pos x="396" y="114"/>
                  </a:cxn>
                  <a:cxn ang="0">
                    <a:pos x="378" y="126"/>
                  </a:cxn>
                  <a:cxn ang="0">
                    <a:pos x="372" y="126"/>
                  </a:cxn>
                  <a:cxn ang="0">
                    <a:pos x="372" y="138"/>
                  </a:cxn>
                  <a:cxn ang="0">
                    <a:pos x="360" y="126"/>
                  </a:cxn>
                  <a:cxn ang="0">
                    <a:pos x="366" y="144"/>
                  </a:cxn>
                  <a:cxn ang="0">
                    <a:pos x="348" y="162"/>
                  </a:cxn>
                  <a:cxn ang="0">
                    <a:pos x="348" y="180"/>
                  </a:cxn>
                  <a:cxn ang="0">
                    <a:pos x="342" y="174"/>
                  </a:cxn>
                  <a:cxn ang="0">
                    <a:pos x="336" y="186"/>
                  </a:cxn>
                  <a:cxn ang="0">
                    <a:pos x="312" y="192"/>
                  </a:cxn>
                  <a:cxn ang="0">
                    <a:pos x="306" y="192"/>
                  </a:cxn>
                  <a:cxn ang="0">
                    <a:pos x="246" y="144"/>
                  </a:cxn>
                  <a:cxn ang="0">
                    <a:pos x="186" y="156"/>
                  </a:cxn>
                  <a:cxn ang="0">
                    <a:pos x="168" y="132"/>
                  </a:cxn>
                  <a:cxn ang="0">
                    <a:pos x="102" y="144"/>
                  </a:cxn>
                  <a:cxn ang="0">
                    <a:pos x="66" y="162"/>
                  </a:cxn>
                  <a:cxn ang="0">
                    <a:pos x="0" y="168"/>
                  </a:cxn>
                  <a:cxn ang="0">
                    <a:pos x="0" y="150"/>
                  </a:cxn>
                  <a:cxn ang="0">
                    <a:pos x="18" y="150"/>
                  </a:cxn>
                  <a:cxn ang="0">
                    <a:pos x="24" y="132"/>
                  </a:cxn>
                  <a:cxn ang="0">
                    <a:pos x="66" y="108"/>
                  </a:cxn>
                  <a:cxn ang="0">
                    <a:pos x="78" y="90"/>
                  </a:cxn>
                  <a:cxn ang="0">
                    <a:pos x="84" y="96"/>
                  </a:cxn>
                  <a:cxn ang="0">
                    <a:pos x="114" y="78"/>
                  </a:cxn>
                  <a:cxn ang="0">
                    <a:pos x="126" y="66"/>
                  </a:cxn>
                  <a:cxn ang="0">
                    <a:pos x="126" y="48"/>
                  </a:cxn>
                  <a:cxn ang="0">
                    <a:pos x="408" y="0"/>
                  </a:cxn>
                  <a:cxn ang="0">
                    <a:pos x="426" y="24"/>
                  </a:cxn>
                  <a:cxn ang="0">
                    <a:pos x="414" y="12"/>
                  </a:cxn>
                  <a:cxn ang="0">
                    <a:pos x="420" y="24"/>
                  </a:cxn>
                  <a:cxn ang="0">
                    <a:pos x="408" y="18"/>
                  </a:cxn>
                  <a:cxn ang="0">
                    <a:pos x="414" y="24"/>
                  </a:cxn>
                  <a:cxn ang="0">
                    <a:pos x="402" y="24"/>
                  </a:cxn>
                  <a:cxn ang="0">
                    <a:pos x="402" y="30"/>
                  </a:cxn>
                  <a:cxn ang="0">
                    <a:pos x="396" y="30"/>
                  </a:cxn>
                  <a:cxn ang="0">
                    <a:pos x="396" y="36"/>
                  </a:cxn>
                  <a:cxn ang="0">
                    <a:pos x="384" y="36"/>
                  </a:cxn>
                  <a:cxn ang="0">
                    <a:pos x="372" y="18"/>
                  </a:cxn>
                  <a:cxn ang="0">
                    <a:pos x="384" y="48"/>
                  </a:cxn>
                  <a:cxn ang="0">
                    <a:pos x="414" y="36"/>
                  </a:cxn>
                  <a:cxn ang="0">
                    <a:pos x="414" y="54"/>
                  </a:cxn>
                  <a:cxn ang="0">
                    <a:pos x="420" y="54"/>
                  </a:cxn>
                  <a:cxn ang="0">
                    <a:pos x="426" y="36"/>
                  </a:cxn>
                  <a:cxn ang="0">
                    <a:pos x="438" y="54"/>
                  </a:cxn>
                  <a:cxn ang="0">
                    <a:pos x="438" y="60"/>
                  </a:cxn>
                </a:cxnLst>
                <a:rect l="0" t="0" r="r" b="b"/>
                <a:pathLst>
                  <a:path w="438" h="192">
                    <a:moveTo>
                      <a:pt x="438" y="54"/>
                    </a:moveTo>
                    <a:lnTo>
                      <a:pt x="420" y="78"/>
                    </a:lnTo>
                    <a:lnTo>
                      <a:pt x="402" y="78"/>
                    </a:lnTo>
                    <a:lnTo>
                      <a:pt x="396" y="66"/>
                    </a:lnTo>
                    <a:lnTo>
                      <a:pt x="390" y="72"/>
                    </a:lnTo>
                    <a:lnTo>
                      <a:pt x="396" y="78"/>
                    </a:lnTo>
                    <a:lnTo>
                      <a:pt x="372" y="78"/>
                    </a:lnTo>
                    <a:lnTo>
                      <a:pt x="402" y="84"/>
                    </a:lnTo>
                    <a:lnTo>
                      <a:pt x="390" y="108"/>
                    </a:lnTo>
                    <a:lnTo>
                      <a:pt x="372" y="102"/>
                    </a:lnTo>
                    <a:lnTo>
                      <a:pt x="390" y="108"/>
                    </a:lnTo>
                    <a:lnTo>
                      <a:pt x="408" y="96"/>
                    </a:lnTo>
                    <a:lnTo>
                      <a:pt x="414" y="108"/>
                    </a:lnTo>
                    <a:lnTo>
                      <a:pt x="408" y="120"/>
                    </a:lnTo>
                    <a:lnTo>
                      <a:pt x="396" y="114"/>
                    </a:lnTo>
                    <a:lnTo>
                      <a:pt x="378" y="126"/>
                    </a:lnTo>
                    <a:lnTo>
                      <a:pt x="372" y="126"/>
                    </a:lnTo>
                    <a:lnTo>
                      <a:pt x="372" y="138"/>
                    </a:lnTo>
                    <a:lnTo>
                      <a:pt x="360" y="126"/>
                    </a:lnTo>
                    <a:lnTo>
                      <a:pt x="366" y="144"/>
                    </a:lnTo>
                    <a:lnTo>
                      <a:pt x="348" y="162"/>
                    </a:lnTo>
                    <a:lnTo>
                      <a:pt x="348" y="180"/>
                    </a:lnTo>
                    <a:lnTo>
                      <a:pt x="342" y="174"/>
                    </a:lnTo>
                    <a:lnTo>
                      <a:pt x="336" y="186"/>
                    </a:lnTo>
                    <a:lnTo>
                      <a:pt x="312" y="192"/>
                    </a:lnTo>
                    <a:lnTo>
                      <a:pt x="306" y="192"/>
                    </a:lnTo>
                    <a:lnTo>
                      <a:pt x="246" y="144"/>
                    </a:lnTo>
                    <a:lnTo>
                      <a:pt x="186" y="156"/>
                    </a:lnTo>
                    <a:lnTo>
                      <a:pt x="168" y="132"/>
                    </a:lnTo>
                    <a:lnTo>
                      <a:pt x="102" y="144"/>
                    </a:lnTo>
                    <a:lnTo>
                      <a:pt x="66" y="162"/>
                    </a:lnTo>
                    <a:lnTo>
                      <a:pt x="0" y="168"/>
                    </a:lnTo>
                    <a:lnTo>
                      <a:pt x="0" y="150"/>
                    </a:lnTo>
                    <a:lnTo>
                      <a:pt x="18" y="150"/>
                    </a:lnTo>
                    <a:lnTo>
                      <a:pt x="24" y="132"/>
                    </a:lnTo>
                    <a:lnTo>
                      <a:pt x="66" y="108"/>
                    </a:lnTo>
                    <a:lnTo>
                      <a:pt x="78" y="90"/>
                    </a:lnTo>
                    <a:lnTo>
                      <a:pt x="84" y="96"/>
                    </a:lnTo>
                    <a:lnTo>
                      <a:pt x="114" y="78"/>
                    </a:lnTo>
                    <a:lnTo>
                      <a:pt x="126" y="66"/>
                    </a:lnTo>
                    <a:lnTo>
                      <a:pt x="126" y="48"/>
                    </a:lnTo>
                    <a:lnTo>
                      <a:pt x="408" y="0"/>
                    </a:lnTo>
                    <a:lnTo>
                      <a:pt x="426" y="24"/>
                    </a:lnTo>
                    <a:lnTo>
                      <a:pt x="414" y="12"/>
                    </a:lnTo>
                    <a:lnTo>
                      <a:pt x="420" y="24"/>
                    </a:lnTo>
                    <a:lnTo>
                      <a:pt x="408" y="18"/>
                    </a:lnTo>
                    <a:lnTo>
                      <a:pt x="414" y="24"/>
                    </a:lnTo>
                    <a:lnTo>
                      <a:pt x="402" y="24"/>
                    </a:lnTo>
                    <a:lnTo>
                      <a:pt x="402" y="30"/>
                    </a:lnTo>
                    <a:lnTo>
                      <a:pt x="396" y="30"/>
                    </a:lnTo>
                    <a:lnTo>
                      <a:pt x="396" y="36"/>
                    </a:lnTo>
                    <a:lnTo>
                      <a:pt x="384" y="36"/>
                    </a:lnTo>
                    <a:lnTo>
                      <a:pt x="372" y="18"/>
                    </a:lnTo>
                    <a:lnTo>
                      <a:pt x="384" y="48"/>
                    </a:lnTo>
                    <a:lnTo>
                      <a:pt x="414" y="36"/>
                    </a:lnTo>
                    <a:lnTo>
                      <a:pt x="414" y="54"/>
                    </a:lnTo>
                    <a:lnTo>
                      <a:pt x="420" y="54"/>
                    </a:lnTo>
                    <a:lnTo>
                      <a:pt x="426" y="36"/>
                    </a:lnTo>
                    <a:lnTo>
                      <a:pt x="438" y="54"/>
                    </a:lnTo>
                    <a:lnTo>
                      <a:pt x="438" y="60"/>
                    </a:lnTo>
                  </a:path>
                </a:pathLst>
              </a:custGeom>
              <a:noFill/>
              <a:ln w="9525">
                <a:solidFill>
                  <a:srgbClr val="000000"/>
                </a:solidFill>
                <a:prstDash val="solid"/>
                <a:round/>
                <a:headEnd/>
                <a:tailEnd/>
              </a:ln>
            </p:spPr>
            <p:txBody>
              <a:bodyPr/>
              <a:lstStyle/>
              <a:p>
                <a:endParaRPr lang="en-US"/>
              </a:p>
            </p:txBody>
          </p:sp>
          <p:sp>
            <p:nvSpPr>
              <p:cNvPr id="364885" name="Freeform 341"/>
              <p:cNvSpPr>
                <a:spLocks noChangeAspect="1"/>
              </p:cNvSpPr>
              <p:nvPr/>
            </p:nvSpPr>
            <p:spPr bwMode="auto">
              <a:xfrm>
                <a:off x="5136" y="1554"/>
                <a:ext cx="4" cy="4"/>
              </a:xfrm>
              <a:custGeom>
                <a:avLst/>
                <a:gdLst/>
                <a:ahLst/>
                <a:cxnLst>
                  <a:cxn ang="0">
                    <a:pos x="6" y="0"/>
                  </a:cxn>
                  <a:cxn ang="0">
                    <a:pos x="0" y="0"/>
                  </a:cxn>
                  <a:cxn ang="0">
                    <a:pos x="6" y="0"/>
                  </a:cxn>
                  <a:cxn ang="0">
                    <a:pos x="6" y="6"/>
                  </a:cxn>
                </a:cxnLst>
                <a:rect l="0" t="0" r="r" b="b"/>
                <a:pathLst>
                  <a:path w="6" h="6">
                    <a:moveTo>
                      <a:pt x="6" y="0"/>
                    </a:moveTo>
                    <a:lnTo>
                      <a:pt x="0" y="0"/>
                    </a:lnTo>
                    <a:lnTo>
                      <a:pt x="6" y="0"/>
                    </a:lnTo>
                    <a:lnTo>
                      <a:pt x="6" y="6"/>
                    </a:lnTo>
                  </a:path>
                </a:pathLst>
              </a:custGeom>
              <a:noFill/>
              <a:ln w="9525">
                <a:solidFill>
                  <a:srgbClr val="000000"/>
                </a:solidFill>
                <a:prstDash val="solid"/>
                <a:round/>
                <a:headEnd/>
                <a:tailEnd/>
              </a:ln>
            </p:spPr>
            <p:txBody>
              <a:bodyPr/>
              <a:lstStyle/>
              <a:p>
                <a:endParaRPr lang="en-US"/>
              </a:p>
            </p:txBody>
          </p:sp>
          <p:sp>
            <p:nvSpPr>
              <p:cNvPr id="364886" name="Freeform 342"/>
              <p:cNvSpPr>
                <a:spLocks noChangeAspect="1"/>
              </p:cNvSpPr>
              <p:nvPr/>
            </p:nvSpPr>
            <p:spPr bwMode="auto">
              <a:xfrm>
                <a:off x="4088" y="1074"/>
                <a:ext cx="256" cy="142"/>
              </a:xfrm>
              <a:custGeom>
                <a:avLst/>
                <a:gdLst/>
                <a:ahLst/>
                <a:cxnLst>
                  <a:cxn ang="0">
                    <a:pos x="336" y="210"/>
                  </a:cxn>
                  <a:cxn ang="0">
                    <a:pos x="0" y="198"/>
                  </a:cxn>
                  <a:cxn ang="0">
                    <a:pos x="6" y="174"/>
                  </a:cxn>
                  <a:cxn ang="0">
                    <a:pos x="18" y="0"/>
                  </a:cxn>
                  <a:cxn ang="0">
                    <a:pos x="312" y="18"/>
                  </a:cxn>
                  <a:cxn ang="0">
                    <a:pos x="336" y="210"/>
                  </a:cxn>
                </a:cxnLst>
                <a:rect l="0" t="0" r="r" b="b"/>
                <a:pathLst>
                  <a:path w="336" h="210">
                    <a:moveTo>
                      <a:pt x="336" y="210"/>
                    </a:moveTo>
                    <a:lnTo>
                      <a:pt x="0" y="198"/>
                    </a:lnTo>
                    <a:lnTo>
                      <a:pt x="6" y="174"/>
                    </a:lnTo>
                    <a:lnTo>
                      <a:pt x="18" y="0"/>
                    </a:lnTo>
                    <a:lnTo>
                      <a:pt x="312" y="18"/>
                    </a:lnTo>
                    <a:lnTo>
                      <a:pt x="336" y="210"/>
                    </a:lnTo>
                    <a:close/>
                  </a:path>
                </a:pathLst>
              </a:custGeom>
              <a:solidFill>
                <a:srgbClr val="E8D898"/>
              </a:solidFill>
              <a:ln w="9525">
                <a:solidFill>
                  <a:srgbClr val="E8D898"/>
                </a:solidFill>
                <a:prstDash val="solid"/>
                <a:round/>
                <a:headEnd/>
                <a:tailEnd/>
              </a:ln>
            </p:spPr>
            <p:txBody>
              <a:bodyPr/>
              <a:lstStyle/>
              <a:p>
                <a:endParaRPr lang="en-US"/>
              </a:p>
            </p:txBody>
          </p:sp>
          <p:sp>
            <p:nvSpPr>
              <p:cNvPr id="364887" name="Freeform 343"/>
              <p:cNvSpPr>
                <a:spLocks noChangeAspect="1"/>
              </p:cNvSpPr>
              <p:nvPr/>
            </p:nvSpPr>
            <p:spPr bwMode="auto">
              <a:xfrm>
                <a:off x="4088" y="1074"/>
                <a:ext cx="256" cy="146"/>
              </a:xfrm>
              <a:custGeom>
                <a:avLst/>
                <a:gdLst/>
                <a:ahLst/>
                <a:cxnLst>
                  <a:cxn ang="0">
                    <a:pos x="336" y="210"/>
                  </a:cxn>
                  <a:cxn ang="0">
                    <a:pos x="0" y="198"/>
                  </a:cxn>
                  <a:cxn ang="0">
                    <a:pos x="6" y="174"/>
                  </a:cxn>
                  <a:cxn ang="0">
                    <a:pos x="18" y="0"/>
                  </a:cxn>
                  <a:cxn ang="0">
                    <a:pos x="312" y="18"/>
                  </a:cxn>
                  <a:cxn ang="0">
                    <a:pos x="336" y="210"/>
                  </a:cxn>
                  <a:cxn ang="0">
                    <a:pos x="336" y="216"/>
                  </a:cxn>
                </a:cxnLst>
                <a:rect l="0" t="0" r="r" b="b"/>
                <a:pathLst>
                  <a:path w="336" h="216">
                    <a:moveTo>
                      <a:pt x="336" y="210"/>
                    </a:moveTo>
                    <a:lnTo>
                      <a:pt x="0" y="198"/>
                    </a:lnTo>
                    <a:lnTo>
                      <a:pt x="6" y="174"/>
                    </a:lnTo>
                    <a:lnTo>
                      <a:pt x="18" y="0"/>
                    </a:lnTo>
                    <a:lnTo>
                      <a:pt x="312" y="18"/>
                    </a:lnTo>
                    <a:lnTo>
                      <a:pt x="336" y="210"/>
                    </a:lnTo>
                    <a:lnTo>
                      <a:pt x="336" y="216"/>
                    </a:lnTo>
                  </a:path>
                </a:pathLst>
              </a:custGeom>
              <a:noFill/>
              <a:ln w="9525">
                <a:solidFill>
                  <a:srgbClr val="000000"/>
                </a:solidFill>
                <a:prstDash val="solid"/>
                <a:round/>
                <a:headEnd/>
                <a:tailEnd/>
              </a:ln>
            </p:spPr>
            <p:txBody>
              <a:bodyPr/>
              <a:lstStyle/>
              <a:p>
                <a:endParaRPr lang="en-US"/>
              </a:p>
            </p:txBody>
          </p:sp>
          <p:sp>
            <p:nvSpPr>
              <p:cNvPr id="364888" name="Freeform 344"/>
              <p:cNvSpPr>
                <a:spLocks noChangeAspect="1"/>
              </p:cNvSpPr>
              <p:nvPr/>
            </p:nvSpPr>
            <p:spPr bwMode="auto">
              <a:xfrm>
                <a:off x="4770" y="1351"/>
                <a:ext cx="160" cy="163"/>
              </a:xfrm>
              <a:custGeom>
                <a:avLst/>
                <a:gdLst/>
                <a:ahLst/>
                <a:cxnLst>
                  <a:cxn ang="0">
                    <a:pos x="210" y="84"/>
                  </a:cxn>
                  <a:cxn ang="0">
                    <a:pos x="204" y="90"/>
                  </a:cxn>
                  <a:cxn ang="0">
                    <a:pos x="210" y="102"/>
                  </a:cxn>
                  <a:cxn ang="0">
                    <a:pos x="204" y="150"/>
                  </a:cxn>
                  <a:cxn ang="0">
                    <a:pos x="168" y="180"/>
                  </a:cxn>
                  <a:cxn ang="0">
                    <a:pos x="168" y="198"/>
                  </a:cxn>
                  <a:cxn ang="0">
                    <a:pos x="156" y="198"/>
                  </a:cxn>
                  <a:cxn ang="0">
                    <a:pos x="150" y="222"/>
                  </a:cxn>
                  <a:cxn ang="0">
                    <a:pos x="132" y="240"/>
                  </a:cxn>
                  <a:cxn ang="0">
                    <a:pos x="114" y="222"/>
                  </a:cxn>
                  <a:cxn ang="0">
                    <a:pos x="78" y="234"/>
                  </a:cxn>
                  <a:cxn ang="0">
                    <a:pos x="48" y="222"/>
                  </a:cxn>
                  <a:cxn ang="0">
                    <a:pos x="36" y="204"/>
                  </a:cxn>
                  <a:cxn ang="0">
                    <a:pos x="18" y="210"/>
                  </a:cxn>
                  <a:cxn ang="0">
                    <a:pos x="0" y="42"/>
                  </a:cxn>
                  <a:cxn ang="0">
                    <a:pos x="18" y="42"/>
                  </a:cxn>
                  <a:cxn ang="0">
                    <a:pos x="60" y="30"/>
                  </a:cxn>
                  <a:cxn ang="0">
                    <a:pos x="60" y="36"/>
                  </a:cxn>
                  <a:cxn ang="0">
                    <a:pos x="96" y="42"/>
                  </a:cxn>
                  <a:cxn ang="0">
                    <a:pos x="90" y="48"/>
                  </a:cxn>
                  <a:cxn ang="0">
                    <a:pos x="114" y="48"/>
                  </a:cxn>
                  <a:cxn ang="0">
                    <a:pos x="150" y="36"/>
                  </a:cxn>
                  <a:cxn ang="0">
                    <a:pos x="162" y="18"/>
                  </a:cxn>
                  <a:cxn ang="0">
                    <a:pos x="198" y="0"/>
                  </a:cxn>
                  <a:cxn ang="0">
                    <a:pos x="210" y="66"/>
                  </a:cxn>
                  <a:cxn ang="0">
                    <a:pos x="210" y="84"/>
                  </a:cxn>
                </a:cxnLst>
                <a:rect l="0" t="0" r="r" b="b"/>
                <a:pathLst>
                  <a:path w="210" h="240">
                    <a:moveTo>
                      <a:pt x="210" y="84"/>
                    </a:moveTo>
                    <a:lnTo>
                      <a:pt x="204" y="90"/>
                    </a:lnTo>
                    <a:lnTo>
                      <a:pt x="210" y="102"/>
                    </a:lnTo>
                    <a:lnTo>
                      <a:pt x="204" y="150"/>
                    </a:lnTo>
                    <a:lnTo>
                      <a:pt x="168" y="180"/>
                    </a:lnTo>
                    <a:lnTo>
                      <a:pt x="168" y="198"/>
                    </a:lnTo>
                    <a:lnTo>
                      <a:pt x="156" y="198"/>
                    </a:lnTo>
                    <a:lnTo>
                      <a:pt x="150" y="222"/>
                    </a:lnTo>
                    <a:lnTo>
                      <a:pt x="132" y="240"/>
                    </a:lnTo>
                    <a:lnTo>
                      <a:pt x="114" y="222"/>
                    </a:lnTo>
                    <a:lnTo>
                      <a:pt x="78" y="234"/>
                    </a:lnTo>
                    <a:lnTo>
                      <a:pt x="48" y="222"/>
                    </a:lnTo>
                    <a:lnTo>
                      <a:pt x="36" y="204"/>
                    </a:lnTo>
                    <a:lnTo>
                      <a:pt x="18" y="210"/>
                    </a:lnTo>
                    <a:lnTo>
                      <a:pt x="0" y="42"/>
                    </a:lnTo>
                    <a:lnTo>
                      <a:pt x="18" y="42"/>
                    </a:lnTo>
                    <a:lnTo>
                      <a:pt x="60" y="30"/>
                    </a:lnTo>
                    <a:lnTo>
                      <a:pt x="60" y="36"/>
                    </a:lnTo>
                    <a:lnTo>
                      <a:pt x="96" y="42"/>
                    </a:lnTo>
                    <a:lnTo>
                      <a:pt x="90" y="48"/>
                    </a:lnTo>
                    <a:lnTo>
                      <a:pt x="114" y="48"/>
                    </a:lnTo>
                    <a:lnTo>
                      <a:pt x="150" y="36"/>
                    </a:lnTo>
                    <a:lnTo>
                      <a:pt x="162" y="18"/>
                    </a:lnTo>
                    <a:lnTo>
                      <a:pt x="198" y="0"/>
                    </a:lnTo>
                    <a:lnTo>
                      <a:pt x="210" y="66"/>
                    </a:lnTo>
                    <a:lnTo>
                      <a:pt x="210" y="84"/>
                    </a:lnTo>
                    <a:close/>
                  </a:path>
                </a:pathLst>
              </a:custGeom>
              <a:solidFill>
                <a:srgbClr val="FFAA00"/>
              </a:solidFill>
              <a:ln w="9525">
                <a:solidFill>
                  <a:srgbClr val="FFAA00"/>
                </a:solidFill>
                <a:prstDash val="solid"/>
                <a:round/>
                <a:headEnd/>
                <a:tailEnd/>
              </a:ln>
            </p:spPr>
            <p:txBody>
              <a:bodyPr/>
              <a:lstStyle/>
              <a:p>
                <a:endParaRPr lang="en-US"/>
              </a:p>
            </p:txBody>
          </p:sp>
          <p:sp>
            <p:nvSpPr>
              <p:cNvPr id="364889" name="Freeform 345"/>
              <p:cNvSpPr>
                <a:spLocks noChangeAspect="1"/>
              </p:cNvSpPr>
              <p:nvPr/>
            </p:nvSpPr>
            <p:spPr bwMode="auto">
              <a:xfrm>
                <a:off x="4770" y="1351"/>
                <a:ext cx="160" cy="163"/>
              </a:xfrm>
              <a:custGeom>
                <a:avLst/>
                <a:gdLst/>
                <a:ahLst/>
                <a:cxnLst>
                  <a:cxn ang="0">
                    <a:pos x="210" y="84"/>
                  </a:cxn>
                  <a:cxn ang="0">
                    <a:pos x="204" y="90"/>
                  </a:cxn>
                  <a:cxn ang="0">
                    <a:pos x="210" y="102"/>
                  </a:cxn>
                  <a:cxn ang="0">
                    <a:pos x="204" y="150"/>
                  </a:cxn>
                  <a:cxn ang="0">
                    <a:pos x="168" y="180"/>
                  </a:cxn>
                  <a:cxn ang="0">
                    <a:pos x="168" y="198"/>
                  </a:cxn>
                  <a:cxn ang="0">
                    <a:pos x="156" y="198"/>
                  </a:cxn>
                  <a:cxn ang="0">
                    <a:pos x="150" y="222"/>
                  </a:cxn>
                  <a:cxn ang="0">
                    <a:pos x="132" y="240"/>
                  </a:cxn>
                  <a:cxn ang="0">
                    <a:pos x="114" y="222"/>
                  </a:cxn>
                  <a:cxn ang="0">
                    <a:pos x="78" y="234"/>
                  </a:cxn>
                  <a:cxn ang="0">
                    <a:pos x="48" y="222"/>
                  </a:cxn>
                  <a:cxn ang="0">
                    <a:pos x="36" y="204"/>
                  </a:cxn>
                  <a:cxn ang="0">
                    <a:pos x="18" y="210"/>
                  </a:cxn>
                  <a:cxn ang="0">
                    <a:pos x="0" y="42"/>
                  </a:cxn>
                  <a:cxn ang="0">
                    <a:pos x="18" y="42"/>
                  </a:cxn>
                  <a:cxn ang="0">
                    <a:pos x="60" y="30"/>
                  </a:cxn>
                  <a:cxn ang="0">
                    <a:pos x="60" y="36"/>
                  </a:cxn>
                  <a:cxn ang="0">
                    <a:pos x="96" y="42"/>
                  </a:cxn>
                  <a:cxn ang="0">
                    <a:pos x="90" y="48"/>
                  </a:cxn>
                  <a:cxn ang="0">
                    <a:pos x="114" y="48"/>
                  </a:cxn>
                  <a:cxn ang="0">
                    <a:pos x="150" y="36"/>
                  </a:cxn>
                  <a:cxn ang="0">
                    <a:pos x="162" y="18"/>
                  </a:cxn>
                  <a:cxn ang="0">
                    <a:pos x="198" y="0"/>
                  </a:cxn>
                  <a:cxn ang="0">
                    <a:pos x="210" y="66"/>
                  </a:cxn>
                  <a:cxn ang="0">
                    <a:pos x="210" y="84"/>
                  </a:cxn>
                  <a:cxn ang="0">
                    <a:pos x="210" y="90"/>
                  </a:cxn>
                </a:cxnLst>
                <a:rect l="0" t="0" r="r" b="b"/>
                <a:pathLst>
                  <a:path w="210" h="240">
                    <a:moveTo>
                      <a:pt x="210" y="84"/>
                    </a:moveTo>
                    <a:lnTo>
                      <a:pt x="204" y="90"/>
                    </a:lnTo>
                    <a:lnTo>
                      <a:pt x="210" y="102"/>
                    </a:lnTo>
                    <a:lnTo>
                      <a:pt x="204" y="150"/>
                    </a:lnTo>
                    <a:lnTo>
                      <a:pt x="168" y="180"/>
                    </a:lnTo>
                    <a:lnTo>
                      <a:pt x="168" y="198"/>
                    </a:lnTo>
                    <a:lnTo>
                      <a:pt x="156" y="198"/>
                    </a:lnTo>
                    <a:lnTo>
                      <a:pt x="150" y="222"/>
                    </a:lnTo>
                    <a:lnTo>
                      <a:pt x="132" y="240"/>
                    </a:lnTo>
                    <a:lnTo>
                      <a:pt x="114" y="222"/>
                    </a:lnTo>
                    <a:lnTo>
                      <a:pt x="78" y="234"/>
                    </a:lnTo>
                    <a:lnTo>
                      <a:pt x="48" y="222"/>
                    </a:lnTo>
                    <a:lnTo>
                      <a:pt x="36" y="204"/>
                    </a:lnTo>
                    <a:lnTo>
                      <a:pt x="18" y="210"/>
                    </a:lnTo>
                    <a:lnTo>
                      <a:pt x="0" y="42"/>
                    </a:lnTo>
                    <a:lnTo>
                      <a:pt x="18" y="42"/>
                    </a:lnTo>
                    <a:lnTo>
                      <a:pt x="60" y="30"/>
                    </a:lnTo>
                    <a:lnTo>
                      <a:pt x="60" y="36"/>
                    </a:lnTo>
                    <a:lnTo>
                      <a:pt x="96" y="42"/>
                    </a:lnTo>
                    <a:lnTo>
                      <a:pt x="90" y="48"/>
                    </a:lnTo>
                    <a:lnTo>
                      <a:pt x="114" y="48"/>
                    </a:lnTo>
                    <a:lnTo>
                      <a:pt x="150" y="36"/>
                    </a:lnTo>
                    <a:lnTo>
                      <a:pt x="162" y="18"/>
                    </a:lnTo>
                    <a:lnTo>
                      <a:pt x="198" y="0"/>
                    </a:lnTo>
                    <a:lnTo>
                      <a:pt x="210" y="66"/>
                    </a:lnTo>
                    <a:lnTo>
                      <a:pt x="210" y="84"/>
                    </a:lnTo>
                    <a:lnTo>
                      <a:pt x="210" y="90"/>
                    </a:lnTo>
                  </a:path>
                </a:pathLst>
              </a:custGeom>
              <a:noFill/>
              <a:ln w="9525">
                <a:solidFill>
                  <a:srgbClr val="000000"/>
                </a:solidFill>
                <a:prstDash val="solid"/>
                <a:round/>
                <a:headEnd/>
                <a:tailEnd/>
              </a:ln>
            </p:spPr>
            <p:txBody>
              <a:bodyPr/>
              <a:lstStyle/>
              <a:p>
                <a:endParaRPr lang="en-US"/>
              </a:p>
            </p:txBody>
          </p:sp>
          <p:sp>
            <p:nvSpPr>
              <p:cNvPr id="364890" name="Freeform 346"/>
              <p:cNvSpPr>
                <a:spLocks noChangeAspect="1"/>
              </p:cNvSpPr>
              <p:nvPr/>
            </p:nvSpPr>
            <p:spPr bwMode="auto">
              <a:xfrm>
                <a:off x="4088" y="1595"/>
                <a:ext cx="338" cy="155"/>
              </a:xfrm>
              <a:custGeom>
                <a:avLst/>
                <a:gdLst/>
                <a:ahLst/>
                <a:cxnLst>
                  <a:cxn ang="0">
                    <a:pos x="432" y="48"/>
                  </a:cxn>
                  <a:cxn ang="0">
                    <a:pos x="444" y="120"/>
                  </a:cxn>
                  <a:cxn ang="0">
                    <a:pos x="438" y="228"/>
                  </a:cxn>
                  <a:cxn ang="0">
                    <a:pos x="402" y="210"/>
                  </a:cxn>
                  <a:cxn ang="0">
                    <a:pos x="342" y="228"/>
                  </a:cxn>
                  <a:cxn ang="0">
                    <a:pos x="324" y="216"/>
                  </a:cxn>
                  <a:cxn ang="0">
                    <a:pos x="312" y="216"/>
                  </a:cxn>
                  <a:cxn ang="0">
                    <a:pos x="312" y="210"/>
                  </a:cxn>
                  <a:cxn ang="0">
                    <a:pos x="300" y="228"/>
                  </a:cxn>
                  <a:cxn ang="0">
                    <a:pos x="294" y="216"/>
                  </a:cxn>
                  <a:cxn ang="0">
                    <a:pos x="288" y="222"/>
                  </a:cxn>
                  <a:cxn ang="0">
                    <a:pos x="270" y="210"/>
                  </a:cxn>
                  <a:cxn ang="0">
                    <a:pos x="258" y="216"/>
                  </a:cxn>
                  <a:cxn ang="0">
                    <a:pos x="246" y="198"/>
                  </a:cxn>
                  <a:cxn ang="0">
                    <a:pos x="228" y="204"/>
                  </a:cxn>
                  <a:cxn ang="0">
                    <a:pos x="192" y="192"/>
                  </a:cxn>
                  <a:cxn ang="0">
                    <a:pos x="186" y="174"/>
                  </a:cxn>
                  <a:cxn ang="0">
                    <a:pos x="168" y="180"/>
                  </a:cxn>
                  <a:cxn ang="0">
                    <a:pos x="150" y="168"/>
                  </a:cxn>
                  <a:cxn ang="0">
                    <a:pos x="156" y="42"/>
                  </a:cxn>
                  <a:cxn ang="0">
                    <a:pos x="0" y="36"/>
                  </a:cxn>
                  <a:cxn ang="0">
                    <a:pos x="6" y="0"/>
                  </a:cxn>
                  <a:cxn ang="0">
                    <a:pos x="54" y="6"/>
                  </a:cxn>
                  <a:cxn ang="0">
                    <a:pos x="432" y="12"/>
                  </a:cxn>
                  <a:cxn ang="0">
                    <a:pos x="432" y="36"/>
                  </a:cxn>
                  <a:cxn ang="0">
                    <a:pos x="432" y="48"/>
                  </a:cxn>
                </a:cxnLst>
                <a:rect l="0" t="0" r="r" b="b"/>
                <a:pathLst>
                  <a:path w="444" h="228">
                    <a:moveTo>
                      <a:pt x="432" y="48"/>
                    </a:moveTo>
                    <a:lnTo>
                      <a:pt x="444" y="120"/>
                    </a:lnTo>
                    <a:lnTo>
                      <a:pt x="438" y="228"/>
                    </a:lnTo>
                    <a:lnTo>
                      <a:pt x="402" y="210"/>
                    </a:lnTo>
                    <a:lnTo>
                      <a:pt x="342" y="228"/>
                    </a:lnTo>
                    <a:lnTo>
                      <a:pt x="324" y="216"/>
                    </a:lnTo>
                    <a:lnTo>
                      <a:pt x="312" y="216"/>
                    </a:lnTo>
                    <a:lnTo>
                      <a:pt x="312" y="210"/>
                    </a:lnTo>
                    <a:lnTo>
                      <a:pt x="300" y="228"/>
                    </a:lnTo>
                    <a:lnTo>
                      <a:pt x="294" y="216"/>
                    </a:lnTo>
                    <a:lnTo>
                      <a:pt x="288" y="222"/>
                    </a:lnTo>
                    <a:lnTo>
                      <a:pt x="270" y="210"/>
                    </a:lnTo>
                    <a:lnTo>
                      <a:pt x="258" y="216"/>
                    </a:lnTo>
                    <a:lnTo>
                      <a:pt x="246" y="198"/>
                    </a:lnTo>
                    <a:lnTo>
                      <a:pt x="228" y="204"/>
                    </a:lnTo>
                    <a:lnTo>
                      <a:pt x="192" y="192"/>
                    </a:lnTo>
                    <a:lnTo>
                      <a:pt x="186" y="174"/>
                    </a:lnTo>
                    <a:lnTo>
                      <a:pt x="168" y="180"/>
                    </a:lnTo>
                    <a:lnTo>
                      <a:pt x="150" y="168"/>
                    </a:lnTo>
                    <a:lnTo>
                      <a:pt x="156" y="42"/>
                    </a:lnTo>
                    <a:lnTo>
                      <a:pt x="0" y="36"/>
                    </a:lnTo>
                    <a:lnTo>
                      <a:pt x="6" y="0"/>
                    </a:lnTo>
                    <a:lnTo>
                      <a:pt x="54" y="6"/>
                    </a:lnTo>
                    <a:lnTo>
                      <a:pt x="432" y="12"/>
                    </a:lnTo>
                    <a:lnTo>
                      <a:pt x="432" y="36"/>
                    </a:lnTo>
                    <a:lnTo>
                      <a:pt x="432" y="48"/>
                    </a:lnTo>
                    <a:close/>
                  </a:path>
                </a:pathLst>
              </a:custGeom>
              <a:solidFill>
                <a:srgbClr val="E8D898"/>
              </a:solidFill>
              <a:ln w="9525">
                <a:solidFill>
                  <a:srgbClr val="E8D898"/>
                </a:solidFill>
                <a:prstDash val="solid"/>
                <a:round/>
                <a:headEnd/>
                <a:tailEnd/>
              </a:ln>
            </p:spPr>
            <p:txBody>
              <a:bodyPr/>
              <a:lstStyle/>
              <a:p>
                <a:endParaRPr lang="en-US"/>
              </a:p>
            </p:txBody>
          </p:sp>
          <p:sp>
            <p:nvSpPr>
              <p:cNvPr id="364891" name="Freeform 347"/>
              <p:cNvSpPr>
                <a:spLocks noChangeAspect="1"/>
              </p:cNvSpPr>
              <p:nvPr/>
            </p:nvSpPr>
            <p:spPr bwMode="auto">
              <a:xfrm>
                <a:off x="4088" y="1595"/>
                <a:ext cx="338" cy="155"/>
              </a:xfrm>
              <a:custGeom>
                <a:avLst/>
                <a:gdLst/>
                <a:ahLst/>
                <a:cxnLst>
                  <a:cxn ang="0">
                    <a:pos x="432" y="48"/>
                  </a:cxn>
                  <a:cxn ang="0">
                    <a:pos x="444" y="120"/>
                  </a:cxn>
                  <a:cxn ang="0">
                    <a:pos x="438" y="228"/>
                  </a:cxn>
                  <a:cxn ang="0">
                    <a:pos x="402" y="210"/>
                  </a:cxn>
                  <a:cxn ang="0">
                    <a:pos x="342" y="228"/>
                  </a:cxn>
                  <a:cxn ang="0">
                    <a:pos x="324" y="216"/>
                  </a:cxn>
                  <a:cxn ang="0">
                    <a:pos x="312" y="216"/>
                  </a:cxn>
                  <a:cxn ang="0">
                    <a:pos x="312" y="210"/>
                  </a:cxn>
                  <a:cxn ang="0">
                    <a:pos x="300" y="228"/>
                  </a:cxn>
                  <a:cxn ang="0">
                    <a:pos x="294" y="216"/>
                  </a:cxn>
                  <a:cxn ang="0">
                    <a:pos x="288" y="222"/>
                  </a:cxn>
                  <a:cxn ang="0">
                    <a:pos x="270" y="210"/>
                  </a:cxn>
                  <a:cxn ang="0">
                    <a:pos x="258" y="216"/>
                  </a:cxn>
                  <a:cxn ang="0">
                    <a:pos x="246" y="198"/>
                  </a:cxn>
                  <a:cxn ang="0">
                    <a:pos x="228" y="204"/>
                  </a:cxn>
                  <a:cxn ang="0">
                    <a:pos x="192" y="192"/>
                  </a:cxn>
                  <a:cxn ang="0">
                    <a:pos x="186" y="174"/>
                  </a:cxn>
                  <a:cxn ang="0">
                    <a:pos x="168" y="180"/>
                  </a:cxn>
                  <a:cxn ang="0">
                    <a:pos x="150" y="168"/>
                  </a:cxn>
                  <a:cxn ang="0">
                    <a:pos x="156" y="42"/>
                  </a:cxn>
                  <a:cxn ang="0">
                    <a:pos x="0" y="36"/>
                  </a:cxn>
                  <a:cxn ang="0">
                    <a:pos x="6" y="0"/>
                  </a:cxn>
                  <a:cxn ang="0">
                    <a:pos x="54" y="6"/>
                  </a:cxn>
                  <a:cxn ang="0">
                    <a:pos x="432" y="12"/>
                  </a:cxn>
                  <a:cxn ang="0">
                    <a:pos x="432" y="36"/>
                  </a:cxn>
                  <a:cxn ang="0">
                    <a:pos x="432" y="48"/>
                  </a:cxn>
                  <a:cxn ang="0">
                    <a:pos x="432" y="54"/>
                  </a:cxn>
                </a:cxnLst>
                <a:rect l="0" t="0" r="r" b="b"/>
                <a:pathLst>
                  <a:path w="444" h="228">
                    <a:moveTo>
                      <a:pt x="432" y="48"/>
                    </a:moveTo>
                    <a:lnTo>
                      <a:pt x="444" y="120"/>
                    </a:lnTo>
                    <a:lnTo>
                      <a:pt x="438" y="228"/>
                    </a:lnTo>
                    <a:lnTo>
                      <a:pt x="402" y="210"/>
                    </a:lnTo>
                    <a:lnTo>
                      <a:pt x="342" y="228"/>
                    </a:lnTo>
                    <a:lnTo>
                      <a:pt x="324" y="216"/>
                    </a:lnTo>
                    <a:lnTo>
                      <a:pt x="312" y="216"/>
                    </a:lnTo>
                    <a:lnTo>
                      <a:pt x="312" y="210"/>
                    </a:lnTo>
                    <a:lnTo>
                      <a:pt x="300" y="228"/>
                    </a:lnTo>
                    <a:lnTo>
                      <a:pt x="294" y="216"/>
                    </a:lnTo>
                    <a:lnTo>
                      <a:pt x="288" y="222"/>
                    </a:lnTo>
                    <a:lnTo>
                      <a:pt x="270" y="210"/>
                    </a:lnTo>
                    <a:lnTo>
                      <a:pt x="258" y="216"/>
                    </a:lnTo>
                    <a:lnTo>
                      <a:pt x="246" y="198"/>
                    </a:lnTo>
                    <a:lnTo>
                      <a:pt x="228" y="204"/>
                    </a:lnTo>
                    <a:lnTo>
                      <a:pt x="192" y="192"/>
                    </a:lnTo>
                    <a:lnTo>
                      <a:pt x="186" y="174"/>
                    </a:lnTo>
                    <a:lnTo>
                      <a:pt x="168" y="180"/>
                    </a:lnTo>
                    <a:lnTo>
                      <a:pt x="150" y="168"/>
                    </a:lnTo>
                    <a:lnTo>
                      <a:pt x="156" y="42"/>
                    </a:lnTo>
                    <a:lnTo>
                      <a:pt x="0" y="36"/>
                    </a:lnTo>
                    <a:lnTo>
                      <a:pt x="6" y="0"/>
                    </a:lnTo>
                    <a:lnTo>
                      <a:pt x="54" y="6"/>
                    </a:lnTo>
                    <a:lnTo>
                      <a:pt x="432" y="12"/>
                    </a:lnTo>
                    <a:lnTo>
                      <a:pt x="432" y="36"/>
                    </a:lnTo>
                    <a:lnTo>
                      <a:pt x="432" y="48"/>
                    </a:lnTo>
                    <a:lnTo>
                      <a:pt x="432" y="54"/>
                    </a:lnTo>
                  </a:path>
                </a:pathLst>
              </a:custGeom>
              <a:noFill/>
              <a:ln w="9525">
                <a:solidFill>
                  <a:srgbClr val="000000"/>
                </a:solidFill>
                <a:prstDash val="solid"/>
                <a:round/>
                <a:headEnd/>
                <a:tailEnd/>
              </a:ln>
            </p:spPr>
            <p:txBody>
              <a:bodyPr/>
              <a:lstStyle/>
              <a:p>
                <a:endParaRPr lang="en-US"/>
              </a:p>
            </p:txBody>
          </p:sp>
          <p:sp>
            <p:nvSpPr>
              <p:cNvPr id="364892" name="Freeform 348"/>
              <p:cNvSpPr>
                <a:spLocks noChangeAspect="1"/>
              </p:cNvSpPr>
              <p:nvPr/>
            </p:nvSpPr>
            <p:spPr bwMode="auto">
              <a:xfrm>
                <a:off x="3360" y="1082"/>
                <a:ext cx="307" cy="232"/>
              </a:xfrm>
              <a:custGeom>
                <a:avLst/>
                <a:gdLst/>
                <a:ahLst/>
                <a:cxnLst>
                  <a:cxn ang="0">
                    <a:pos x="186" y="306"/>
                  </a:cxn>
                  <a:cxn ang="0">
                    <a:pos x="0" y="252"/>
                  </a:cxn>
                  <a:cxn ang="0">
                    <a:pos x="0" y="198"/>
                  </a:cxn>
                  <a:cxn ang="0">
                    <a:pos x="30" y="150"/>
                  </a:cxn>
                  <a:cxn ang="0">
                    <a:pos x="78" y="42"/>
                  </a:cxn>
                  <a:cxn ang="0">
                    <a:pos x="84" y="0"/>
                  </a:cxn>
                  <a:cxn ang="0">
                    <a:pos x="108" y="6"/>
                  </a:cxn>
                  <a:cxn ang="0">
                    <a:pos x="126" y="18"/>
                  </a:cxn>
                  <a:cxn ang="0">
                    <a:pos x="126" y="48"/>
                  </a:cxn>
                  <a:cxn ang="0">
                    <a:pos x="144" y="60"/>
                  </a:cxn>
                  <a:cxn ang="0">
                    <a:pos x="168" y="54"/>
                  </a:cxn>
                  <a:cxn ang="0">
                    <a:pos x="198" y="72"/>
                  </a:cxn>
                  <a:cxn ang="0">
                    <a:pos x="300" y="72"/>
                  </a:cxn>
                  <a:cxn ang="0">
                    <a:pos x="384" y="90"/>
                  </a:cxn>
                  <a:cxn ang="0">
                    <a:pos x="402" y="120"/>
                  </a:cxn>
                  <a:cxn ang="0">
                    <a:pos x="348" y="186"/>
                  </a:cxn>
                  <a:cxn ang="0">
                    <a:pos x="360" y="204"/>
                  </a:cxn>
                  <a:cxn ang="0">
                    <a:pos x="324" y="342"/>
                  </a:cxn>
                  <a:cxn ang="0">
                    <a:pos x="216" y="312"/>
                  </a:cxn>
                  <a:cxn ang="0">
                    <a:pos x="186" y="306"/>
                  </a:cxn>
                </a:cxnLst>
                <a:rect l="0" t="0" r="r" b="b"/>
                <a:pathLst>
                  <a:path w="402" h="342">
                    <a:moveTo>
                      <a:pt x="186" y="306"/>
                    </a:moveTo>
                    <a:lnTo>
                      <a:pt x="0" y="252"/>
                    </a:lnTo>
                    <a:lnTo>
                      <a:pt x="0" y="198"/>
                    </a:lnTo>
                    <a:lnTo>
                      <a:pt x="30" y="150"/>
                    </a:lnTo>
                    <a:lnTo>
                      <a:pt x="78" y="42"/>
                    </a:lnTo>
                    <a:lnTo>
                      <a:pt x="84" y="0"/>
                    </a:lnTo>
                    <a:lnTo>
                      <a:pt x="108" y="6"/>
                    </a:lnTo>
                    <a:lnTo>
                      <a:pt x="126" y="18"/>
                    </a:lnTo>
                    <a:lnTo>
                      <a:pt x="126" y="48"/>
                    </a:lnTo>
                    <a:lnTo>
                      <a:pt x="144" y="60"/>
                    </a:lnTo>
                    <a:lnTo>
                      <a:pt x="168" y="54"/>
                    </a:lnTo>
                    <a:lnTo>
                      <a:pt x="198" y="72"/>
                    </a:lnTo>
                    <a:lnTo>
                      <a:pt x="300" y="72"/>
                    </a:lnTo>
                    <a:lnTo>
                      <a:pt x="384" y="90"/>
                    </a:lnTo>
                    <a:lnTo>
                      <a:pt x="402" y="120"/>
                    </a:lnTo>
                    <a:lnTo>
                      <a:pt x="348" y="186"/>
                    </a:lnTo>
                    <a:lnTo>
                      <a:pt x="360" y="204"/>
                    </a:lnTo>
                    <a:lnTo>
                      <a:pt x="324" y="342"/>
                    </a:lnTo>
                    <a:lnTo>
                      <a:pt x="216" y="312"/>
                    </a:lnTo>
                    <a:lnTo>
                      <a:pt x="186" y="306"/>
                    </a:lnTo>
                    <a:close/>
                  </a:path>
                </a:pathLst>
              </a:custGeom>
              <a:solidFill>
                <a:srgbClr val="E8D898"/>
              </a:solidFill>
              <a:ln w="9525">
                <a:solidFill>
                  <a:srgbClr val="E8D898"/>
                </a:solidFill>
                <a:prstDash val="solid"/>
                <a:round/>
                <a:headEnd/>
                <a:tailEnd/>
              </a:ln>
            </p:spPr>
            <p:txBody>
              <a:bodyPr/>
              <a:lstStyle/>
              <a:p>
                <a:endParaRPr lang="en-US"/>
              </a:p>
            </p:txBody>
          </p:sp>
          <p:sp>
            <p:nvSpPr>
              <p:cNvPr id="364893" name="Freeform 349"/>
              <p:cNvSpPr>
                <a:spLocks noChangeAspect="1"/>
              </p:cNvSpPr>
              <p:nvPr/>
            </p:nvSpPr>
            <p:spPr bwMode="auto">
              <a:xfrm>
                <a:off x="3360" y="1082"/>
                <a:ext cx="307" cy="232"/>
              </a:xfrm>
              <a:custGeom>
                <a:avLst/>
                <a:gdLst/>
                <a:ahLst/>
                <a:cxnLst>
                  <a:cxn ang="0">
                    <a:pos x="186" y="306"/>
                  </a:cxn>
                  <a:cxn ang="0">
                    <a:pos x="0" y="252"/>
                  </a:cxn>
                  <a:cxn ang="0">
                    <a:pos x="0" y="198"/>
                  </a:cxn>
                  <a:cxn ang="0">
                    <a:pos x="30" y="150"/>
                  </a:cxn>
                  <a:cxn ang="0">
                    <a:pos x="78" y="42"/>
                  </a:cxn>
                  <a:cxn ang="0">
                    <a:pos x="84" y="0"/>
                  </a:cxn>
                  <a:cxn ang="0">
                    <a:pos x="108" y="6"/>
                  </a:cxn>
                  <a:cxn ang="0">
                    <a:pos x="126" y="18"/>
                  </a:cxn>
                  <a:cxn ang="0">
                    <a:pos x="126" y="48"/>
                  </a:cxn>
                  <a:cxn ang="0">
                    <a:pos x="144" y="60"/>
                  </a:cxn>
                  <a:cxn ang="0">
                    <a:pos x="168" y="54"/>
                  </a:cxn>
                  <a:cxn ang="0">
                    <a:pos x="198" y="72"/>
                  </a:cxn>
                  <a:cxn ang="0">
                    <a:pos x="300" y="72"/>
                  </a:cxn>
                  <a:cxn ang="0">
                    <a:pos x="384" y="90"/>
                  </a:cxn>
                  <a:cxn ang="0">
                    <a:pos x="402" y="120"/>
                  </a:cxn>
                  <a:cxn ang="0">
                    <a:pos x="348" y="186"/>
                  </a:cxn>
                  <a:cxn ang="0">
                    <a:pos x="360" y="204"/>
                  </a:cxn>
                  <a:cxn ang="0">
                    <a:pos x="324" y="342"/>
                  </a:cxn>
                  <a:cxn ang="0">
                    <a:pos x="216" y="312"/>
                  </a:cxn>
                  <a:cxn ang="0">
                    <a:pos x="186" y="306"/>
                  </a:cxn>
                  <a:cxn ang="0">
                    <a:pos x="186" y="312"/>
                  </a:cxn>
                </a:cxnLst>
                <a:rect l="0" t="0" r="r" b="b"/>
                <a:pathLst>
                  <a:path w="402" h="342">
                    <a:moveTo>
                      <a:pt x="186" y="306"/>
                    </a:moveTo>
                    <a:lnTo>
                      <a:pt x="0" y="252"/>
                    </a:lnTo>
                    <a:lnTo>
                      <a:pt x="0" y="198"/>
                    </a:lnTo>
                    <a:lnTo>
                      <a:pt x="30" y="150"/>
                    </a:lnTo>
                    <a:lnTo>
                      <a:pt x="78" y="42"/>
                    </a:lnTo>
                    <a:lnTo>
                      <a:pt x="84" y="0"/>
                    </a:lnTo>
                    <a:lnTo>
                      <a:pt x="108" y="6"/>
                    </a:lnTo>
                    <a:lnTo>
                      <a:pt x="126" y="18"/>
                    </a:lnTo>
                    <a:lnTo>
                      <a:pt x="126" y="48"/>
                    </a:lnTo>
                    <a:lnTo>
                      <a:pt x="144" y="60"/>
                    </a:lnTo>
                    <a:lnTo>
                      <a:pt x="168" y="54"/>
                    </a:lnTo>
                    <a:lnTo>
                      <a:pt x="198" y="72"/>
                    </a:lnTo>
                    <a:lnTo>
                      <a:pt x="300" y="72"/>
                    </a:lnTo>
                    <a:lnTo>
                      <a:pt x="384" y="90"/>
                    </a:lnTo>
                    <a:lnTo>
                      <a:pt x="402" y="120"/>
                    </a:lnTo>
                    <a:lnTo>
                      <a:pt x="348" y="186"/>
                    </a:lnTo>
                    <a:lnTo>
                      <a:pt x="360" y="204"/>
                    </a:lnTo>
                    <a:lnTo>
                      <a:pt x="324" y="342"/>
                    </a:lnTo>
                    <a:lnTo>
                      <a:pt x="216" y="312"/>
                    </a:lnTo>
                    <a:lnTo>
                      <a:pt x="186" y="306"/>
                    </a:lnTo>
                    <a:lnTo>
                      <a:pt x="186" y="312"/>
                    </a:lnTo>
                  </a:path>
                </a:pathLst>
              </a:custGeom>
              <a:noFill/>
              <a:ln w="9525">
                <a:solidFill>
                  <a:srgbClr val="000000"/>
                </a:solidFill>
                <a:prstDash val="solid"/>
                <a:round/>
                <a:headEnd/>
                <a:tailEnd/>
              </a:ln>
            </p:spPr>
            <p:txBody>
              <a:bodyPr/>
              <a:lstStyle/>
              <a:p>
                <a:endParaRPr lang="en-US"/>
              </a:p>
            </p:txBody>
          </p:sp>
          <p:sp>
            <p:nvSpPr>
              <p:cNvPr id="364894" name="Freeform 350"/>
              <p:cNvSpPr>
                <a:spLocks noChangeAspect="1"/>
              </p:cNvSpPr>
              <p:nvPr/>
            </p:nvSpPr>
            <p:spPr bwMode="auto">
              <a:xfrm>
                <a:off x="4921" y="1318"/>
                <a:ext cx="224" cy="126"/>
              </a:xfrm>
              <a:custGeom>
                <a:avLst/>
                <a:gdLst/>
                <a:ahLst/>
                <a:cxnLst>
                  <a:cxn ang="0">
                    <a:pos x="30" y="24"/>
                  </a:cxn>
                  <a:cxn ang="0">
                    <a:pos x="36" y="36"/>
                  </a:cxn>
                  <a:cxn ang="0">
                    <a:pos x="240" y="0"/>
                  </a:cxn>
                  <a:cxn ang="0">
                    <a:pos x="264" y="24"/>
                  </a:cxn>
                  <a:cxn ang="0">
                    <a:pos x="282" y="30"/>
                  </a:cxn>
                  <a:cxn ang="0">
                    <a:pos x="264" y="60"/>
                  </a:cxn>
                  <a:cxn ang="0">
                    <a:pos x="270" y="84"/>
                  </a:cxn>
                  <a:cxn ang="0">
                    <a:pos x="294" y="108"/>
                  </a:cxn>
                  <a:cxn ang="0">
                    <a:pos x="270" y="138"/>
                  </a:cxn>
                  <a:cxn ang="0">
                    <a:pos x="264" y="138"/>
                  </a:cxn>
                  <a:cxn ang="0">
                    <a:pos x="252" y="144"/>
                  </a:cxn>
                  <a:cxn ang="0">
                    <a:pos x="234" y="150"/>
                  </a:cxn>
                  <a:cxn ang="0">
                    <a:pos x="72" y="180"/>
                  </a:cxn>
                  <a:cxn ang="0">
                    <a:pos x="60" y="180"/>
                  </a:cxn>
                  <a:cxn ang="0">
                    <a:pos x="24" y="186"/>
                  </a:cxn>
                  <a:cxn ang="0">
                    <a:pos x="12" y="132"/>
                  </a:cxn>
                  <a:cxn ang="0">
                    <a:pos x="12" y="114"/>
                  </a:cxn>
                  <a:cxn ang="0">
                    <a:pos x="0" y="48"/>
                  </a:cxn>
                  <a:cxn ang="0">
                    <a:pos x="30" y="24"/>
                  </a:cxn>
                </a:cxnLst>
                <a:rect l="0" t="0" r="r" b="b"/>
                <a:pathLst>
                  <a:path w="294" h="186">
                    <a:moveTo>
                      <a:pt x="30" y="24"/>
                    </a:moveTo>
                    <a:lnTo>
                      <a:pt x="36" y="36"/>
                    </a:lnTo>
                    <a:lnTo>
                      <a:pt x="240" y="0"/>
                    </a:lnTo>
                    <a:lnTo>
                      <a:pt x="264" y="24"/>
                    </a:lnTo>
                    <a:lnTo>
                      <a:pt x="282" y="30"/>
                    </a:lnTo>
                    <a:lnTo>
                      <a:pt x="264" y="60"/>
                    </a:lnTo>
                    <a:lnTo>
                      <a:pt x="270" y="84"/>
                    </a:lnTo>
                    <a:lnTo>
                      <a:pt x="294" y="108"/>
                    </a:lnTo>
                    <a:lnTo>
                      <a:pt x="270" y="138"/>
                    </a:lnTo>
                    <a:lnTo>
                      <a:pt x="264" y="138"/>
                    </a:lnTo>
                    <a:lnTo>
                      <a:pt x="252" y="144"/>
                    </a:lnTo>
                    <a:lnTo>
                      <a:pt x="234" y="150"/>
                    </a:lnTo>
                    <a:lnTo>
                      <a:pt x="72" y="180"/>
                    </a:lnTo>
                    <a:lnTo>
                      <a:pt x="60" y="180"/>
                    </a:lnTo>
                    <a:lnTo>
                      <a:pt x="24" y="186"/>
                    </a:lnTo>
                    <a:lnTo>
                      <a:pt x="12" y="132"/>
                    </a:lnTo>
                    <a:lnTo>
                      <a:pt x="12" y="114"/>
                    </a:lnTo>
                    <a:lnTo>
                      <a:pt x="0" y="48"/>
                    </a:lnTo>
                    <a:lnTo>
                      <a:pt x="30" y="24"/>
                    </a:lnTo>
                    <a:close/>
                  </a:path>
                </a:pathLst>
              </a:custGeom>
              <a:solidFill>
                <a:srgbClr val="FFAA00"/>
              </a:solidFill>
              <a:ln w="9525">
                <a:solidFill>
                  <a:srgbClr val="FFAA00"/>
                </a:solidFill>
                <a:prstDash val="solid"/>
                <a:round/>
                <a:headEnd/>
                <a:tailEnd/>
              </a:ln>
            </p:spPr>
            <p:txBody>
              <a:bodyPr/>
              <a:lstStyle/>
              <a:p>
                <a:endParaRPr lang="en-US"/>
              </a:p>
            </p:txBody>
          </p:sp>
          <p:sp>
            <p:nvSpPr>
              <p:cNvPr id="364895" name="Freeform 351"/>
              <p:cNvSpPr>
                <a:spLocks noChangeAspect="1"/>
              </p:cNvSpPr>
              <p:nvPr/>
            </p:nvSpPr>
            <p:spPr bwMode="auto">
              <a:xfrm>
                <a:off x="4921" y="1318"/>
                <a:ext cx="224" cy="126"/>
              </a:xfrm>
              <a:custGeom>
                <a:avLst/>
                <a:gdLst/>
                <a:ahLst/>
                <a:cxnLst>
                  <a:cxn ang="0">
                    <a:pos x="30" y="24"/>
                  </a:cxn>
                  <a:cxn ang="0">
                    <a:pos x="36" y="36"/>
                  </a:cxn>
                  <a:cxn ang="0">
                    <a:pos x="240" y="0"/>
                  </a:cxn>
                  <a:cxn ang="0">
                    <a:pos x="264" y="24"/>
                  </a:cxn>
                  <a:cxn ang="0">
                    <a:pos x="282" y="30"/>
                  </a:cxn>
                  <a:cxn ang="0">
                    <a:pos x="264" y="60"/>
                  </a:cxn>
                  <a:cxn ang="0">
                    <a:pos x="270" y="84"/>
                  </a:cxn>
                  <a:cxn ang="0">
                    <a:pos x="294" y="108"/>
                  </a:cxn>
                  <a:cxn ang="0">
                    <a:pos x="270" y="138"/>
                  </a:cxn>
                  <a:cxn ang="0">
                    <a:pos x="264" y="138"/>
                  </a:cxn>
                  <a:cxn ang="0">
                    <a:pos x="252" y="144"/>
                  </a:cxn>
                  <a:cxn ang="0">
                    <a:pos x="234" y="150"/>
                  </a:cxn>
                  <a:cxn ang="0">
                    <a:pos x="72" y="180"/>
                  </a:cxn>
                  <a:cxn ang="0">
                    <a:pos x="60" y="180"/>
                  </a:cxn>
                  <a:cxn ang="0">
                    <a:pos x="24" y="186"/>
                  </a:cxn>
                  <a:cxn ang="0">
                    <a:pos x="12" y="132"/>
                  </a:cxn>
                  <a:cxn ang="0">
                    <a:pos x="12" y="114"/>
                  </a:cxn>
                  <a:cxn ang="0">
                    <a:pos x="0" y="48"/>
                  </a:cxn>
                  <a:cxn ang="0">
                    <a:pos x="30" y="24"/>
                  </a:cxn>
                  <a:cxn ang="0">
                    <a:pos x="30" y="30"/>
                  </a:cxn>
                </a:cxnLst>
                <a:rect l="0" t="0" r="r" b="b"/>
                <a:pathLst>
                  <a:path w="294" h="186">
                    <a:moveTo>
                      <a:pt x="30" y="24"/>
                    </a:moveTo>
                    <a:lnTo>
                      <a:pt x="36" y="36"/>
                    </a:lnTo>
                    <a:lnTo>
                      <a:pt x="240" y="0"/>
                    </a:lnTo>
                    <a:lnTo>
                      <a:pt x="264" y="24"/>
                    </a:lnTo>
                    <a:lnTo>
                      <a:pt x="282" y="30"/>
                    </a:lnTo>
                    <a:lnTo>
                      <a:pt x="264" y="60"/>
                    </a:lnTo>
                    <a:lnTo>
                      <a:pt x="270" y="84"/>
                    </a:lnTo>
                    <a:lnTo>
                      <a:pt x="294" y="108"/>
                    </a:lnTo>
                    <a:lnTo>
                      <a:pt x="270" y="138"/>
                    </a:lnTo>
                    <a:lnTo>
                      <a:pt x="264" y="138"/>
                    </a:lnTo>
                    <a:lnTo>
                      <a:pt x="252" y="144"/>
                    </a:lnTo>
                    <a:lnTo>
                      <a:pt x="234" y="150"/>
                    </a:lnTo>
                    <a:lnTo>
                      <a:pt x="72" y="180"/>
                    </a:lnTo>
                    <a:lnTo>
                      <a:pt x="60" y="180"/>
                    </a:lnTo>
                    <a:lnTo>
                      <a:pt x="24" y="186"/>
                    </a:lnTo>
                    <a:lnTo>
                      <a:pt x="12" y="132"/>
                    </a:lnTo>
                    <a:lnTo>
                      <a:pt x="12" y="114"/>
                    </a:lnTo>
                    <a:lnTo>
                      <a:pt x="0" y="48"/>
                    </a:lnTo>
                    <a:lnTo>
                      <a:pt x="30" y="24"/>
                    </a:lnTo>
                    <a:lnTo>
                      <a:pt x="30" y="30"/>
                    </a:lnTo>
                  </a:path>
                </a:pathLst>
              </a:custGeom>
              <a:noFill/>
              <a:ln w="9525">
                <a:solidFill>
                  <a:srgbClr val="000000"/>
                </a:solidFill>
                <a:prstDash val="solid"/>
                <a:round/>
                <a:headEnd/>
                <a:tailEnd/>
              </a:ln>
            </p:spPr>
            <p:txBody>
              <a:bodyPr/>
              <a:lstStyle/>
              <a:p>
                <a:endParaRPr lang="en-US"/>
              </a:p>
            </p:txBody>
          </p:sp>
          <p:sp>
            <p:nvSpPr>
              <p:cNvPr id="364896" name="Freeform 352"/>
              <p:cNvSpPr>
                <a:spLocks noChangeAspect="1"/>
              </p:cNvSpPr>
              <p:nvPr/>
            </p:nvSpPr>
            <p:spPr bwMode="auto">
              <a:xfrm>
                <a:off x="5232" y="1285"/>
                <a:ext cx="27" cy="33"/>
              </a:xfrm>
              <a:custGeom>
                <a:avLst/>
                <a:gdLst/>
                <a:ahLst/>
                <a:cxnLst>
                  <a:cxn ang="0">
                    <a:pos x="36" y="30"/>
                  </a:cxn>
                  <a:cxn ang="0">
                    <a:pos x="30" y="36"/>
                  </a:cxn>
                  <a:cxn ang="0">
                    <a:pos x="24" y="24"/>
                  </a:cxn>
                  <a:cxn ang="0">
                    <a:pos x="24" y="42"/>
                  </a:cxn>
                  <a:cxn ang="0">
                    <a:pos x="6" y="48"/>
                  </a:cxn>
                  <a:cxn ang="0">
                    <a:pos x="0" y="6"/>
                  </a:cxn>
                  <a:cxn ang="0">
                    <a:pos x="18" y="0"/>
                  </a:cxn>
                  <a:cxn ang="0">
                    <a:pos x="36" y="24"/>
                  </a:cxn>
                  <a:cxn ang="0">
                    <a:pos x="36" y="30"/>
                  </a:cxn>
                </a:cxnLst>
                <a:rect l="0" t="0" r="r" b="b"/>
                <a:pathLst>
                  <a:path w="36" h="48">
                    <a:moveTo>
                      <a:pt x="36" y="30"/>
                    </a:moveTo>
                    <a:lnTo>
                      <a:pt x="30" y="36"/>
                    </a:lnTo>
                    <a:lnTo>
                      <a:pt x="24" y="24"/>
                    </a:lnTo>
                    <a:lnTo>
                      <a:pt x="24" y="42"/>
                    </a:lnTo>
                    <a:lnTo>
                      <a:pt x="6" y="48"/>
                    </a:lnTo>
                    <a:lnTo>
                      <a:pt x="0" y="6"/>
                    </a:lnTo>
                    <a:lnTo>
                      <a:pt x="18" y="0"/>
                    </a:lnTo>
                    <a:lnTo>
                      <a:pt x="36" y="24"/>
                    </a:lnTo>
                    <a:lnTo>
                      <a:pt x="36" y="30"/>
                    </a:lnTo>
                    <a:close/>
                  </a:path>
                </a:pathLst>
              </a:custGeom>
              <a:solidFill>
                <a:srgbClr val="FFFFFF"/>
              </a:solidFill>
              <a:ln w="9525">
                <a:solidFill>
                  <a:srgbClr val="FFFFFF"/>
                </a:solidFill>
                <a:prstDash val="solid"/>
                <a:round/>
                <a:headEnd/>
                <a:tailEnd/>
              </a:ln>
            </p:spPr>
            <p:txBody>
              <a:bodyPr/>
              <a:lstStyle/>
              <a:p>
                <a:endParaRPr lang="en-US"/>
              </a:p>
            </p:txBody>
          </p:sp>
          <p:sp>
            <p:nvSpPr>
              <p:cNvPr id="364897" name="Freeform 353"/>
              <p:cNvSpPr>
                <a:spLocks noChangeAspect="1"/>
              </p:cNvSpPr>
              <p:nvPr/>
            </p:nvSpPr>
            <p:spPr bwMode="auto">
              <a:xfrm>
                <a:off x="5232" y="1285"/>
                <a:ext cx="27" cy="33"/>
              </a:xfrm>
              <a:custGeom>
                <a:avLst/>
                <a:gdLst/>
                <a:ahLst/>
                <a:cxnLst>
                  <a:cxn ang="0">
                    <a:pos x="36" y="30"/>
                  </a:cxn>
                  <a:cxn ang="0">
                    <a:pos x="30" y="36"/>
                  </a:cxn>
                  <a:cxn ang="0">
                    <a:pos x="24" y="24"/>
                  </a:cxn>
                  <a:cxn ang="0">
                    <a:pos x="24" y="42"/>
                  </a:cxn>
                  <a:cxn ang="0">
                    <a:pos x="6" y="48"/>
                  </a:cxn>
                  <a:cxn ang="0">
                    <a:pos x="0" y="6"/>
                  </a:cxn>
                  <a:cxn ang="0">
                    <a:pos x="18" y="0"/>
                  </a:cxn>
                  <a:cxn ang="0">
                    <a:pos x="36" y="24"/>
                  </a:cxn>
                  <a:cxn ang="0">
                    <a:pos x="36" y="30"/>
                  </a:cxn>
                  <a:cxn ang="0">
                    <a:pos x="36" y="36"/>
                  </a:cxn>
                </a:cxnLst>
                <a:rect l="0" t="0" r="r" b="b"/>
                <a:pathLst>
                  <a:path w="36" h="48">
                    <a:moveTo>
                      <a:pt x="36" y="30"/>
                    </a:moveTo>
                    <a:lnTo>
                      <a:pt x="30" y="36"/>
                    </a:lnTo>
                    <a:lnTo>
                      <a:pt x="24" y="24"/>
                    </a:lnTo>
                    <a:lnTo>
                      <a:pt x="24" y="42"/>
                    </a:lnTo>
                    <a:lnTo>
                      <a:pt x="6" y="48"/>
                    </a:lnTo>
                    <a:lnTo>
                      <a:pt x="0" y="6"/>
                    </a:lnTo>
                    <a:lnTo>
                      <a:pt x="18" y="0"/>
                    </a:lnTo>
                    <a:lnTo>
                      <a:pt x="36" y="24"/>
                    </a:lnTo>
                    <a:lnTo>
                      <a:pt x="36" y="30"/>
                    </a:lnTo>
                    <a:lnTo>
                      <a:pt x="36" y="36"/>
                    </a:lnTo>
                  </a:path>
                </a:pathLst>
              </a:custGeom>
              <a:noFill/>
              <a:ln w="9525">
                <a:solidFill>
                  <a:srgbClr val="000000"/>
                </a:solidFill>
                <a:prstDash val="solid"/>
                <a:round/>
                <a:headEnd/>
                <a:tailEnd/>
              </a:ln>
            </p:spPr>
            <p:txBody>
              <a:bodyPr/>
              <a:lstStyle/>
              <a:p>
                <a:endParaRPr lang="en-US"/>
              </a:p>
            </p:txBody>
          </p:sp>
          <p:sp>
            <p:nvSpPr>
              <p:cNvPr id="364898" name="Freeform 354"/>
              <p:cNvSpPr>
                <a:spLocks noChangeAspect="1"/>
              </p:cNvSpPr>
              <p:nvPr/>
            </p:nvSpPr>
            <p:spPr bwMode="auto">
              <a:xfrm>
                <a:off x="4866" y="1644"/>
                <a:ext cx="196" cy="134"/>
              </a:xfrm>
              <a:custGeom>
                <a:avLst/>
                <a:gdLst/>
                <a:ahLst/>
                <a:cxnLst>
                  <a:cxn ang="0">
                    <a:pos x="258" y="60"/>
                  </a:cxn>
                  <a:cxn ang="0">
                    <a:pos x="228" y="102"/>
                  </a:cxn>
                  <a:cxn ang="0">
                    <a:pos x="234" y="114"/>
                  </a:cxn>
                  <a:cxn ang="0">
                    <a:pos x="204" y="144"/>
                  </a:cxn>
                  <a:cxn ang="0">
                    <a:pos x="198" y="138"/>
                  </a:cxn>
                  <a:cxn ang="0">
                    <a:pos x="198" y="150"/>
                  </a:cxn>
                  <a:cxn ang="0">
                    <a:pos x="168" y="168"/>
                  </a:cxn>
                  <a:cxn ang="0">
                    <a:pos x="168" y="180"/>
                  </a:cxn>
                  <a:cxn ang="0">
                    <a:pos x="156" y="174"/>
                  </a:cxn>
                  <a:cxn ang="0">
                    <a:pos x="162" y="186"/>
                  </a:cxn>
                  <a:cxn ang="0">
                    <a:pos x="156" y="198"/>
                  </a:cxn>
                  <a:cxn ang="0">
                    <a:pos x="138" y="192"/>
                  </a:cxn>
                  <a:cxn ang="0">
                    <a:pos x="114" y="144"/>
                  </a:cxn>
                  <a:cxn ang="0">
                    <a:pos x="48" y="90"/>
                  </a:cxn>
                  <a:cxn ang="0">
                    <a:pos x="30" y="60"/>
                  </a:cxn>
                  <a:cxn ang="0">
                    <a:pos x="0" y="48"/>
                  </a:cxn>
                  <a:cxn ang="0">
                    <a:pos x="12" y="30"/>
                  </a:cxn>
                  <a:cxn ang="0">
                    <a:pos x="48" y="12"/>
                  </a:cxn>
                  <a:cxn ang="0">
                    <a:pos x="114" y="0"/>
                  </a:cxn>
                  <a:cxn ang="0">
                    <a:pos x="132" y="24"/>
                  </a:cxn>
                  <a:cxn ang="0">
                    <a:pos x="192" y="12"/>
                  </a:cxn>
                  <a:cxn ang="0">
                    <a:pos x="252" y="60"/>
                  </a:cxn>
                  <a:cxn ang="0">
                    <a:pos x="258" y="60"/>
                  </a:cxn>
                </a:cxnLst>
                <a:rect l="0" t="0" r="r" b="b"/>
                <a:pathLst>
                  <a:path w="258" h="198">
                    <a:moveTo>
                      <a:pt x="258" y="60"/>
                    </a:moveTo>
                    <a:lnTo>
                      <a:pt x="228" y="102"/>
                    </a:lnTo>
                    <a:lnTo>
                      <a:pt x="234" y="114"/>
                    </a:lnTo>
                    <a:lnTo>
                      <a:pt x="204" y="144"/>
                    </a:lnTo>
                    <a:lnTo>
                      <a:pt x="198" y="138"/>
                    </a:lnTo>
                    <a:lnTo>
                      <a:pt x="198" y="150"/>
                    </a:lnTo>
                    <a:lnTo>
                      <a:pt x="168" y="168"/>
                    </a:lnTo>
                    <a:lnTo>
                      <a:pt x="168" y="180"/>
                    </a:lnTo>
                    <a:lnTo>
                      <a:pt x="156" y="174"/>
                    </a:lnTo>
                    <a:lnTo>
                      <a:pt x="162" y="186"/>
                    </a:lnTo>
                    <a:lnTo>
                      <a:pt x="156" y="198"/>
                    </a:lnTo>
                    <a:lnTo>
                      <a:pt x="138" y="192"/>
                    </a:lnTo>
                    <a:lnTo>
                      <a:pt x="114" y="144"/>
                    </a:lnTo>
                    <a:lnTo>
                      <a:pt x="48" y="90"/>
                    </a:lnTo>
                    <a:lnTo>
                      <a:pt x="30" y="60"/>
                    </a:lnTo>
                    <a:lnTo>
                      <a:pt x="0" y="48"/>
                    </a:lnTo>
                    <a:lnTo>
                      <a:pt x="12" y="30"/>
                    </a:lnTo>
                    <a:lnTo>
                      <a:pt x="48" y="12"/>
                    </a:lnTo>
                    <a:lnTo>
                      <a:pt x="114" y="0"/>
                    </a:lnTo>
                    <a:lnTo>
                      <a:pt x="132" y="24"/>
                    </a:lnTo>
                    <a:lnTo>
                      <a:pt x="192" y="12"/>
                    </a:lnTo>
                    <a:lnTo>
                      <a:pt x="252" y="60"/>
                    </a:lnTo>
                    <a:lnTo>
                      <a:pt x="258" y="60"/>
                    </a:lnTo>
                    <a:close/>
                  </a:path>
                </a:pathLst>
              </a:custGeom>
              <a:solidFill>
                <a:srgbClr val="FF8C00"/>
              </a:solidFill>
              <a:ln w="9525">
                <a:solidFill>
                  <a:srgbClr val="FF8C00"/>
                </a:solidFill>
                <a:prstDash val="solid"/>
                <a:round/>
                <a:headEnd/>
                <a:tailEnd/>
              </a:ln>
            </p:spPr>
            <p:txBody>
              <a:bodyPr/>
              <a:lstStyle/>
              <a:p>
                <a:endParaRPr lang="en-US"/>
              </a:p>
            </p:txBody>
          </p:sp>
          <p:sp>
            <p:nvSpPr>
              <p:cNvPr id="364899" name="Freeform 355"/>
              <p:cNvSpPr>
                <a:spLocks noChangeAspect="1"/>
              </p:cNvSpPr>
              <p:nvPr/>
            </p:nvSpPr>
            <p:spPr bwMode="auto">
              <a:xfrm>
                <a:off x="4866" y="1644"/>
                <a:ext cx="196" cy="134"/>
              </a:xfrm>
              <a:custGeom>
                <a:avLst/>
                <a:gdLst/>
                <a:ahLst/>
                <a:cxnLst>
                  <a:cxn ang="0">
                    <a:pos x="258" y="60"/>
                  </a:cxn>
                  <a:cxn ang="0">
                    <a:pos x="228" y="102"/>
                  </a:cxn>
                  <a:cxn ang="0">
                    <a:pos x="234" y="114"/>
                  </a:cxn>
                  <a:cxn ang="0">
                    <a:pos x="204" y="144"/>
                  </a:cxn>
                  <a:cxn ang="0">
                    <a:pos x="198" y="138"/>
                  </a:cxn>
                  <a:cxn ang="0">
                    <a:pos x="198" y="150"/>
                  </a:cxn>
                  <a:cxn ang="0">
                    <a:pos x="168" y="168"/>
                  </a:cxn>
                  <a:cxn ang="0">
                    <a:pos x="168" y="180"/>
                  </a:cxn>
                  <a:cxn ang="0">
                    <a:pos x="156" y="174"/>
                  </a:cxn>
                  <a:cxn ang="0">
                    <a:pos x="162" y="186"/>
                  </a:cxn>
                  <a:cxn ang="0">
                    <a:pos x="156" y="198"/>
                  </a:cxn>
                  <a:cxn ang="0">
                    <a:pos x="138" y="192"/>
                  </a:cxn>
                  <a:cxn ang="0">
                    <a:pos x="114" y="144"/>
                  </a:cxn>
                  <a:cxn ang="0">
                    <a:pos x="48" y="90"/>
                  </a:cxn>
                  <a:cxn ang="0">
                    <a:pos x="30" y="60"/>
                  </a:cxn>
                  <a:cxn ang="0">
                    <a:pos x="0" y="48"/>
                  </a:cxn>
                  <a:cxn ang="0">
                    <a:pos x="12" y="30"/>
                  </a:cxn>
                  <a:cxn ang="0">
                    <a:pos x="48" y="12"/>
                  </a:cxn>
                  <a:cxn ang="0">
                    <a:pos x="114" y="0"/>
                  </a:cxn>
                  <a:cxn ang="0">
                    <a:pos x="132" y="24"/>
                  </a:cxn>
                  <a:cxn ang="0">
                    <a:pos x="192" y="12"/>
                  </a:cxn>
                  <a:cxn ang="0">
                    <a:pos x="252" y="60"/>
                  </a:cxn>
                  <a:cxn ang="0">
                    <a:pos x="258" y="60"/>
                  </a:cxn>
                  <a:cxn ang="0">
                    <a:pos x="258" y="66"/>
                  </a:cxn>
                </a:cxnLst>
                <a:rect l="0" t="0" r="r" b="b"/>
                <a:pathLst>
                  <a:path w="258" h="198">
                    <a:moveTo>
                      <a:pt x="258" y="60"/>
                    </a:moveTo>
                    <a:lnTo>
                      <a:pt x="228" y="102"/>
                    </a:lnTo>
                    <a:lnTo>
                      <a:pt x="234" y="114"/>
                    </a:lnTo>
                    <a:lnTo>
                      <a:pt x="204" y="144"/>
                    </a:lnTo>
                    <a:lnTo>
                      <a:pt x="198" y="138"/>
                    </a:lnTo>
                    <a:lnTo>
                      <a:pt x="198" y="150"/>
                    </a:lnTo>
                    <a:lnTo>
                      <a:pt x="168" y="168"/>
                    </a:lnTo>
                    <a:lnTo>
                      <a:pt x="168" y="180"/>
                    </a:lnTo>
                    <a:lnTo>
                      <a:pt x="156" y="174"/>
                    </a:lnTo>
                    <a:lnTo>
                      <a:pt x="162" y="186"/>
                    </a:lnTo>
                    <a:lnTo>
                      <a:pt x="156" y="198"/>
                    </a:lnTo>
                    <a:lnTo>
                      <a:pt x="138" y="192"/>
                    </a:lnTo>
                    <a:lnTo>
                      <a:pt x="114" y="144"/>
                    </a:lnTo>
                    <a:lnTo>
                      <a:pt x="48" y="90"/>
                    </a:lnTo>
                    <a:lnTo>
                      <a:pt x="30" y="60"/>
                    </a:lnTo>
                    <a:lnTo>
                      <a:pt x="0" y="48"/>
                    </a:lnTo>
                    <a:lnTo>
                      <a:pt x="12" y="30"/>
                    </a:lnTo>
                    <a:lnTo>
                      <a:pt x="48" y="12"/>
                    </a:lnTo>
                    <a:lnTo>
                      <a:pt x="114" y="0"/>
                    </a:lnTo>
                    <a:lnTo>
                      <a:pt x="132" y="24"/>
                    </a:lnTo>
                    <a:lnTo>
                      <a:pt x="192" y="12"/>
                    </a:lnTo>
                    <a:lnTo>
                      <a:pt x="252" y="60"/>
                    </a:lnTo>
                    <a:lnTo>
                      <a:pt x="258" y="60"/>
                    </a:lnTo>
                    <a:lnTo>
                      <a:pt x="258" y="66"/>
                    </a:lnTo>
                  </a:path>
                </a:pathLst>
              </a:custGeom>
              <a:noFill/>
              <a:ln w="9525">
                <a:solidFill>
                  <a:srgbClr val="000000"/>
                </a:solidFill>
                <a:prstDash val="solid"/>
                <a:round/>
                <a:headEnd/>
                <a:tailEnd/>
              </a:ln>
            </p:spPr>
            <p:txBody>
              <a:bodyPr/>
              <a:lstStyle/>
              <a:p>
                <a:endParaRPr lang="en-US"/>
              </a:p>
            </p:txBody>
          </p:sp>
          <p:sp>
            <p:nvSpPr>
              <p:cNvPr id="364900" name="Freeform 356"/>
              <p:cNvSpPr>
                <a:spLocks noChangeAspect="1"/>
              </p:cNvSpPr>
              <p:nvPr/>
            </p:nvSpPr>
            <p:spPr bwMode="auto">
              <a:xfrm>
                <a:off x="4074" y="1208"/>
                <a:ext cx="275" cy="159"/>
              </a:xfrm>
              <a:custGeom>
                <a:avLst/>
                <a:gdLst/>
                <a:ahLst/>
                <a:cxnLst>
                  <a:cxn ang="0">
                    <a:pos x="360" y="168"/>
                  </a:cxn>
                  <a:cxn ang="0">
                    <a:pos x="354" y="174"/>
                  </a:cxn>
                  <a:cxn ang="0">
                    <a:pos x="360" y="192"/>
                  </a:cxn>
                  <a:cxn ang="0">
                    <a:pos x="348" y="216"/>
                  </a:cxn>
                  <a:cxn ang="0">
                    <a:pos x="360" y="234"/>
                  </a:cxn>
                  <a:cxn ang="0">
                    <a:pos x="354" y="234"/>
                  </a:cxn>
                  <a:cxn ang="0">
                    <a:pos x="324" y="210"/>
                  </a:cxn>
                  <a:cxn ang="0">
                    <a:pos x="288" y="216"/>
                  </a:cxn>
                  <a:cxn ang="0">
                    <a:pos x="264" y="198"/>
                  </a:cxn>
                  <a:cxn ang="0">
                    <a:pos x="0" y="186"/>
                  </a:cxn>
                  <a:cxn ang="0">
                    <a:pos x="6" y="156"/>
                  </a:cxn>
                  <a:cxn ang="0">
                    <a:pos x="12" y="54"/>
                  </a:cxn>
                  <a:cxn ang="0">
                    <a:pos x="18" y="0"/>
                  </a:cxn>
                  <a:cxn ang="0">
                    <a:pos x="354" y="12"/>
                  </a:cxn>
                  <a:cxn ang="0">
                    <a:pos x="342" y="30"/>
                  </a:cxn>
                  <a:cxn ang="0">
                    <a:pos x="360" y="54"/>
                  </a:cxn>
                  <a:cxn ang="0">
                    <a:pos x="360" y="144"/>
                  </a:cxn>
                  <a:cxn ang="0">
                    <a:pos x="360" y="168"/>
                  </a:cxn>
                </a:cxnLst>
                <a:rect l="0" t="0" r="r" b="b"/>
                <a:pathLst>
                  <a:path w="360" h="234">
                    <a:moveTo>
                      <a:pt x="360" y="168"/>
                    </a:moveTo>
                    <a:lnTo>
                      <a:pt x="354" y="174"/>
                    </a:lnTo>
                    <a:lnTo>
                      <a:pt x="360" y="192"/>
                    </a:lnTo>
                    <a:lnTo>
                      <a:pt x="348" y="216"/>
                    </a:lnTo>
                    <a:lnTo>
                      <a:pt x="360" y="234"/>
                    </a:lnTo>
                    <a:lnTo>
                      <a:pt x="354" y="234"/>
                    </a:lnTo>
                    <a:lnTo>
                      <a:pt x="324" y="210"/>
                    </a:lnTo>
                    <a:lnTo>
                      <a:pt x="288" y="216"/>
                    </a:lnTo>
                    <a:lnTo>
                      <a:pt x="264" y="198"/>
                    </a:lnTo>
                    <a:lnTo>
                      <a:pt x="0" y="186"/>
                    </a:lnTo>
                    <a:lnTo>
                      <a:pt x="6" y="156"/>
                    </a:lnTo>
                    <a:lnTo>
                      <a:pt x="12" y="54"/>
                    </a:lnTo>
                    <a:lnTo>
                      <a:pt x="18" y="0"/>
                    </a:lnTo>
                    <a:lnTo>
                      <a:pt x="354" y="12"/>
                    </a:lnTo>
                    <a:lnTo>
                      <a:pt x="342" y="30"/>
                    </a:lnTo>
                    <a:lnTo>
                      <a:pt x="360" y="54"/>
                    </a:lnTo>
                    <a:lnTo>
                      <a:pt x="360" y="144"/>
                    </a:lnTo>
                    <a:lnTo>
                      <a:pt x="360" y="168"/>
                    </a:lnTo>
                    <a:close/>
                  </a:path>
                </a:pathLst>
              </a:custGeom>
              <a:solidFill>
                <a:srgbClr val="E8D898"/>
              </a:solidFill>
              <a:ln w="9525">
                <a:solidFill>
                  <a:srgbClr val="E8D898"/>
                </a:solidFill>
                <a:prstDash val="solid"/>
                <a:round/>
                <a:headEnd/>
                <a:tailEnd/>
              </a:ln>
            </p:spPr>
            <p:txBody>
              <a:bodyPr/>
              <a:lstStyle/>
              <a:p>
                <a:endParaRPr lang="en-US"/>
              </a:p>
            </p:txBody>
          </p:sp>
          <p:sp>
            <p:nvSpPr>
              <p:cNvPr id="364901" name="Freeform 357"/>
              <p:cNvSpPr>
                <a:spLocks noChangeAspect="1"/>
              </p:cNvSpPr>
              <p:nvPr/>
            </p:nvSpPr>
            <p:spPr bwMode="auto">
              <a:xfrm>
                <a:off x="4074" y="1208"/>
                <a:ext cx="275" cy="159"/>
              </a:xfrm>
              <a:custGeom>
                <a:avLst/>
                <a:gdLst/>
                <a:ahLst/>
                <a:cxnLst>
                  <a:cxn ang="0">
                    <a:pos x="360" y="168"/>
                  </a:cxn>
                  <a:cxn ang="0">
                    <a:pos x="354" y="174"/>
                  </a:cxn>
                  <a:cxn ang="0">
                    <a:pos x="360" y="192"/>
                  </a:cxn>
                  <a:cxn ang="0">
                    <a:pos x="348" y="216"/>
                  </a:cxn>
                  <a:cxn ang="0">
                    <a:pos x="360" y="234"/>
                  </a:cxn>
                  <a:cxn ang="0">
                    <a:pos x="354" y="234"/>
                  </a:cxn>
                  <a:cxn ang="0">
                    <a:pos x="324" y="210"/>
                  </a:cxn>
                  <a:cxn ang="0">
                    <a:pos x="288" y="216"/>
                  </a:cxn>
                  <a:cxn ang="0">
                    <a:pos x="264" y="198"/>
                  </a:cxn>
                  <a:cxn ang="0">
                    <a:pos x="0" y="186"/>
                  </a:cxn>
                  <a:cxn ang="0">
                    <a:pos x="6" y="156"/>
                  </a:cxn>
                  <a:cxn ang="0">
                    <a:pos x="12" y="54"/>
                  </a:cxn>
                  <a:cxn ang="0">
                    <a:pos x="18" y="0"/>
                  </a:cxn>
                  <a:cxn ang="0">
                    <a:pos x="354" y="12"/>
                  </a:cxn>
                  <a:cxn ang="0">
                    <a:pos x="342" y="30"/>
                  </a:cxn>
                  <a:cxn ang="0">
                    <a:pos x="360" y="54"/>
                  </a:cxn>
                  <a:cxn ang="0">
                    <a:pos x="360" y="144"/>
                  </a:cxn>
                  <a:cxn ang="0">
                    <a:pos x="360" y="168"/>
                  </a:cxn>
                  <a:cxn ang="0">
                    <a:pos x="360" y="174"/>
                  </a:cxn>
                </a:cxnLst>
                <a:rect l="0" t="0" r="r" b="b"/>
                <a:pathLst>
                  <a:path w="360" h="234">
                    <a:moveTo>
                      <a:pt x="360" y="168"/>
                    </a:moveTo>
                    <a:lnTo>
                      <a:pt x="354" y="174"/>
                    </a:lnTo>
                    <a:lnTo>
                      <a:pt x="360" y="192"/>
                    </a:lnTo>
                    <a:lnTo>
                      <a:pt x="348" y="216"/>
                    </a:lnTo>
                    <a:lnTo>
                      <a:pt x="360" y="234"/>
                    </a:lnTo>
                    <a:lnTo>
                      <a:pt x="354" y="234"/>
                    </a:lnTo>
                    <a:lnTo>
                      <a:pt x="324" y="210"/>
                    </a:lnTo>
                    <a:lnTo>
                      <a:pt x="288" y="216"/>
                    </a:lnTo>
                    <a:lnTo>
                      <a:pt x="264" y="198"/>
                    </a:lnTo>
                    <a:lnTo>
                      <a:pt x="0" y="186"/>
                    </a:lnTo>
                    <a:lnTo>
                      <a:pt x="6" y="156"/>
                    </a:lnTo>
                    <a:lnTo>
                      <a:pt x="12" y="54"/>
                    </a:lnTo>
                    <a:lnTo>
                      <a:pt x="18" y="0"/>
                    </a:lnTo>
                    <a:lnTo>
                      <a:pt x="354" y="12"/>
                    </a:lnTo>
                    <a:lnTo>
                      <a:pt x="342" y="30"/>
                    </a:lnTo>
                    <a:lnTo>
                      <a:pt x="360" y="54"/>
                    </a:lnTo>
                    <a:lnTo>
                      <a:pt x="360" y="144"/>
                    </a:lnTo>
                    <a:lnTo>
                      <a:pt x="360" y="168"/>
                    </a:lnTo>
                    <a:lnTo>
                      <a:pt x="360" y="174"/>
                    </a:lnTo>
                  </a:path>
                </a:pathLst>
              </a:custGeom>
              <a:noFill/>
              <a:ln w="9525">
                <a:solidFill>
                  <a:srgbClr val="000000"/>
                </a:solidFill>
                <a:prstDash val="solid"/>
                <a:round/>
                <a:headEnd/>
                <a:tailEnd/>
              </a:ln>
            </p:spPr>
            <p:txBody>
              <a:bodyPr/>
              <a:lstStyle/>
              <a:p>
                <a:endParaRPr lang="en-US"/>
              </a:p>
            </p:txBody>
          </p:sp>
          <p:sp>
            <p:nvSpPr>
              <p:cNvPr id="364902" name="Freeform 358"/>
              <p:cNvSpPr>
                <a:spLocks noChangeAspect="1"/>
              </p:cNvSpPr>
              <p:nvPr/>
            </p:nvSpPr>
            <p:spPr bwMode="auto">
              <a:xfrm>
                <a:off x="4591" y="1587"/>
                <a:ext cx="330" cy="102"/>
              </a:xfrm>
              <a:custGeom>
                <a:avLst/>
                <a:gdLst/>
                <a:ahLst/>
                <a:cxnLst>
                  <a:cxn ang="0">
                    <a:pos x="432" y="0"/>
                  </a:cxn>
                  <a:cxn ang="0">
                    <a:pos x="432" y="18"/>
                  </a:cxn>
                  <a:cxn ang="0">
                    <a:pos x="420" y="30"/>
                  </a:cxn>
                  <a:cxn ang="0">
                    <a:pos x="390" y="48"/>
                  </a:cxn>
                  <a:cxn ang="0">
                    <a:pos x="384" y="42"/>
                  </a:cxn>
                  <a:cxn ang="0">
                    <a:pos x="372" y="60"/>
                  </a:cxn>
                  <a:cxn ang="0">
                    <a:pos x="330" y="84"/>
                  </a:cxn>
                  <a:cxn ang="0">
                    <a:pos x="324" y="102"/>
                  </a:cxn>
                  <a:cxn ang="0">
                    <a:pos x="306" y="102"/>
                  </a:cxn>
                  <a:cxn ang="0">
                    <a:pos x="306" y="120"/>
                  </a:cxn>
                  <a:cxn ang="0">
                    <a:pos x="240" y="132"/>
                  </a:cxn>
                  <a:cxn ang="0">
                    <a:pos x="108" y="138"/>
                  </a:cxn>
                  <a:cxn ang="0">
                    <a:pos x="0" y="150"/>
                  </a:cxn>
                  <a:cxn ang="0">
                    <a:pos x="12" y="138"/>
                  </a:cxn>
                  <a:cxn ang="0">
                    <a:pos x="0" y="120"/>
                  </a:cxn>
                  <a:cxn ang="0">
                    <a:pos x="18" y="114"/>
                  </a:cxn>
                  <a:cxn ang="0">
                    <a:pos x="12" y="102"/>
                  </a:cxn>
                  <a:cxn ang="0">
                    <a:pos x="30" y="84"/>
                  </a:cxn>
                  <a:cxn ang="0">
                    <a:pos x="24" y="84"/>
                  </a:cxn>
                  <a:cxn ang="0">
                    <a:pos x="24" y="78"/>
                  </a:cxn>
                  <a:cxn ang="0">
                    <a:pos x="30" y="42"/>
                  </a:cxn>
                  <a:cxn ang="0">
                    <a:pos x="36" y="48"/>
                  </a:cxn>
                  <a:cxn ang="0">
                    <a:pos x="108" y="42"/>
                  </a:cxn>
                  <a:cxn ang="0">
                    <a:pos x="108" y="30"/>
                  </a:cxn>
                  <a:cxn ang="0">
                    <a:pos x="330" y="12"/>
                  </a:cxn>
                  <a:cxn ang="0">
                    <a:pos x="432" y="0"/>
                  </a:cxn>
                </a:cxnLst>
                <a:rect l="0" t="0" r="r" b="b"/>
                <a:pathLst>
                  <a:path w="432" h="150">
                    <a:moveTo>
                      <a:pt x="432" y="0"/>
                    </a:moveTo>
                    <a:lnTo>
                      <a:pt x="432" y="18"/>
                    </a:lnTo>
                    <a:lnTo>
                      <a:pt x="420" y="30"/>
                    </a:lnTo>
                    <a:lnTo>
                      <a:pt x="390" y="48"/>
                    </a:lnTo>
                    <a:lnTo>
                      <a:pt x="384" y="42"/>
                    </a:lnTo>
                    <a:lnTo>
                      <a:pt x="372" y="60"/>
                    </a:lnTo>
                    <a:lnTo>
                      <a:pt x="330" y="84"/>
                    </a:lnTo>
                    <a:lnTo>
                      <a:pt x="324" y="102"/>
                    </a:lnTo>
                    <a:lnTo>
                      <a:pt x="306" y="102"/>
                    </a:lnTo>
                    <a:lnTo>
                      <a:pt x="306" y="120"/>
                    </a:lnTo>
                    <a:lnTo>
                      <a:pt x="240" y="132"/>
                    </a:lnTo>
                    <a:lnTo>
                      <a:pt x="108" y="138"/>
                    </a:lnTo>
                    <a:lnTo>
                      <a:pt x="0" y="150"/>
                    </a:lnTo>
                    <a:lnTo>
                      <a:pt x="12" y="138"/>
                    </a:lnTo>
                    <a:lnTo>
                      <a:pt x="0" y="120"/>
                    </a:lnTo>
                    <a:lnTo>
                      <a:pt x="18" y="114"/>
                    </a:lnTo>
                    <a:lnTo>
                      <a:pt x="12" y="102"/>
                    </a:lnTo>
                    <a:lnTo>
                      <a:pt x="30" y="84"/>
                    </a:lnTo>
                    <a:lnTo>
                      <a:pt x="24" y="84"/>
                    </a:lnTo>
                    <a:lnTo>
                      <a:pt x="24" y="78"/>
                    </a:lnTo>
                    <a:lnTo>
                      <a:pt x="30" y="42"/>
                    </a:lnTo>
                    <a:lnTo>
                      <a:pt x="36" y="48"/>
                    </a:lnTo>
                    <a:lnTo>
                      <a:pt x="108" y="42"/>
                    </a:lnTo>
                    <a:lnTo>
                      <a:pt x="108" y="30"/>
                    </a:lnTo>
                    <a:lnTo>
                      <a:pt x="330" y="12"/>
                    </a:lnTo>
                    <a:lnTo>
                      <a:pt x="432" y="0"/>
                    </a:lnTo>
                    <a:close/>
                  </a:path>
                </a:pathLst>
              </a:custGeom>
              <a:solidFill>
                <a:srgbClr val="FFAA00"/>
              </a:solidFill>
              <a:ln w="9525">
                <a:solidFill>
                  <a:srgbClr val="FFAA00"/>
                </a:solidFill>
                <a:prstDash val="solid"/>
                <a:round/>
                <a:headEnd/>
                <a:tailEnd/>
              </a:ln>
            </p:spPr>
            <p:txBody>
              <a:bodyPr/>
              <a:lstStyle/>
              <a:p>
                <a:endParaRPr lang="en-US"/>
              </a:p>
            </p:txBody>
          </p:sp>
          <p:sp>
            <p:nvSpPr>
              <p:cNvPr id="364903" name="Freeform 359"/>
              <p:cNvSpPr>
                <a:spLocks noChangeAspect="1"/>
              </p:cNvSpPr>
              <p:nvPr/>
            </p:nvSpPr>
            <p:spPr bwMode="auto">
              <a:xfrm>
                <a:off x="4591" y="1587"/>
                <a:ext cx="330" cy="102"/>
              </a:xfrm>
              <a:custGeom>
                <a:avLst/>
                <a:gdLst/>
                <a:ahLst/>
                <a:cxnLst>
                  <a:cxn ang="0">
                    <a:pos x="432" y="0"/>
                  </a:cxn>
                  <a:cxn ang="0">
                    <a:pos x="432" y="18"/>
                  </a:cxn>
                  <a:cxn ang="0">
                    <a:pos x="420" y="30"/>
                  </a:cxn>
                  <a:cxn ang="0">
                    <a:pos x="390" y="48"/>
                  </a:cxn>
                  <a:cxn ang="0">
                    <a:pos x="384" y="42"/>
                  </a:cxn>
                  <a:cxn ang="0">
                    <a:pos x="372" y="60"/>
                  </a:cxn>
                  <a:cxn ang="0">
                    <a:pos x="330" y="84"/>
                  </a:cxn>
                  <a:cxn ang="0">
                    <a:pos x="324" y="102"/>
                  </a:cxn>
                  <a:cxn ang="0">
                    <a:pos x="306" y="102"/>
                  </a:cxn>
                  <a:cxn ang="0">
                    <a:pos x="306" y="120"/>
                  </a:cxn>
                  <a:cxn ang="0">
                    <a:pos x="240" y="132"/>
                  </a:cxn>
                  <a:cxn ang="0">
                    <a:pos x="108" y="138"/>
                  </a:cxn>
                  <a:cxn ang="0">
                    <a:pos x="0" y="150"/>
                  </a:cxn>
                  <a:cxn ang="0">
                    <a:pos x="12" y="138"/>
                  </a:cxn>
                  <a:cxn ang="0">
                    <a:pos x="0" y="120"/>
                  </a:cxn>
                  <a:cxn ang="0">
                    <a:pos x="18" y="114"/>
                  </a:cxn>
                  <a:cxn ang="0">
                    <a:pos x="12" y="102"/>
                  </a:cxn>
                  <a:cxn ang="0">
                    <a:pos x="30" y="84"/>
                  </a:cxn>
                  <a:cxn ang="0">
                    <a:pos x="24" y="84"/>
                  </a:cxn>
                  <a:cxn ang="0">
                    <a:pos x="24" y="78"/>
                  </a:cxn>
                  <a:cxn ang="0">
                    <a:pos x="30" y="42"/>
                  </a:cxn>
                  <a:cxn ang="0">
                    <a:pos x="36" y="48"/>
                  </a:cxn>
                  <a:cxn ang="0">
                    <a:pos x="108" y="42"/>
                  </a:cxn>
                  <a:cxn ang="0">
                    <a:pos x="108" y="30"/>
                  </a:cxn>
                  <a:cxn ang="0">
                    <a:pos x="330" y="12"/>
                  </a:cxn>
                  <a:cxn ang="0">
                    <a:pos x="432" y="0"/>
                  </a:cxn>
                  <a:cxn ang="0">
                    <a:pos x="432" y="6"/>
                  </a:cxn>
                </a:cxnLst>
                <a:rect l="0" t="0" r="r" b="b"/>
                <a:pathLst>
                  <a:path w="432" h="150">
                    <a:moveTo>
                      <a:pt x="432" y="0"/>
                    </a:moveTo>
                    <a:lnTo>
                      <a:pt x="432" y="18"/>
                    </a:lnTo>
                    <a:lnTo>
                      <a:pt x="420" y="30"/>
                    </a:lnTo>
                    <a:lnTo>
                      <a:pt x="390" y="48"/>
                    </a:lnTo>
                    <a:lnTo>
                      <a:pt x="384" y="42"/>
                    </a:lnTo>
                    <a:lnTo>
                      <a:pt x="372" y="60"/>
                    </a:lnTo>
                    <a:lnTo>
                      <a:pt x="330" y="84"/>
                    </a:lnTo>
                    <a:lnTo>
                      <a:pt x="324" y="102"/>
                    </a:lnTo>
                    <a:lnTo>
                      <a:pt x="306" y="102"/>
                    </a:lnTo>
                    <a:lnTo>
                      <a:pt x="306" y="120"/>
                    </a:lnTo>
                    <a:lnTo>
                      <a:pt x="240" y="132"/>
                    </a:lnTo>
                    <a:lnTo>
                      <a:pt x="108" y="138"/>
                    </a:lnTo>
                    <a:lnTo>
                      <a:pt x="0" y="150"/>
                    </a:lnTo>
                    <a:lnTo>
                      <a:pt x="12" y="138"/>
                    </a:lnTo>
                    <a:lnTo>
                      <a:pt x="0" y="120"/>
                    </a:lnTo>
                    <a:lnTo>
                      <a:pt x="18" y="114"/>
                    </a:lnTo>
                    <a:lnTo>
                      <a:pt x="12" y="102"/>
                    </a:lnTo>
                    <a:lnTo>
                      <a:pt x="30" y="84"/>
                    </a:lnTo>
                    <a:lnTo>
                      <a:pt x="24" y="84"/>
                    </a:lnTo>
                    <a:lnTo>
                      <a:pt x="24" y="78"/>
                    </a:lnTo>
                    <a:lnTo>
                      <a:pt x="30" y="42"/>
                    </a:lnTo>
                    <a:lnTo>
                      <a:pt x="36" y="48"/>
                    </a:lnTo>
                    <a:lnTo>
                      <a:pt x="108" y="42"/>
                    </a:lnTo>
                    <a:lnTo>
                      <a:pt x="108" y="30"/>
                    </a:lnTo>
                    <a:lnTo>
                      <a:pt x="330" y="12"/>
                    </a:lnTo>
                    <a:lnTo>
                      <a:pt x="432" y="0"/>
                    </a:lnTo>
                    <a:lnTo>
                      <a:pt x="432" y="6"/>
                    </a:lnTo>
                  </a:path>
                </a:pathLst>
              </a:custGeom>
              <a:noFill/>
              <a:ln w="9525">
                <a:solidFill>
                  <a:srgbClr val="000000"/>
                </a:solidFill>
                <a:prstDash val="solid"/>
                <a:round/>
                <a:headEnd/>
                <a:tailEnd/>
              </a:ln>
            </p:spPr>
            <p:txBody>
              <a:bodyPr/>
              <a:lstStyle/>
              <a:p>
                <a:endParaRPr lang="en-US"/>
              </a:p>
            </p:txBody>
          </p:sp>
          <p:sp>
            <p:nvSpPr>
              <p:cNvPr id="364904" name="Freeform 360"/>
              <p:cNvSpPr>
                <a:spLocks noChangeAspect="1"/>
              </p:cNvSpPr>
              <p:nvPr/>
            </p:nvSpPr>
            <p:spPr bwMode="auto">
              <a:xfrm>
                <a:off x="3923" y="1620"/>
                <a:ext cx="545" cy="464"/>
              </a:xfrm>
              <a:custGeom>
                <a:avLst/>
                <a:gdLst/>
                <a:ahLst/>
                <a:cxnLst>
                  <a:cxn ang="0">
                    <a:pos x="678" y="198"/>
                  </a:cxn>
                  <a:cxn ang="0">
                    <a:pos x="684" y="300"/>
                  </a:cxn>
                  <a:cxn ang="0">
                    <a:pos x="702" y="390"/>
                  </a:cxn>
                  <a:cxn ang="0">
                    <a:pos x="690" y="438"/>
                  </a:cxn>
                  <a:cxn ang="0">
                    <a:pos x="642" y="468"/>
                  </a:cxn>
                  <a:cxn ang="0">
                    <a:pos x="642" y="456"/>
                  </a:cxn>
                  <a:cxn ang="0">
                    <a:pos x="636" y="450"/>
                  </a:cxn>
                  <a:cxn ang="0">
                    <a:pos x="636" y="468"/>
                  </a:cxn>
                  <a:cxn ang="0">
                    <a:pos x="618" y="492"/>
                  </a:cxn>
                  <a:cxn ang="0">
                    <a:pos x="588" y="504"/>
                  </a:cxn>
                  <a:cxn ang="0">
                    <a:pos x="564" y="510"/>
                  </a:cxn>
                  <a:cxn ang="0">
                    <a:pos x="552" y="510"/>
                  </a:cxn>
                  <a:cxn ang="0">
                    <a:pos x="540" y="510"/>
                  </a:cxn>
                  <a:cxn ang="0">
                    <a:pos x="552" y="528"/>
                  </a:cxn>
                  <a:cxn ang="0">
                    <a:pos x="528" y="522"/>
                  </a:cxn>
                  <a:cxn ang="0">
                    <a:pos x="522" y="546"/>
                  </a:cxn>
                  <a:cxn ang="0">
                    <a:pos x="504" y="552"/>
                  </a:cxn>
                  <a:cxn ang="0">
                    <a:pos x="498" y="564"/>
                  </a:cxn>
                  <a:cxn ang="0">
                    <a:pos x="504" y="576"/>
                  </a:cxn>
                  <a:cxn ang="0">
                    <a:pos x="486" y="600"/>
                  </a:cxn>
                  <a:cxn ang="0">
                    <a:pos x="480" y="600"/>
                  </a:cxn>
                  <a:cxn ang="0">
                    <a:pos x="474" y="600"/>
                  </a:cxn>
                  <a:cxn ang="0">
                    <a:pos x="486" y="630"/>
                  </a:cxn>
                  <a:cxn ang="0">
                    <a:pos x="450" y="678"/>
                  </a:cxn>
                  <a:cxn ang="0">
                    <a:pos x="378" y="612"/>
                  </a:cxn>
                  <a:cxn ang="0">
                    <a:pos x="336" y="534"/>
                  </a:cxn>
                  <a:cxn ang="0">
                    <a:pos x="276" y="438"/>
                  </a:cxn>
                  <a:cxn ang="0">
                    <a:pos x="204" y="432"/>
                  </a:cxn>
                  <a:cxn ang="0">
                    <a:pos x="174" y="480"/>
                  </a:cxn>
                  <a:cxn ang="0">
                    <a:pos x="102" y="432"/>
                  </a:cxn>
                  <a:cxn ang="0">
                    <a:pos x="6" y="282"/>
                  </a:cxn>
                  <a:cxn ang="0">
                    <a:pos x="192" y="288"/>
                  </a:cxn>
                  <a:cxn ang="0">
                    <a:pos x="372" y="6"/>
                  </a:cxn>
                  <a:cxn ang="0">
                    <a:pos x="384" y="144"/>
                  </a:cxn>
                  <a:cxn ang="0">
                    <a:pos x="408" y="156"/>
                  </a:cxn>
                  <a:cxn ang="0">
                    <a:pos x="462" y="162"/>
                  </a:cxn>
                  <a:cxn ang="0">
                    <a:pos x="486" y="174"/>
                  </a:cxn>
                  <a:cxn ang="0">
                    <a:pos x="510" y="180"/>
                  </a:cxn>
                  <a:cxn ang="0">
                    <a:pos x="528" y="174"/>
                  </a:cxn>
                  <a:cxn ang="0">
                    <a:pos x="540" y="180"/>
                  </a:cxn>
                  <a:cxn ang="0">
                    <a:pos x="618" y="174"/>
                  </a:cxn>
                </a:cxnLst>
                <a:rect l="0" t="0" r="r" b="b"/>
                <a:pathLst>
                  <a:path w="714" h="684">
                    <a:moveTo>
                      <a:pt x="654" y="192"/>
                    </a:moveTo>
                    <a:lnTo>
                      <a:pt x="678" y="198"/>
                    </a:lnTo>
                    <a:lnTo>
                      <a:pt x="678" y="234"/>
                    </a:lnTo>
                    <a:lnTo>
                      <a:pt x="684" y="300"/>
                    </a:lnTo>
                    <a:lnTo>
                      <a:pt x="714" y="360"/>
                    </a:lnTo>
                    <a:lnTo>
                      <a:pt x="702" y="390"/>
                    </a:lnTo>
                    <a:lnTo>
                      <a:pt x="702" y="426"/>
                    </a:lnTo>
                    <a:lnTo>
                      <a:pt x="690" y="438"/>
                    </a:lnTo>
                    <a:lnTo>
                      <a:pt x="696" y="444"/>
                    </a:lnTo>
                    <a:lnTo>
                      <a:pt x="642" y="468"/>
                    </a:lnTo>
                    <a:lnTo>
                      <a:pt x="660" y="456"/>
                    </a:lnTo>
                    <a:lnTo>
                      <a:pt x="642" y="456"/>
                    </a:lnTo>
                    <a:lnTo>
                      <a:pt x="648" y="438"/>
                    </a:lnTo>
                    <a:lnTo>
                      <a:pt x="636" y="450"/>
                    </a:lnTo>
                    <a:lnTo>
                      <a:pt x="630" y="444"/>
                    </a:lnTo>
                    <a:lnTo>
                      <a:pt x="636" y="468"/>
                    </a:lnTo>
                    <a:lnTo>
                      <a:pt x="624" y="480"/>
                    </a:lnTo>
                    <a:lnTo>
                      <a:pt x="618" y="492"/>
                    </a:lnTo>
                    <a:lnTo>
                      <a:pt x="552" y="528"/>
                    </a:lnTo>
                    <a:lnTo>
                      <a:pt x="588" y="504"/>
                    </a:lnTo>
                    <a:lnTo>
                      <a:pt x="564" y="516"/>
                    </a:lnTo>
                    <a:lnTo>
                      <a:pt x="564" y="510"/>
                    </a:lnTo>
                    <a:lnTo>
                      <a:pt x="558" y="516"/>
                    </a:lnTo>
                    <a:lnTo>
                      <a:pt x="552" y="510"/>
                    </a:lnTo>
                    <a:lnTo>
                      <a:pt x="546" y="516"/>
                    </a:lnTo>
                    <a:lnTo>
                      <a:pt x="540" y="510"/>
                    </a:lnTo>
                    <a:lnTo>
                      <a:pt x="540" y="522"/>
                    </a:lnTo>
                    <a:lnTo>
                      <a:pt x="552" y="528"/>
                    </a:lnTo>
                    <a:lnTo>
                      <a:pt x="534" y="534"/>
                    </a:lnTo>
                    <a:lnTo>
                      <a:pt x="528" y="522"/>
                    </a:lnTo>
                    <a:lnTo>
                      <a:pt x="528" y="540"/>
                    </a:lnTo>
                    <a:lnTo>
                      <a:pt x="522" y="546"/>
                    </a:lnTo>
                    <a:lnTo>
                      <a:pt x="522" y="540"/>
                    </a:lnTo>
                    <a:lnTo>
                      <a:pt x="504" y="552"/>
                    </a:lnTo>
                    <a:lnTo>
                      <a:pt x="510" y="564"/>
                    </a:lnTo>
                    <a:lnTo>
                      <a:pt x="498" y="564"/>
                    </a:lnTo>
                    <a:lnTo>
                      <a:pt x="498" y="576"/>
                    </a:lnTo>
                    <a:lnTo>
                      <a:pt x="504" y="576"/>
                    </a:lnTo>
                    <a:lnTo>
                      <a:pt x="492" y="600"/>
                    </a:lnTo>
                    <a:lnTo>
                      <a:pt x="486" y="600"/>
                    </a:lnTo>
                    <a:lnTo>
                      <a:pt x="486" y="594"/>
                    </a:lnTo>
                    <a:lnTo>
                      <a:pt x="480" y="600"/>
                    </a:lnTo>
                    <a:lnTo>
                      <a:pt x="474" y="588"/>
                    </a:lnTo>
                    <a:lnTo>
                      <a:pt x="474" y="600"/>
                    </a:lnTo>
                    <a:lnTo>
                      <a:pt x="492" y="600"/>
                    </a:lnTo>
                    <a:lnTo>
                      <a:pt x="486" y="630"/>
                    </a:lnTo>
                    <a:lnTo>
                      <a:pt x="510" y="684"/>
                    </a:lnTo>
                    <a:lnTo>
                      <a:pt x="450" y="678"/>
                    </a:lnTo>
                    <a:lnTo>
                      <a:pt x="396" y="654"/>
                    </a:lnTo>
                    <a:lnTo>
                      <a:pt x="378" y="612"/>
                    </a:lnTo>
                    <a:lnTo>
                      <a:pt x="372" y="576"/>
                    </a:lnTo>
                    <a:lnTo>
                      <a:pt x="336" y="534"/>
                    </a:lnTo>
                    <a:lnTo>
                      <a:pt x="306" y="468"/>
                    </a:lnTo>
                    <a:lnTo>
                      <a:pt x="276" y="438"/>
                    </a:lnTo>
                    <a:lnTo>
                      <a:pt x="222" y="426"/>
                    </a:lnTo>
                    <a:lnTo>
                      <a:pt x="204" y="432"/>
                    </a:lnTo>
                    <a:lnTo>
                      <a:pt x="192" y="462"/>
                    </a:lnTo>
                    <a:lnTo>
                      <a:pt x="174" y="480"/>
                    </a:lnTo>
                    <a:lnTo>
                      <a:pt x="162" y="474"/>
                    </a:lnTo>
                    <a:lnTo>
                      <a:pt x="102" y="432"/>
                    </a:lnTo>
                    <a:lnTo>
                      <a:pt x="84" y="372"/>
                    </a:lnTo>
                    <a:lnTo>
                      <a:pt x="6" y="282"/>
                    </a:lnTo>
                    <a:lnTo>
                      <a:pt x="0" y="270"/>
                    </a:lnTo>
                    <a:lnTo>
                      <a:pt x="192" y="288"/>
                    </a:lnTo>
                    <a:lnTo>
                      <a:pt x="216" y="0"/>
                    </a:lnTo>
                    <a:lnTo>
                      <a:pt x="372" y="6"/>
                    </a:lnTo>
                    <a:lnTo>
                      <a:pt x="366" y="132"/>
                    </a:lnTo>
                    <a:lnTo>
                      <a:pt x="384" y="144"/>
                    </a:lnTo>
                    <a:lnTo>
                      <a:pt x="402" y="138"/>
                    </a:lnTo>
                    <a:lnTo>
                      <a:pt x="408" y="156"/>
                    </a:lnTo>
                    <a:lnTo>
                      <a:pt x="444" y="168"/>
                    </a:lnTo>
                    <a:lnTo>
                      <a:pt x="462" y="162"/>
                    </a:lnTo>
                    <a:lnTo>
                      <a:pt x="474" y="180"/>
                    </a:lnTo>
                    <a:lnTo>
                      <a:pt x="486" y="174"/>
                    </a:lnTo>
                    <a:lnTo>
                      <a:pt x="504" y="186"/>
                    </a:lnTo>
                    <a:lnTo>
                      <a:pt x="510" y="180"/>
                    </a:lnTo>
                    <a:lnTo>
                      <a:pt x="516" y="192"/>
                    </a:lnTo>
                    <a:lnTo>
                      <a:pt x="528" y="174"/>
                    </a:lnTo>
                    <a:lnTo>
                      <a:pt x="528" y="180"/>
                    </a:lnTo>
                    <a:lnTo>
                      <a:pt x="540" y="180"/>
                    </a:lnTo>
                    <a:lnTo>
                      <a:pt x="558" y="192"/>
                    </a:lnTo>
                    <a:lnTo>
                      <a:pt x="618" y="174"/>
                    </a:lnTo>
                    <a:lnTo>
                      <a:pt x="654" y="192"/>
                    </a:lnTo>
                    <a:close/>
                  </a:path>
                </a:pathLst>
              </a:custGeom>
              <a:solidFill>
                <a:srgbClr val="FFAA00"/>
              </a:solidFill>
              <a:ln w="9525">
                <a:solidFill>
                  <a:srgbClr val="FFAA00"/>
                </a:solidFill>
                <a:prstDash val="solid"/>
                <a:round/>
                <a:headEnd/>
                <a:tailEnd/>
              </a:ln>
            </p:spPr>
            <p:txBody>
              <a:bodyPr/>
              <a:lstStyle/>
              <a:p>
                <a:endParaRPr lang="en-US"/>
              </a:p>
            </p:txBody>
          </p:sp>
          <p:sp>
            <p:nvSpPr>
              <p:cNvPr id="364905" name="Freeform 361"/>
              <p:cNvSpPr>
                <a:spLocks noChangeAspect="1"/>
              </p:cNvSpPr>
              <p:nvPr/>
            </p:nvSpPr>
            <p:spPr bwMode="auto">
              <a:xfrm>
                <a:off x="3923" y="1620"/>
                <a:ext cx="545" cy="464"/>
              </a:xfrm>
              <a:custGeom>
                <a:avLst/>
                <a:gdLst/>
                <a:ahLst/>
                <a:cxnLst>
                  <a:cxn ang="0">
                    <a:pos x="678" y="198"/>
                  </a:cxn>
                  <a:cxn ang="0">
                    <a:pos x="684" y="300"/>
                  </a:cxn>
                  <a:cxn ang="0">
                    <a:pos x="702" y="390"/>
                  </a:cxn>
                  <a:cxn ang="0">
                    <a:pos x="690" y="438"/>
                  </a:cxn>
                  <a:cxn ang="0">
                    <a:pos x="642" y="468"/>
                  </a:cxn>
                  <a:cxn ang="0">
                    <a:pos x="642" y="456"/>
                  </a:cxn>
                  <a:cxn ang="0">
                    <a:pos x="636" y="450"/>
                  </a:cxn>
                  <a:cxn ang="0">
                    <a:pos x="636" y="468"/>
                  </a:cxn>
                  <a:cxn ang="0">
                    <a:pos x="618" y="492"/>
                  </a:cxn>
                  <a:cxn ang="0">
                    <a:pos x="588" y="504"/>
                  </a:cxn>
                  <a:cxn ang="0">
                    <a:pos x="564" y="510"/>
                  </a:cxn>
                  <a:cxn ang="0">
                    <a:pos x="552" y="510"/>
                  </a:cxn>
                  <a:cxn ang="0">
                    <a:pos x="540" y="510"/>
                  </a:cxn>
                  <a:cxn ang="0">
                    <a:pos x="552" y="528"/>
                  </a:cxn>
                  <a:cxn ang="0">
                    <a:pos x="528" y="522"/>
                  </a:cxn>
                  <a:cxn ang="0">
                    <a:pos x="522" y="546"/>
                  </a:cxn>
                  <a:cxn ang="0">
                    <a:pos x="504" y="552"/>
                  </a:cxn>
                  <a:cxn ang="0">
                    <a:pos x="486" y="564"/>
                  </a:cxn>
                  <a:cxn ang="0">
                    <a:pos x="498" y="576"/>
                  </a:cxn>
                  <a:cxn ang="0">
                    <a:pos x="492" y="600"/>
                  </a:cxn>
                  <a:cxn ang="0">
                    <a:pos x="486" y="594"/>
                  </a:cxn>
                  <a:cxn ang="0">
                    <a:pos x="474" y="588"/>
                  </a:cxn>
                  <a:cxn ang="0">
                    <a:pos x="492" y="600"/>
                  </a:cxn>
                  <a:cxn ang="0">
                    <a:pos x="510" y="684"/>
                  </a:cxn>
                  <a:cxn ang="0">
                    <a:pos x="396" y="654"/>
                  </a:cxn>
                  <a:cxn ang="0">
                    <a:pos x="372" y="576"/>
                  </a:cxn>
                  <a:cxn ang="0">
                    <a:pos x="306" y="468"/>
                  </a:cxn>
                  <a:cxn ang="0">
                    <a:pos x="222" y="426"/>
                  </a:cxn>
                  <a:cxn ang="0">
                    <a:pos x="192" y="462"/>
                  </a:cxn>
                  <a:cxn ang="0">
                    <a:pos x="162" y="474"/>
                  </a:cxn>
                  <a:cxn ang="0">
                    <a:pos x="84" y="372"/>
                  </a:cxn>
                  <a:cxn ang="0">
                    <a:pos x="0" y="270"/>
                  </a:cxn>
                  <a:cxn ang="0">
                    <a:pos x="216" y="0"/>
                  </a:cxn>
                  <a:cxn ang="0">
                    <a:pos x="366" y="132"/>
                  </a:cxn>
                  <a:cxn ang="0">
                    <a:pos x="402" y="138"/>
                  </a:cxn>
                  <a:cxn ang="0">
                    <a:pos x="444" y="168"/>
                  </a:cxn>
                  <a:cxn ang="0">
                    <a:pos x="474" y="180"/>
                  </a:cxn>
                  <a:cxn ang="0">
                    <a:pos x="504" y="186"/>
                  </a:cxn>
                  <a:cxn ang="0">
                    <a:pos x="516" y="192"/>
                  </a:cxn>
                  <a:cxn ang="0">
                    <a:pos x="528" y="180"/>
                  </a:cxn>
                  <a:cxn ang="0">
                    <a:pos x="558" y="192"/>
                  </a:cxn>
                  <a:cxn ang="0">
                    <a:pos x="654" y="192"/>
                  </a:cxn>
                </a:cxnLst>
                <a:rect l="0" t="0" r="r" b="b"/>
                <a:pathLst>
                  <a:path w="714" h="684">
                    <a:moveTo>
                      <a:pt x="654" y="192"/>
                    </a:moveTo>
                    <a:lnTo>
                      <a:pt x="678" y="198"/>
                    </a:lnTo>
                    <a:lnTo>
                      <a:pt x="678" y="234"/>
                    </a:lnTo>
                    <a:lnTo>
                      <a:pt x="684" y="300"/>
                    </a:lnTo>
                    <a:lnTo>
                      <a:pt x="714" y="360"/>
                    </a:lnTo>
                    <a:lnTo>
                      <a:pt x="702" y="390"/>
                    </a:lnTo>
                    <a:lnTo>
                      <a:pt x="702" y="426"/>
                    </a:lnTo>
                    <a:lnTo>
                      <a:pt x="690" y="438"/>
                    </a:lnTo>
                    <a:lnTo>
                      <a:pt x="696" y="444"/>
                    </a:lnTo>
                    <a:lnTo>
                      <a:pt x="642" y="468"/>
                    </a:lnTo>
                    <a:lnTo>
                      <a:pt x="660" y="456"/>
                    </a:lnTo>
                    <a:lnTo>
                      <a:pt x="642" y="456"/>
                    </a:lnTo>
                    <a:lnTo>
                      <a:pt x="648" y="438"/>
                    </a:lnTo>
                    <a:lnTo>
                      <a:pt x="636" y="450"/>
                    </a:lnTo>
                    <a:lnTo>
                      <a:pt x="630" y="444"/>
                    </a:lnTo>
                    <a:lnTo>
                      <a:pt x="636" y="468"/>
                    </a:lnTo>
                    <a:lnTo>
                      <a:pt x="624" y="480"/>
                    </a:lnTo>
                    <a:lnTo>
                      <a:pt x="618" y="492"/>
                    </a:lnTo>
                    <a:lnTo>
                      <a:pt x="552" y="528"/>
                    </a:lnTo>
                    <a:lnTo>
                      <a:pt x="588" y="504"/>
                    </a:lnTo>
                    <a:lnTo>
                      <a:pt x="564" y="516"/>
                    </a:lnTo>
                    <a:lnTo>
                      <a:pt x="564" y="510"/>
                    </a:lnTo>
                    <a:lnTo>
                      <a:pt x="558" y="516"/>
                    </a:lnTo>
                    <a:lnTo>
                      <a:pt x="552" y="510"/>
                    </a:lnTo>
                    <a:lnTo>
                      <a:pt x="546" y="516"/>
                    </a:lnTo>
                    <a:lnTo>
                      <a:pt x="540" y="510"/>
                    </a:lnTo>
                    <a:lnTo>
                      <a:pt x="540" y="522"/>
                    </a:lnTo>
                    <a:lnTo>
                      <a:pt x="552" y="528"/>
                    </a:lnTo>
                    <a:lnTo>
                      <a:pt x="534" y="534"/>
                    </a:lnTo>
                    <a:lnTo>
                      <a:pt x="528" y="522"/>
                    </a:lnTo>
                    <a:lnTo>
                      <a:pt x="528" y="540"/>
                    </a:lnTo>
                    <a:lnTo>
                      <a:pt x="522" y="546"/>
                    </a:lnTo>
                    <a:lnTo>
                      <a:pt x="522" y="540"/>
                    </a:lnTo>
                    <a:lnTo>
                      <a:pt x="504" y="552"/>
                    </a:lnTo>
                    <a:lnTo>
                      <a:pt x="510" y="564"/>
                    </a:lnTo>
                    <a:lnTo>
                      <a:pt x="486" y="564"/>
                    </a:lnTo>
                    <a:lnTo>
                      <a:pt x="498" y="564"/>
                    </a:lnTo>
                    <a:lnTo>
                      <a:pt x="498" y="576"/>
                    </a:lnTo>
                    <a:lnTo>
                      <a:pt x="504" y="576"/>
                    </a:lnTo>
                    <a:lnTo>
                      <a:pt x="492" y="600"/>
                    </a:lnTo>
                    <a:lnTo>
                      <a:pt x="486" y="600"/>
                    </a:lnTo>
                    <a:lnTo>
                      <a:pt x="486" y="594"/>
                    </a:lnTo>
                    <a:lnTo>
                      <a:pt x="480" y="600"/>
                    </a:lnTo>
                    <a:lnTo>
                      <a:pt x="474" y="588"/>
                    </a:lnTo>
                    <a:lnTo>
                      <a:pt x="474" y="600"/>
                    </a:lnTo>
                    <a:lnTo>
                      <a:pt x="492" y="600"/>
                    </a:lnTo>
                    <a:lnTo>
                      <a:pt x="486" y="630"/>
                    </a:lnTo>
                    <a:lnTo>
                      <a:pt x="510" y="684"/>
                    </a:lnTo>
                    <a:lnTo>
                      <a:pt x="450" y="678"/>
                    </a:lnTo>
                    <a:lnTo>
                      <a:pt x="396" y="654"/>
                    </a:lnTo>
                    <a:lnTo>
                      <a:pt x="378" y="612"/>
                    </a:lnTo>
                    <a:lnTo>
                      <a:pt x="372" y="576"/>
                    </a:lnTo>
                    <a:lnTo>
                      <a:pt x="336" y="534"/>
                    </a:lnTo>
                    <a:lnTo>
                      <a:pt x="306" y="468"/>
                    </a:lnTo>
                    <a:lnTo>
                      <a:pt x="276" y="438"/>
                    </a:lnTo>
                    <a:lnTo>
                      <a:pt x="222" y="426"/>
                    </a:lnTo>
                    <a:lnTo>
                      <a:pt x="204" y="432"/>
                    </a:lnTo>
                    <a:lnTo>
                      <a:pt x="192" y="462"/>
                    </a:lnTo>
                    <a:lnTo>
                      <a:pt x="174" y="480"/>
                    </a:lnTo>
                    <a:lnTo>
                      <a:pt x="162" y="474"/>
                    </a:lnTo>
                    <a:lnTo>
                      <a:pt x="102" y="432"/>
                    </a:lnTo>
                    <a:lnTo>
                      <a:pt x="84" y="372"/>
                    </a:lnTo>
                    <a:lnTo>
                      <a:pt x="6" y="282"/>
                    </a:lnTo>
                    <a:lnTo>
                      <a:pt x="0" y="270"/>
                    </a:lnTo>
                    <a:lnTo>
                      <a:pt x="192" y="288"/>
                    </a:lnTo>
                    <a:lnTo>
                      <a:pt x="216" y="0"/>
                    </a:lnTo>
                    <a:lnTo>
                      <a:pt x="372" y="6"/>
                    </a:lnTo>
                    <a:lnTo>
                      <a:pt x="366" y="132"/>
                    </a:lnTo>
                    <a:lnTo>
                      <a:pt x="384" y="144"/>
                    </a:lnTo>
                    <a:lnTo>
                      <a:pt x="402" y="138"/>
                    </a:lnTo>
                    <a:lnTo>
                      <a:pt x="408" y="156"/>
                    </a:lnTo>
                    <a:lnTo>
                      <a:pt x="444" y="168"/>
                    </a:lnTo>
                    <a:lnTo>
                      <a:pt x="462" y="162"/>
                    </a:lnTo>
                    <a:lnTo>
                      <a:pt x="474" y="180"/>
                    </a:lnTo>
                    <a:lnTo>
                      <a:pt x="486" y="174"/>
                    </a:lnTo>
                    <a:lnTo>
                      <a:pt x="504" y="186"/>
                    </a:lnTo>
                    <a:lnTo>
                      <a:pt x="510" y="180"/>
                    </a:lnTo>
                    <a:lnTo>
                      <a:pt x="516" y="192"/>
                    </a:lnTo>
                    <a:lnTo>
                      <a:pt x="528" y="174"/>
                    </a:lnTo>
                    <a:lnTo>
                      <a:pt x="528" y="180"/>
                    </a:lnTo>
                    <a:lnTo>
                      <a:pt x="540" y="180"/>
                    </a:lnTo>
                    <a:lnTo>
                      <a:pt x="558" y="192"/>
                    </a:lnTo>
                    <a:lnTo>
                      <a:pt x="618" y="174"/>
                    </a:lnTo>
                    <a:lnTo>
                      <a:pt x="654" y="192"/>
                    </a:lnTo>
                    <a:lnTo>
                      <a:pt x="654" y="198"/>
                    </a:lnTo>
                  </a:path>
                </a:pathLst>
              </a:custGeom>
              <a:noFill/>
              <a:ln w="9525">
                <a:solidFill>
                  <a:srgbClr val="000000"/>
                </a:solidFill>
                <a:prstDash val="solid"/>
                <a:round/>
                <a:headEnd/>
                <a:tailEnd/>
              </a:ln>
            </p:spPr>
            <p:txBody>
              <a:bodyPr/>
              <a:lstStyle/>
              <a:p>
                <a:endParaRPr lang="en-US"/>
              </a:p>
            </p:txBody>
          </p:sp>
          <p:sp>
            <p:nvSpPr>
              <p:cNvPr id="364906" name="Freeform 362"/>
              <p:cNvSpPr>
                <a:spLocks noChangeAspect="1"/>
              </p:cNvSpPr>
              <p:nvPr/>
            </p:nvSpPr>
            <p:spPr bwMode="auto">
              <a:xfrm>
                <a:off x="3667" y="1330"/>
                <a:ext cx="219" cy="245"/>
              </a:xfrm>
              <a:custGeom>
                <a:avLst/>
                <a:gdLst/>
                <a:ahLst/>
                <a:cxnLst>
                  <a:cxn ang="0">
                    <a:pos x="252" y="360"/>
                  </a:cxn>
                  <a:cxn ang="0">
                    <a:pos x="0" y="318"/>
                  </a:cxn>
                  <a:cxn ang="0">
                    <a:pos x="60" y="0"/>
                  </a:cxn>
                  <a:cxn ang="0">
                    <a:pos x="108" y="12"/>
                  </a:cxn>
                  <a:cxn ang="0">
                    <a:pos x="204" y="30"/>
                  </a:cxn>
                  <a:cxn ang="0">
                    <a:pos x="192" y="90"/>
                  </a:cxn>
                  <a:cxn ang="0">
                    <a:pos x="288" y="108"/>
                  </a:cxn>
                  <a:cxn ang="0">
                    <a:pos x="258" y="318"/>
                  </a:cxn>
                  <a:cxn ang="0">
                    <a:pos x="252" y="360"/>
                  </a:cxn>
                </a:cxnLst>
                <a:rect l="0" t="0" r="r" b="b"/>
                <a:pathLst>
                  <a:path w="288" h="360">
                    <a:moveTo>
                      <a:pt x="252" y="360"/>
                    </a:moveTo>
                    <a:lnTo>
                      <a:pt x="0" y="318"/>
                    </a:lnTo>
                    <a:lnTo>
                      <a:pt x="60" y="0"/>
                    </a:lnTo>
                    <a:lnTo>
                      <a:pt x="108" y="12"/>
                    </a:lnTo>
                    <a:lnTo>
                      <a:pt x="204" y="30"/>
                    </a:lnTo>
                    <a:lnTo>
                      <a:pt x="192" y="90"/>
                    </a:lnTo>
                    <a:lnTo>
                      <a:pt x="288" y="108"/>
                    </a:lnTo>
                    <a:lnTo>
                      <a:pt x="258" y="318"/>
                    </a:lnTo>
                    <a:lnTo>
                      <a:pt x="252" y="360"/>
                    </a:lnTo>
                    <a:close/>
                  </a:path>
                </a:pathLst>
              </a:custGeom>
              <a:solidFill>
                <a:srgbClr val="FFAA00"/>
              </a:solidFill>
              <a:ln w="9525">
                <a:solidFill>
                  <a:srgbClr val="FFAA00"/>
                </a:solidFill>
                <a:prstDash val="solid"/>
                <a:round/>
                <a:headEnd/>
                <a:tailEnd/>
              </a:ln>
            </p:spPr>
            <p:txBody>
              <a:bodyPr/>
              <a:lstStyle/>
              <a:p>
                <a:endParaRPr lang="en-US"/>
              </a:p>
            </p:txBody>
          </p:sp>
          <p:sp>
            <p:nvSpPr>
              <p:cNvPr id="364907" name="Freeform 363"/>
              <p:cNvSpPr>
                <a:spLocks noChangeAspect="1"/>
              </p:cNvSpPr>
              <p:nvPr/>
            </p:nvSpPr>
            <p:spPr bwMode="auto">
              <a:xfrm>
                <a:off x="3667" y="1330"/>
                <a:ext cx="219" cy="249"/>
              </a:xfrm>
              <a:custGeom>
                <a:avLst/>
                <a:gdLst/>
                <a:ahLst/>
                <a:cxnLst>
                  <a:cxn ang="0">
                    <a:pos x="252" y="360"/>
                  </a:cxn>
                  <a:cxn ang="0">
                    <a:pos x="0" y="318"/>
                  </a:cxn>
                  <a:cxn ang="0">
                    <a:pos x="60" y="0"/>
                  </a:cxn>
                  <a:cxn ang="0">
                    <a:pos x="108" y="12"/>
                  </a:cxn>
                  <a:cxn ang="0">
                    <a:pos x="204" y="30"/>
                  </a:cxn>
                  <a:cxn ang="0">
                    <a:pos x="192" y="90"/>
                  </a:cxn>
                  <a:cxn ang="0">
                    <a:pos x="288" y="108"/>
                  </a:cxn>
                  <a:cxn ang="0">
                    <a:pos x="258" y="318"/>
                  </a:cxn>
                  <a:cxn ang="0">
                    <a:pos x="252" y="360"/>
                  </a:cxn>
                  <a:cxn ang="0">
                    <a:pos x="252" y="366"/>
                  </a:cxn>
                </a:cxnLst>
                <a:rect l="0" t="0" r="r" b="b"/>
                <a:pathLst>
                  <a:path w="288" h="366">
                    <a:moveTo>
                      <a:pt x="252" y="360"/>
                    </a:moveTo>
                    <a:lnTo>
                      <a:pt x="0" y="318"/>
                    </a:lnTo>
                    <a:lnTo>
                      <a:pt x="60" y="0"/>
                    </a:lnTo>
                    <a:lnTo>
                      <a:pt x="108" y="12"/>
                    </a:lnTo>
                    <a:lnTo>
                      <a:pt x="204" y="30"/>
                    </a:lnTo>
                    <a:lnTo>
                      <a:pt x="192" y="90"/>
                    </a:lnTo>
                    <a:lnTo>
                      <a:pt x="288" y="108"/>
                    </a:lnTo>
                    <a:lnTo>
                      <a:pt x="258" y="318"/>
                    </a:lnTo>
                    <a:lnTo>
                      <a:pt x="252" y="360"/>
                    </a:lnTo>
                    <a:lnTo>
                      <a:pt x="252" y="366"/>
                    </a:lnTo>
                  </a:path>
                </a:pathLst>
              </a:custGeom>
              <a:noFill/>
              <a:ln w="9525">
                <a:solidFill>
                  <a:srgbClr val="000000"/>
                </a:solidFill>
                <a:prstDash val="solid"/>
                <a:round/>
                <a:headEnd/>
                <a:tailEnd/>
              </a:ln>
            </p:spPr>
            <p:txBody>
              <a:bodyPr/>
              <a:lstStyle/>
              <a:p>
                <a:endParaRPr lang="en-US"/>
              </a:p>
            </p:txBody>
          </p:sp>
          <p:sp>
            <p:nvSpPr>
              <p:cNvPr id="364908" name="Freeform 364"/>
              <p:cNvSpPr>
                <a:spLocks noChangeAspect="1"/>
              </p:cNvSpPr>
              <p:nvPr/>
            </p:nvSpPr>
            <p:spPr bwMode="auto">
              <a:xfrm>
                <a:off x="5140" y="1163"/>
                <a:ext cx="64" cy="106"/>
              </a:xfrm>
              <a:custGeom>
                <a:avLst/>
                <a:gdLst/>
                <a:ahLst/>
                <a:cxnLst>
                  <a:cxn ang="0">
                    <a:pos x="72" y="150"/>
                  </a:cxn>
                  <a:cxn ang="0">
                    <a:pos x="54" y="156"/>
                  </a:cxn>
                  <a:cxn ang="0">
                    <a:pos x="36" y="156"/>
                  </a:cxn>
                  <a:cxn ang="0">
                    <a:pos x="24" y="108"/>
                  </a:cxn>
                  <a:cxn ang="0">
                    <a:pos x="18" y="108"/>
                  </a:cxn>
                  <a:cxn ang="0">
                    <a:pos x="12" y="78"/>
                  </a:cxn>
                  <a:cxn ang="0">
                    <a:pos x="0" y="18"/>
                  </a:cxn>
                  <a:cxn ang="0">
                    <a:pos x="84" y="0"/>
                  </a:cxn>
                  <a:cxn ang="0">
                    <a:pos x="84" y="30"/>
                  </a:cxn>
                  <a:cxn ang="0">
                    <a:pos x="72" y="48"/>
                  </a:cxn>
                  <a:cxn ang="0">
                    <a:pos x="66" y="96"/>
                  </a:cxn>
                  <a:cxn ang="0">
                    <a:pos x="72" y="150"/>
                  </a:cxn>
                </a:cxnLst>
                <a:rect l="0" t="0" r="r" b="b"/>
                <a:pathLst>
                  <a:path w="84" h="156">
                    <a:moveTo>
                      <a:pt x="72" y="150"/>
                    </a:moveTo>
                    <a:lnTo>
                      <a:pt x="54" y="156"/>
                    </a:lnTo>
                    <a:lnTo>
                      <a:pt x="36" y="156"/>
                    </a:lnTo>
                    <a:lnTo>
                      <a:pt x="24" y="108"/>
                    </a:lnTo>
                    <a:lnTo>
                      <a:pt x="18" y="108"/>
                    </a:lnTo>
                    <a:lnTo>
                      <a:pt x="12" y="78"/>
                    </a:lnTo>
                    <a:lnTo>
                      <a:pt x="0" y="18"/>
                    </a:lnTo>
                    <a:lnTo>
                      <a:pt x="84" y="0"/>
                    </a:lnTo>
                    <a:lnTo>
                      <a:pt x="84" y="30"/>
                    </a:lnTo>
                    <a:lnTo>
                      <a:pt x="72" y="48"/>
                    </a:lnTo>
                    <a:lnTo>
                      <a:pt x="66" y="96"/>
                    </a:lnTo>
                    <a:lnTo>
                      <a:pt x="72" y="150"/>
                    </a:lnTo>
                    <a:close/>
                  </a:path>
                </a:pathLst>
              </a:custGeom>
              <a:solidFill>
                <a:srgbClr val="E8D898"/>
              </a:solidFill>
              <a:ln w="9525">
                <a:solidFill>
                  <a:srgbClr val="E8D898"/>
                </a:solidFill>
                <a:prstDash val="solid"/>
                <a:round/>
                <a:headEnd/>
                <a:tailEnd/>
              </a:ln>
            </p:spPr>
            <p:txBody>
              <a:bodyPr/>
              <a:lstStyle/>
              <a:p>
                <a:endParaRPr lang="en-US"/>
              </a:p>
            </p:txBody>
          </p:sp>
          <p:sp>
            <p:nvSpPr>
              <p:cNvPr id="364909" name="Freeform 365"/>
              <p:cNvSpPr>
                <a:spLocks noChangeAspect="1"/>
              </p:cNvSpPr>
              <p:nvPr/>
            </p:nvSpPr>
            <p:spPr bwMode="auto">
              <a:xfrm>
                <a:off x="5140" y="1163"/>
                <a:ext cx="64" cy="106"/>
              </a:xfrm>
              <a:custGeom>
                <a:avLst/>
                <a:gdLst/>
                <a:ahLst/>
                <a:cxnLst>
                  <a:cxn ang="0">
                    <a:pos x="72" y="150"/>
                  </a:cxn>
                  <a:cxn ang="0">
                    <a:pos x="54" y="156"/>
                  </a:cxn>
                  <a:cxn ang="0">
                    <a:pos x="36" y="156"/>
                  </a:cxn>
                  <a:cxn ang="0">
                    <a:pos x="24" y="108"/>
                  </a:cxn>
                  <a:cxn ang="0">
                    <a:pos x="18" y="108"/>
                  </a:cxn>
                  <a:cxn ang="0">
                    <a:pos x="12" y="78"/>
                  </a:cxn>
                  <a:cxn ang="0">
                    <a:pos x="0" y="18"/>
                  </a:cxn>
                  <a:cxn ang="0">
                    <a:pos x="84" y="0"/>
                  </a:cxn>
                  <a:cxn ang="0">
                    <a:pos x="84" y="30"/>
                  </a:cxn>
                  <a:cxn ang="0">
                    <a:pos x="72" y="48"/>
                  </a:cxn>
                  <a:cxn ang="0">
                    <a:pos x="66" y="96"/>
                  </a:cxn>
                  <a:cxn ang="0">
                    <a:pos x="72" y="150"/>
                  </a:cxn>
                  <a:cxn ang="0">
                    <a:pos x="72" y="156"/>
                  </a:cxn>
                </a:cxnLst>
                <a:rect l="0" t="0" r="r" b="b"/>
                <a:pathLst>
                  <a:path w="84" h="156">
                    <a:moveTo>
                      <a:pt x="72" y="150"/>
                    </a:moveTo>
                    <a:lnTo>
                      <a:pt x="54" y="156"/>
                    </a:lnTo>
                    <a:lnTo>
                      <a:pt x="36" y="156"/>
                    </a:lnTo>
                    <a:lnTo>
                      <a:pt x="24" y="108"/>
                    </a:lnTo>
                    <a:lnTo>
                      <a:pt x="18" y="108"/>
                    </a:lnTo>
                    <a:lnTo>
                      <a:pt x="12" y="78"/>
                    </a:lnTo>
                    <a:lnTo>
                      <a:pt x="0" y="18"/>
                    </a:lnTo>
                    <a:lnTo>
                      <a:pt x="84" y="0"/>
                    </a:lnTo>
                    <a:lnTo>
                      <a:pt x="84" y="30"/>
                    </a:lnTo>
                    <a:lnTo>
                      <a:pt x="72" y="48"/>
                    </a:lnTo>
                    <a:lnTo>
                      <a:pt x="66" y="96"/>
                    </a:lnTo>
                    <a:lnTo>
                      <a:pt x="72" y="150"/>
                    </a:lnTo>
                    <a:lnTo>
                      <a:pt x="72" y="156"/>
                    </a:lnTo>
                  </a:path>
                </a:pathLst>
              </a:custGeom>
              <a:noFill/>
              <a:ln w="9525">
                <a:solidFill>
                  <a:srgbClr val="000000"/>
                </a:solidFill>
                <a:prstDash val="solid"/>
                <a:round/>
                <a:headEnd/>
                <a:tailEnd/>
              </a:ln>
            </p:spPr>
            <p:txBody>
              <a:bodyPr/>
              <a:lstStyle/>
              <a:p>
                <a:endParaRPr lang="en-US"/>
              </a:p>
            </p:txBody>
          </p:sp>
          <p:sp>
            <p:nvSpPr>
              <p:cNvPr id="364910" name="Freeform 366"/>
              <p:cNvSpPr>
                <a:spLocks noChangeAspect="1"/>
              </p:cNvSpPr>
              <p:nvPr/>
            </p:nvSpPr>
            <p:spPr bwMode="auto">
              <a:xfrm>
                <a:off x="5149" y="1485"/>
                <a:ext cx="0" cy="8"/>
              </a:xfrm>
              <a:custGeom>
                <a:avLst/>
                <a:gdLst/>
                <a:ahLst/>
                <a:cxnLst>
                  <a:cxn ang="0">
                    <a:pos x="0" y="0"/>
                  </a:cxn>
                  <a:cxn ang="0">
                    <a:pos x="0" y="12"/>
                  </a:cxn>
                  <a:cxn ang="0">
                    <a:pos x="0" y="0"/>
                  </a:cxn>
                  <a:cxn ang="0">
                    <a:pos x="0" y="6"/>
                  </a:cxn>
                </a:cxnLst>
                <a:rect l="0" t="0" r="r" b="b"/>
                <a:pathLst>
                  <a:path h="12">
                    <a:moveTo>
                      <a:pt x="0" y="0"/>
                    </a:moveTo>
                    <a:lnTo>
                      <a:pt x="0" y="12"/>
                    </a:lnTo>
                    <a:lnTo>
                      <a:pt x="0" y="0"/>
                    </a:lnTo>
                    <a:lnTo>
                      <a:pt x="0" y="6"/>
                    </a:lnTo>
                  </a:path>
                </a:pathLst>
              </a:custGeom>
              <a:noFill/>
              <a:ln w="9525">
                <a:solidFill>
                  <a:srgbClr val="000000"/>
                </a:solidFill>
                <a:prstDash val="solid"/>
                <a:round/>
                <a:headEnd/>
                <a:tailEnd/>
              </a:ln>
            </p:spPr>
            <p:txBody>
              <a:bodyPr/>
              <a:lstStyle/>
              <a:p>
                <a:endParaRPr lang="en-US"/>
              </a:p>
            </p:txBody>
          </p:sp>
          <p:sp>
            <p:nvSpPr>
              <p:cNvPr id="364911" name="Freeform 367"/>
              <p:cNvSpPr>
                <a:spLocks noChangeAspect="1"/>
              </p:cNvSpPr>
              <p:nvPr/>
            </p:nvSpPr>
            <p:spPr bwMode="auto">
              <a:xfrm>
                <a:off x="5131" y="1485"/>
                <a:ext cx="14" cy="45"/>
              </a:xfrm>
              <a:custGeom>
                <a:avLst/>
                <a:gdLst/>
                <a:ahLst/>
                <a:cxnLst>
                  <a:cxn ang="0">
                    <a:pos x="18" y="0"/>
                  </a:cxn>
                  <a:cxn ang="0">
                    <a:pos x="6" y="66"/>
                  </a:cxn>
                  <a:cxn ang="0">
                    <a:pos x="0" y="48"/>
                  </a:cxn>
                  <a:cxn ang="0">
                    <a:pos x="6" y="6"/>
                  </a:cxn>
                  <a:cxn ang="0">
                    <a:pos x="18" y="0"/>
                  </a:cxn>
                </a:cxnLst>
                <a:rect l="0" t="0" r="r" b="b"/>
                <a:pathLst>
                  <a:path w="18" h="66">
                    <a:moveTo>
                      <a:pt x="18" y="0"/>
                    </a:moveTo>
                    <a:lnTo>
                      <a:pt x="6" y="66"/>
                    </a:lnTo>
                    <a:lnTo>
                      <a:pt x="0" y="48"/>
                    </a:lnTo>
                    <a:lnTo>
                      <a:pt x="6" y="6"/>
                    </a:lnTo>
                    <a:lnTo>
                      <a:pt x="18" y="0"/>
                    </a:lnTo>
                    <a:close/>
                  </a:path>
                </a:pathLst>
              </a:custGeom>
              <a:solidFill>
                <a:srgbClr val="FFAA00"/>
              </a:solidFill>
              <a:ln w="9525">
                <a:solidFill>
                  <a:srgbClr val="FFAA00"/>
                </a:solidFill>
                <a:prstDash val="solid"/>
                <a:round/>
                <a:headEnd/>
                <a:tailEnd/>
              </a:ln>
            </p:spPr>
            <p:txBody>
              <a:bodyPr/>
              <a:lstStyle/>
              <a:p>
                <a:endParaRPr lang="en-US"/>
              </a:p>
            </p:txBody>
          </p:sp>
          <p:sp>
            <p:nvSpPr>
              <p:cNvPr id="364912" name="Freeform 368"/>
              <p:cNvSpPr>
                <a:spLocks noChangeAspect="1"/>
              </p:cNvSpPr>
              <p:nvPr/>
            </p:nvSpPr>
            <p:spPr bwMode="auto">
              <a:xfrm>
                <a:off x="5131" y="1485"/>
                <a:ext cx="14" cy="45"/>
              </a:xfrm>
              <a:custGeom>
                <a:avLst/>
                <a:gdLst/>
                <a:ahLst/>
                <a:cxnLst>
                  <a:cxn ang="0">
                    <a:pos x="18" y="0"/>
                  </a:cxn>
                  <a:cxn ang="0">
                    <a:pos x="6" y="66"/>
                  </a:cxn>
                  <a:cxn ang="0">
                    <a:pos x="0" y="48"/>
                  </a:cxn>
                  <a:cxn ang="0">
                    <a:pos x="6" y="6"/>
                  </a:cxn>
                  <a:cxn ang="0">
                    <a:pos x="18" y="0"/>
                  </a:cxn>
                  <a:cxn ang="0">
                    <a:pos x="18" y="6"/>
                  </a:cxn>
                </a:cxnLst>
                <a:rect l="0" t="0" r="r" b="b"/>
                <a:pathLst>
                  <a:path w="18" h="66">
                    <a:moveTo>
                      <a:pt x="18" y="0"/>
                    </a:moveTo>
                    <a:lnTo>
                      <a:pt x="6" y="66"/>
                    </a:lnTo>
                    <a:lnTo>
                      <a:pt x="0" y="48"/>
                    </a:lnTo>
                    <a:lnTo>
                      <a:pt x="6" y="6"/>
                    </a:lnTo>
                    <a:lnTo>
                      <a:pt x="18" y="0"/>
                    </a:lnTo>
                    <a:lnTo>
                      <a:pt x="18" y="6"/>
                    </a:lnTo>
                  </a:path>
                </a:pathLst>
              </a:custGeom>
              <a:noFill/>
              <a:ln w="9525">
                <a:solidFill>
                  <a:srgbClr val="000000"/>
                </a:solidFill>
                <a:prstDash val="solid"/>
                <a:round/>
                <a:headEnd/>
                <a:tailEnd/>
              </a:ln>
            </p:spPr>
            <p:txBody>
              <a:bodyPr/>
              <a:lstStyle/>
              <a:p>
                <a:endParaRPr lang="en-US"/>
              </a:p>
            </p:txBody>
          </p:sp>
          <p:sp>
            <p:nvSpPr>
              <p:cNvPr id="364913" name="Freeform 369"/>
              <p:cNvSpPr>
                <a:spLocks noChangeAspect="1"/>
              </p:cNvSpPr>
              <p:nvPr/>
            </p:nvSpPr>
            <p:spPr bwMode="auto">
              <a:xfrm>
                <a:off x="4843" y="1444"/>
                <a:ext cx="297" cy="151"/>
              </a:xfrm>
              <a:custGeom>
                <a:avLst/>
                <a:gdLst/>
                <a:ahLst/>
                <a:cxnLst>
                  <a:cxn ang="0">
                    <a:pos x="390" y="162"/>
                  </a:cxn>
                  <a:cxn ang="0">
                    <a:pos x="384" y="156"/>
                  </a:cxn>
                  <a:cxn ang="0">
                    <a:pos x="390" y="162"/>
                  </a:cxn>
                  <a:cxn ang="0">
                    <a:pos x="384" y="162"/>
                  </a:cxn>
                  <a:cxn ang="0">
                    <a:pos x="102" y="210"/>
                  </a:cxn>
                  <a:cxn ang="0">
                    <a:pos x="0" y="222"/>
                  </a:cxn>
                  <a:cxn ang="0">
                    <a:pos x="24" y="210"/>
                  </a:cxn>
                  <a:cxn ang="0">
                    <a:pos x="78" y="150"/>
                  </a:cxn>
                  <a:cxn ang="0">
                    <a:pos x="84" y="168"/>
                  </a:cxn>
                  <a:cxn ang="0">
                    <a:pos x="96" y="174"/>
                  </a:cxn>
                  <a:cxn ang="0">
                    <a:pos x="156" y="150"/>
                  </a:cxn>
                  <a:cxn ang="0">
                    <a:pos x="162" y="132"/>
                  </a:cxn>
                  <a:cxn ang="0">
                    <a:pos x="156" y="132"/>
                  </a:cxn>
                  <a:cxn ang="0">
                    <a:pos x="180" y="66"/>
                  </a:cxn>
                  <a:cxn ang="0">
                    <a:pos x="198" y="72"/>
                  </a:cxn>
                  <a:cxn ang="0">
                    <a:pos x="204" y="48"/>
                  </a:cxn>
                  <a:cxn ang="0">
                    <a:pos x="216" y="48"/>
                  </a:cxn>
                  <a:cxn ang="0">
                    <a:pos x="234" y="18"/>
                  </a:cxn>
                  <a:cxn ang="0">
                    <a:pos x="234" y="0"/>
                  </a:cxn>
                  <a:cxn ang="0">
                    <a:pos x="264" y="18"/>
                  </a:cxn>
                  <a:cxn ang="0">
                    <a:pos x="264" y="6"/>
                  </a:cxn>
                  <a:cxn ang="0">
                    <a:pos x="300" y="24"/>
                  </a:cxn>
                  <a:cxn ang="0">
                    <a:pos x="306" y="30"/>
                  </a:cxn>
                  <a:cxn ang="0">
                    <a:pos x="294" y="54"/>
                  </a:cxn>
                  <a:cxn ang="0">
                    <a:pos x="300" y="60"/>
                  </a:cxn>
                  <a:cxn ang="0">
                    <a:pos x="306" y="60"/>
                  </a:cxn>
                  <a:cxn ang="0">
                    <a:pos x="318" y="66"/>
                  </a:cxn>
                  <a:cxn ang="0">
                    <a:pos x="354" y="78"/>
                  </a:cxn>
                  <a:cxn ang="0">
                    <a:pos x="354" y="96"/>
                  </a:cxn>
                  <a:cxn ang="0">
                    <a:pos x="318" y="78"/>
                  </a:cxn>
                  <a:cxn ang="0">
                    <a:pos x="342" y="102"/>
                  </a:cxn>
                  <a:cxn ang="0">
                    <a:pos x="360" y="102"/>
                  </a:cxn>
                  <a:cxn ang="0">
                    <a:pos x="348" y="108"/>
                  </a:cxn>
                  <a:cxn ang="0">
                    <a:pos x="360" y="108"/>
                  </a:cxn>
                  <a:cxn ang="0">
                    <a:pos x="360" y="114"/>
                  </a:cxn>
                  <a:cxn ang="0">
                    <a:pos x="354" y="114"/>
                  </a:cxn>
                  <a:cxn ang="0">
                    <a:pos x="354" y="120"/>
                  </a:cxn>
                  <a:cxn ang="0">
                    <a:pos x="330" y="108"/>
                  </a:cxn>
                  <a:cxn ang="0">
                    <a:pos x="366" y="138"/>
                  </a:cxn>
                  <a:cxn ang="0">
                    <a:pos x="360" y="138"/>
                  </a:cxn>
                  <a:cxn ang="0">
                    <a:pos x="330" y="120"/>
                  </a:cxn>
                  <a:cxn ang="0">
                    <a:pos x="330" y="126"/>
                  </a:cxn>
                  <a:cxn ang="0">
                    <a:pos x="342" y="132"/>
                  </a:cxn>
                  <a:cxn ang="0">
                    <a:pos x="360" y="144"/>
                  </a:cxn>
                  <a:cxn ang="0">
                    <a:pos x="384" y="138"/>
                  </a:cxn>
                  <a:cxn ang="0">
                    <a:pos x="390" y="162"/>
                  </a:cxn>
                </a:cxnLst>
                <a:rect l="0" t="0" r="r" b="b"/>
                <a:pathLst>
                  <a:path w="390" h="222">
                    <a:moveTo>
                      <a:pt x="390" y="162"/>
                    </a:moveTo>
                    <a:lnTo>
                      <a:pt x="384" y="156"/>
                    </a:lnTo>
                    <a:lnTo>
                      <a:pt x="390" y="162"/>
                    </a:lnTo>
                    <a:lnTo>
                      <a:pt x="384" y="162"/>
                    </a:lnTo>
                    <a:lnTo>
                      <a:pt x="102" y="210"/>
                    </a:lnTo>
                    <a:lnTo>
                      <a:pt x="0" y="222"/>
                    </a:lnTo>
                    <a:lnTo>
                      <a:pt x="24" y="210"/>
                    </a:lnTo>
                    <a:lnTo>
                      <a:pt x="78" y="150"/>
                    </a:lnTo>
                    <a:lnTo>
                      <a:pt x="84" y="168"/>
                    </a:lnTo>
                    <a:lnTo>
                      <a:pt x="96" y="174"/>
                    </a:lnTo>
                    <a:lnTo>
                      <a:pt x="156" y="150"/>
                    </a:lnTo>
                    <a:lnTo>
                      <a:pt x="162" y="132"/>
                    </a:lnTo>
                    <a:lnTo>
                      <a:pt x="156" y="132"/>
                    </a:lnTo>
                    <a:lnTo>
                      <a:pt x="180" y="66"/>
                    </a:lnTo>
                    <a:lnTo>
                      <a:pt x="198" y="72"/>
                    </a:lnTo>
                    <a:lnTo>
                      <a:pt x="204" y="48"/>
                    </a:lnTo>
                    <a:lnTo>
                      <a:pt x="216" y="48"/>
                    </a:lnTo>
                    <a:lnTo>
                      <a:pt x="234" y="18"/>
                    </a:lnTo>
                    <a:lnTo>
                      <a:pt x="234" y="0"/>
                    </a:lnTo>
                    <a:lnTo>
                      <a:pt x="264" y="18"/>
                    </a:lnTo>
                    <a:lnTo>
                      <a:pt x="264" y="6"/>
                    </a:lnTo>
                    <a:lnTo>
                      <a:pt x="300" y="24"/>
                    </a:lnTo>
                    <a:lnTo>
                      <a:pt x="306" y="30"/>
                    </a:lnTo>
                    <a:lnTo>
                      <a:pt x="294" y="54"/>
                    </a:lnTo>
                    <a:lnTo>
                      <a:pt x="300" y="60"/>
                    </a:lnTo>
                    <a:lnTo>
                      <a:pt x="306" y="60"/>
                    </a:lnTo>
                    <a:lnTo>
                      <a:pt x="318" y="66"/>
                    </a:lnTo>
                    <a:lnTo>
                      <a:pt x="354" y="78"/>
                    </a:lnTo>
                    <a:lnTo>
                      <a:pt x="354" y="96"/>
                    </a:lnTo>
                    <a:lnTo>
                      <a:pt x="318" y="78"/>
                    </a:lnTo>
                    <a:lnTo>
                      <a:pt x="342" y="102"/>
                    </a:lnTo>
                    <a:lnTo>
                      <a:pt x="360" y="102"/>
                    </a:lnTo>
                    <a:lnTo>
                      <a:pt x="348" y="108"/>
                    </a:lnTo>
                    <a:lnTo>
                      <a:pt x="360" y="108"/>
                    </a:lnTo>
                    <a:lnTo>
                      <a:pt x="360" y="114"/>
                    </a:lnTo>
                    <a:lnTo>
                      <a:pt x="354" y="114"/>
                    </a:lnTo>
                    <a:lnTo>
                      <a:pt x="354" y="120"/>
                    </a:lnTo>
                    <a:lnTo>
                      <a:pt x="330" y="108"/>
                    </a:lnTo>
                    <a:lnTo>
                      <a:pt x="366" y="138"/>
                    </a:lnTo>
                    <a:lnTo>
                      <a:pt x="360" y="138"/>
                    </a:lnTo>
                    <a:lnTo>
                      <a:pt x="330" y="120"/>
                    </a:lnTo>
                    <a:lnTo>
                      <a:pt x="330" y="126"/>
                    </a:lnTo>
                    <a:lnTo>
                      <a:pt x="342" y="132"/>
                    </a:lnTo>
                    <a:lnTo>
                      <a:pt x="360" y="144"/>
                    </a:lnTo>
                    <a:lnTo>
                      <a:pt x="384" y="138"/>
                    </a:lnTo>
                    <a:lnTo>
                      <a:pt x="390" y="162"/>
                    </a:lnTo>
                    <a:close/>
                  </a:path>
                </a:pathLst>
              </a:custGeom>
              <a:solidFill>
                <a:srgbClr val="FFAA00"/>
              </a:solidFill>
              <a:ln w="9525">
                <a:solidFill>
                  <a:srgbClr val="FFAA00"/>
                </a:solidFill>
                <a:prstDash val="solid"/>
                <a:round/>
                <a:headEnd/>
                <a:tailEnd/>
              </a:ln>
            </p:spPr>
            <p:txBody>
              <a:bodyPr/>
              <a:lstStyle/>
              <a:p>
                <a:endParaRPr lang="en-US"/>
              </a:p>
            </p:txBody>
          </p:sp>
          <p:sp>
            <p:nvSpPr>
              <p:cNvPr id="364914" name="Freeform 370"/>
              <p:cNvSpPr>
                <a:spLocks noChangeAspect="1"/>
              </p:cNvSpPr>
              <p:nvPr/>
            </p:nvSpPr>
            <p:spPr bwMode="auto">
              <a:xfrm>
                <a:off x="4843" y="1444"/>
                <a:ext cx="297" cy="151"/>
              </a:xfrm>
              <a:custGeom>
                <a:avLst/>
                <a:gdLst/>
                <a:ahLst/>
                <a:cxnLst>
                  <a:cxn ang="0">
                    <a:pos x="390" y="162"/>
                  </a:cxn>
                  <a:cxn ang="0">
                    <a:pos x="384" y="156"/>
                  </a:cxn>
                  <a:cxn ang="0">
                    <a:pos x="390" y="162"/>
                  </a:cxn>
                  <a:cxn ang="0">
                    <a:pos x="384" y="162"/>
                  </a:cxn>
                  <a:cxn ang="0">
                    <a:pos x="102" y="210"/>
                  </a:cxn>
                  <a:cxn ang="0">
                    <a:pos x="0" y="222"/>
                  </a:cxn>
                  <a:cxn ang="0">
                    <a:pos x="24" y="210"/>
                  </a:cxn>
                  <a:cxn ang="0">
                    <a:pos x="78" y="150"/>
                  </a:cxn>
                  <a:cxn ang="0">
                    <a:pos x="84" y="168"/>
                  </a:cxn>
                  <a:cxn ang="0">
                    <a:pos x="96" y="174"/>
                  </a:cxn>
                  <a:cxn ang="0">
                    <a:pos x="156" y="150"/>
                  </a:cxn>
                  <a:cxn ang="0">
                    <a:pos x="162" y="132"/>
                  </a:cxn>
                  <a:cxn ang="0">
                    <a:pos x="156" y="132"/>
                  </a:cxn>
                  <a:cxn ang="0">
                    <a:pos x="180" y="66"/>
                  </a:cxn>
                  <a:cxn ang="0">
                    <a:pos x="198" y="72"/>
                  </a:cxn>
                  <a:cxn ang="0">
                    <a:pos x="204" y="48"/>
                  </a:cxn>
                  <a:cxn ang="0">
                    <a:pos x="216" y="48"/>
                  </a:cxn>
                  <a:cxn ang="0">
                    <a:pos x="234" y="18"/>
                  </a:cxn>
                  <a:cxn ang="0">
                    <a:pos x="234" y="0"/>
                  </a:cxn>
                  <a:cxn ang="0">
                    <a:pos x="264" y="18"/>
                  </a:cxn>
                  <a:cxn ang="0">
                    <a:pos x="264" y="6"/>
                  </a:cxn>
                  <a:cxn ang="0">
                    <a:pos x="300" y="24"/>
                  </a:cxn>
                  <a:cxn ang="0">
                    <a:pos x="306" y="30"/>
                  </a:cxn>
                  <a:cxn ang="0">
                    <a:pos x="294" y="54"/>
                  </a:cxn>
                  <a:cxn ang="0">
                    <a:pos x="300" y="60"/>
                  </a:cxn>
                  <a:cxn ang="0">
                    <a:pos x="306" y="60"/>
                  </a:cxn>
                  <a:cxn ang="0">
                    <a:pos x="318" y="66"/>
                  </a:cxn>
                  <a:cxn ang="0">
                    <a:pos x="354" y="78"/>
                  </a:cxn>
                  <a:cxn ang="0">
                    <a:pos x="354" y="96"/>
                  </a:cxn>
                  <a:cxn ang="0">
                    <a:pos x="318" y="78"/>
                  </a:cxn>
                  <a:cxn ang="0">
                    <a:pos x="342" y="102"/>
                  </a:cxn>
                  <a:cxn ang="0">
                    <a:pos x="360" y="102"/>
                  </a:cxn>
                  <a:cxn ang="0">
                    <a:pos x="348" y="108"/>
                  </a:cxn>
                  <a:cxn ang="0">
                    <a:pos x="360" y="108"/>
                  </a:cxn>
                  <a:cxn ang="0">
                    <a:pos x="360" y="114"/>
                  </a:cxn>
                  <a:cxn ang="0">
                    <a:pos x="354" y="114"/>
                  </a:cxn>
                  <a:cxn ang="0">
                    <a:pos x="354" y="120"/>
                  </a:cxn>
                  <a:cxn ang="0">
                    <a:pos x="330" y="108"/>
                  </a:cxn>
                  <a:cxn ang="0">
                    <a:pos x="366" y="138"/>
                  </a:cxn>
                  <a:cxn ang="0">
                    <a:pos x="360" y="138"/>
                  </a:cxn>
                  <a:cxn ang="0">
                    <a:pos x="330" y="120"/>
                  </a:cxn>
                  <a:cxn ang="0">
                    <a:pos x="330" y="126"/>
                  </a:cxn>
                  <a:cxn ang="0">
                    <a:pos x="342" y="132"/>
                  </a:cxn>
                  <a:cxn ang="0">
                    <a:pos x="360" y="144"/>
                  </a:cxn>
                  <a:cxn ang="0">
                    <a:pos x="384" y="138"/>
                  </a:cxn>
                  <a:cxn ang="0">
                    <a:pos x="390" y="162"/>
                  </a:cxn>
                  <a:cxn ang="0">
                    <a:pos x="390" y="168"/>
                  </a:cxn>
                </a:cxnLst>
                <a:rect l="0" t="0" r="r" b="b"/>
                <a:pathLst>
                  <a:path w="390" h="222">
                    <a:moveTo>
                      <a:pt x="390" y="162"/>
                    </a:moveTo>
                    <a:lnTo>
                      <a:pt x="384" y="156"/>
                    </a:lnTo>
                    <a:lnTo>
                      <a:pt x="390" y="162"/>
                    </a:lnTo>
                    <a:lnTo>
                      <a:pt x="384" y="162"/>
                    </a:lnTo>
                    <a:lnTo>
                      <a:pt x="102" y="210"/>
                    </a:lnTo>
                    <a:lnTo>
                      <a:pt x="0" y="222"/>
                    </a:lnTo>
                    <a:lnTo>
                      <a:pt x="24" y="210"/>
                    </a:lnTo>
                    <a:lnTo>
                      <a:pt x="78" y="150"/>
                    </a:lnTo>
                    <a:lnTo>
                      <a:pt x="84" y="168"/>
                    </a:lnTo>
                    <a:lnTo>
                      <a:pt x="96" y="174"/>
                    </a:lnTo>
                    <a:lnTo>
                      <a:pt x="156" y="150"/>
                    </a:lnTo>
                    <a:lnTo>
                      <a:pt x="162" y="132"/>
                    </a:lnTo>
                    <a:lnTo>
                      <a:pt x="156" y="132"/>
                    </a:lnTo>
                    <a:lnTo>
                      <a:pt x="180" y="66"/>
                    </a:lnTo>
                    <a:lnTo>
                      <a:pt x="198" y="72"/>
                    </a:lnTo>
                    <a:lnTo>
                      <a:pt x="204" y="48"/>
                    </a:lnTo>
                    <a:lnTo>
                      <a:pt x="216" y="48"/>
                    </a:lnTo>
                    <a:lnTo>
                      <a:pt x="234" y="18"/>
                    </a:lnTo>
                    <a:lnTo>
                      <a:pt x="234" y="0"/>
                    </a:lnTo>
                    <a:lnTo>
                      <a:pt x="264" y="18"/>
                    </a:lnTo>
                    <a:lnTo>
                      <a:pt x="264" y="6"/>
                    </a:lnTo>
                    <a:lnTo>
                      <a:pt x="300" y="24"/>
                    </a:lnTo>
                    <a:lnTo>
                      <a:pt x="306" y="30"/>
                    </a:lnTo>
                    <a:lnTo>
                      <a:pt x="294" y="54"/>
                    </a:lnTo>
                    <a:lnTo>
                      <a:pt x="300" y="60"/>
                    </a:lnTo>
                    <a:lnTo>
                      <a:pt x="306" y="60"/>
                    </a:lnTo>
                    <a:lnTo>
                      <a:pt x="318" y="66"/>
                    </a:lnTo>
                    <a:lnTo>
                      <a:pt x="354" y="78"/>
                    </a:lnTo>
                    <a:lnTo>
                      <a:pt x="354" y="96"/>
                    </a:lnTo>
                    <a:lnTo>
                      <a:pt x="318" y="78"/>
                    </a:lnTo>
                    <a:lnTo>
                      <a:pt x="342" y="102"/>
                    </a:lnTo>
                    <a:lnTo>
                      <a:pt x="360" y="102"/>
                    </a:lnTo>
                    <a:lnTo>
                      <a:pt x="348" y="108"/>
                    </a:lnTo>
                    <a:lnTo>
                      <a:pt x="360" y="108"/>
                    </a:lnTo>
                    <a:lnTo>
                      <a:pt x="360" y="114"/>
                    </a:lnTo>
                    <a:lnTo>
                      <a:pt x="354" y="114"/>
                    </a:lnTo>
                    <a:lnTo>
                      <a:pt x="354" y="120"/>
                    </a:lnTo>
                    <a:lnTo>
                      <a:pt x="330" y="108"/>
                    </a:lnTo>
                    <a:lnTo>
                      <a:pt x="366" y="138"/>
                    </a:lnTo>
                    <a:lnTo>
                      <a:pt x="360" y="138"/>
                    </a:lnTo>
                    <a:lnTo>
                      <a:pt x="330" y="120"/>
                    </a:lnTo>
                    <a:lnTo>
                      <a:pt x="330" y="126"/>
                    </a:lnTo>
                    <a:lnTo>
                      <a:pt x="342" y="132"/>
                    </a:lnTo>
                    <a:lnTo>
                      <a:pt x="360" y="144"/>
                    </a:lnTo>
                    <a:lnTo>
                      <a:pt x="384" y="138"/>
                    </a:lnTo>
                    <a:lnTo>
                      <a:pt x="390" y="162"/>
                    </a:lnTo>
                    <a:lnTo>
                      <a:pt x="390" y="168"/>
                    </a:lnTo>
                  </a:path>
                </a:pathLst>
              </a:custGeom>
              <a:noFill/>
              <a:ln w="9525">
                <a:solidFill>
                  <a:srgbClr val="000000"/>
                </a:solidFill>
                <a:prstDash val="solid"/>
                <a:round/>
                <a:headEnd/>
                <a:tailEnd/>
              </a:ln>
            </p:spPr>
            <p:txBody>
              <a:bodyPr/>
              <a:lstStyle/>
              <a:p>
                <a:endParaRPr lang="en-US"/>
              </a:p>
            </p:txBody>
          </p:sp>
          <p:sp>
            <p:nvSpPr>
              <p:cNvPr id="364915" name="Freeform 371"/>
              <p:cNvSpPr>
                <a:spLocks noChangeAspect="1"/>
              </p:cNvSpPr>
              <p:nvPr/>
            </p:nvSpPr>
            <p:spPr bwMode="auto">
              <a:xfrm>
                <a:off x="3424" y="976"/>
                <a:ext cx="261" cy="167"/>
              </a:xfrm>
              <a:custGeom>
                <a:avLst/>
                <a:gdLst/>
                <a:ahLst/>
                <a:cxnLst>
                  <a:cxn ang="0">
                    <a:pos x="24" y="162"/>
                  </a:cxn>
                  <a:cxn ang="0">
                    <a:pos x="0" y="150"/>
                  </a:cxn>
                  <a:cxn ang="0">
                    <a:pos x="6" y="126"/>
                  </a:cxn>
                  <a:cxn ang="0">
                    <a:pos x="6" y="144"/>
                  </a:cxn>
                  <a:cxn ang="0">
                    <a:pos x="18" y="126"/>
                  </a:cxn>
                  <a:cxn ang="0">
                    <a:pos x="6" y="126"/>
                  </a:cxn>
                  <a:cxn ang="0">
                    <a:pos x="12" y="108"/>
                  </a:cxn>
                  <a:cxn ang="0">
                    <a:pos x="12" y="108"/>
                  </a:cxn>
                  <a:cxn ang="0">
                    <a:pos x="12" y="54"/>
                  </a:cxn>
                  <a:cxn ang="0">
                    <a:pos x="6" y="36"/>
                  </a:cxn>
                  <a:cxn ang="0">
                    <a:pos x="12" y="12"/>
                  </a:cxn>
                  <a:cxn ang="0">
                    <a:pos x="42" y="36"/>
                  </a:cxn>
                  <a:cxn ang="0">
                    <a:pos x="72" y="48"/>
                  </a:cxn>
                  <a:cxn ang="0">
                    <a:pos x="84" y="60"/>
                  </a:cxn>
                  <a:cxn ang="0">
                    <a:pos x="84" y="54"/>
                  </a:cxn>
                  <a:cxn ang="0">
                    <a:pos x="90" y="60"/>
                  </a:cxn>
                  <a:cxn ang="0">
                    <a:pos x="90" y="72"/>
                  </a:cxn>
                  <a:cxn ang="0">
                    <a:pos x="78" y="72"/>
                  </a:cxn>
                  <a:cxn ang="0">
                    <a:pos x="60" y="96"/>
                  </a:cxn>
                  <a:cxn ang="0">
                    <a:pos x="60" y="96"/>
                  </a:cxn>
                  <a:cxn ang="0">
                    <a:pos x="90" y="72"/>
                  </a:cxn>
                  <a:cxn ang="0">
                    <a:pos x="90" y="66"/>
                  </a:cxn>
                  <a:cxn ang="0">
                    <a:pos x="96" y="72"/>
                  </a:cxn>
                  <a:cxn ang="0">
                    <a:pos x="96" y="78"/>
                  </a:cxn>
                  <a:cxn ang="0">
                    <a:pos x="84" y="84"/>
                  </a:cxn>
                  <a:cxn ang="0">
                    <a:pos x="90" y="96"/>
                  </a:cxn>
                  <a:cxn ang="0">
                    <a:pos x="84" y="108"/>
                  </a:cxn>
                  <a:cxn ang="0">
                    <a:pos x="84" y="102"/>
                  </a:cxn>
                  <a:cxn ang="0">
                    <a:pos x="72" y="114"/>
                  </a:cxn>
                  <a:cxn ang="0">
                    <a:pos x="72" y="96"/>
                  </a:cxn>
                  <a:cxn ang="0">
                    <a:pos x="60" y="108"/>
                  </a:cxn>
                  <a:cxn ang="0">
                    <a:pos x="66" y="120"/>
                  </a:cxn>
                  <a:cxn ang="0">
                    <a:pos x="96" y="108"/>
                  </a:cxn>
                  <a:cxn ang="0">
                    <a:pos x="96" y="84"/>
                  </a:cxn>
                  <a:cxn ang="0">
                    <a:pos x="108" y="66"/>
                  </a:cxn>
                  <a:cxn ang="0">
                    <a:pos x="96" y="36"/>
                  </a:cxn>
                  <a:cxn ang="0">
                    <a:pos x="108" y="30"/>
                  </a:cxn>
                  <a:cxn ang="0">
                    <a:pos x="102" y="0"/>
                  </a:cxn>
                  <a:cxn ang="0">
                    <a:pos x="342" y="60"/>
                  </a:cxn>
                  <a:cxn ang="0">
                    <a:pos x="300" y="246"/>
                  </a:cxn>
                  <a:cxn ang="0">
                    <a:pos x="216" y="228"/>
                  </a:cxn>
                  <a:cxn ang="0">
                    <a:pos x="114" y="228"/>
                  </a:cxn>
                  <a:cxn ang="0">
                    <a:pos x="84" y="210"/>
                  </a:cxn>
                  <a:cxn ang="0">
                    <a:pos x="60" y="216"/>
                  </a:cxn>
                  <a:cxn ang="0">
                    <a:pos x="42" y="204"/>
                  </a:cxn>
                  <a:cxn ang="0">
                    <a:pos x="42" y="174"/>
                  </a:cxn>
                  <a:cxn ang="0">
                    <a:pos x="24" y="162"/>
                  </a:cxn>
                </a:cxnLst>
                <a:rect l="0" t="0" r="r" b="b"/>
                <a:pathLst>
                  <a:path w="342" h="246">
                    <a:moveTo>
                      <a:pt x="24" y="162"/>
                    </a:moveTo>
                    <a:lnTo>
                      <a:pt x="0" y="150"/>
                    </a:lnTo>
                    <a:lnTo>
                      <a:pt x="6" y="126"/>
                    </a:lnTo>
                    <a:lnTo>
                      <a:pt x="6" y="144"/>
                    </a:lnTo>
                    <a:lnTo>
                      <a:pt x="18" y="126"/>
                    </a:lnTo>
                    <a:lnTo>
                      <a:pt x="6" y="126"/>
                    </a:lnTo>
                    <a:lnTo>
                      <a:pt x="12" y="108"/>
                    </a:lnTo>
                    <a:lnTo>
                      <a:pt x="12" y="108"/>
                    </a:lnTo>
                    <a:lnTo>
                      <a:pt x="12" y="54"/>
                    </a:lnTo>
                    <a:lnTo>
                      <a:pt x="6" y="36"/>
                    </a:lnTo>
                    <a:lnTo>
                      <a:pt x="12" y="12"/>
                    </a:lnTo>
                    <a:lnTo>
                      <a:pt x="42" y="36"/>
                    </a:lnTo>
                    <a:lnTo>
                      <a:pt x="72" y="48"/>
                    </a:lnTo>
                    <a:lnTo>
                      <a:pt x="84" y="60"/>
                    </a:lnTo>
                    <a:lnTo>
                      <a:pt x="84" y="54"/>
                    </a:lnTo>
                    <a:lnTo>
                      <a:pt x="90" y="60"/>
                    </a:lnTo>
                    <a:lnTo>
                      <a:pt x="90" y="72"/>
                    </a:lnTo>
                    <a:lnTo>
                      <a:pt x="78" y="72"/>
                    </a:lnTo>
                    <a:lnTo>
                      <a:pt x="60" y="96"/>
                    </a:lnTo>
                    <a:lnTo>
                      <a:pt x="60" y="96"/>
                    </a:lnTo>
                    <a:lnTo>
                      <a:pt x="90" y="72"/>
                    </a:lnTo>
                    <a:lnTo>
                      <a:pt x="90" y="66"/>
                    </a:lnTo>
                    <a:lnTo>
                      <a:pt x="96" y="72"/>
                    </a:lnTo>
                    <a:lnTo>
                      <a:pt x="96" y="78"/>
                    </a:lnTo>
                    <a:lnTo>
                      <a:pt x="84" y="84"/>
                    </a:lnTo>
                    <a:lnTo>
                      <a:pt x="90" y="96"/>
                    </a:lnTo>
                    <a:lnTo>
                      <a:pt x="84" y="108"/>
                    </a:lnTo>
                    <a:lnTo>
                      <a:pt x="84" y="102"/>
                    </a:lnTo>
                    <a:lnTo>
                      <a:pt x="72" y="114"/>
                    </a:lnTo>
                    <a:lnTo>
                      <a:pt x="72" y="96"/>
                    </a:lnTo>
                    <a:lnTo>
                      <a:pt x="60" y="108"/>
                    </a:lnTo>
                    <a:lnTo>
                      <a:pt x="66" y="120"/>
                    </a:lnTo>
                    <a:lnTo>
                      <a:pt x="96" y="108"/>
                    </a:lnTo>
                    <a:lnTo>
                      <a:pt x="96" y="84"/>
                    </a:lnTo>
                    <a:lnTo>
                      <a:pt x="108" y="66"/>
                    </a:lnTo>
                    <a:lnTo>
                      <a:pt x="96" y="36"/>
                    </a:lnTo>
                    <a:lnTo>
                      <a:pt x="108" y="30"/>
                    </a:lnTo>
                    <a:lnTo>
                      <a:pt x="102" y="0"/>
                    </a:lnTo>
                    <a:lnTo>
                      <a:pt x="342" y="60"/>
                    </a:lnTo>
                    <a:lnTo>
                      <a:pt x="300" y="246"/>
                    </a:lnTo>
                    <a:lnTo>
                      <a:pt x="216" y="228"/>
                    </a:lnTo>
                    <a:lnTo>
                      <a:pt x="114" y="228"/>
                    </a:lnTo>
                    <a:lnTo>
                      <a:pt x="84" y="210"/>
                    </a:lnTo>
                    <a:lnTo>
                      <a:pt x="60" y="216"/>
                    </a:lnTo>
                    <a:lnTo>
                      <a:pt x="42" y="204"/>
                    </a:lnTo>
                    <a:lnTo>
                      <a:pt x="42" y="174"/>
                    </a:lnTo>
                    <a:lnTo>
                      <a:pt x="24" y="162"/>
                    </a:lnTo>
                    <a:close/>
                  </a:path>
                </a:pathLst>
              </a:custGeom>
              <a:solidFill>
                <a:srgbClr val="E8D898"/>
              </a:solidFill>
              <a:ln w="9525">
                <a:solidFill>
                  <a:srgbClr val="E8D898"/>
                </a:solidFill>
                <a:prstDash val="solid"/>
                <a:round/>
                <a:headEnd/>
                <a:tailEnd/>
              </a:ln>
            </p:spPr>
            <p:txBody>
              <a:bodyPr/>
              <a:lstStyle/>
              <a:p>
                <a:endParaRPr lang="en-US"/>
              </a:p>
            </p:txBody>
          </p:sp>
          <p:sp>
            <p:nvSpPr>
              <p:cNvPr id="364916" name="Freeform 372"/>
              <p:cNvSpPr>
                <a:spLocks noChangeAspect="1"/>
              </p:cNvSpPr>
              <p:nvPr/>
            </p:nvSpPr>
            <p:spPr bwMode="auto">
              <a:xfrm>
                <a:off x="3424" y="976"/>
                <a:ext cx="261" cy="167"/>
              </a:xfrm>
              <a:custGeom>
                <a:avLst/>
                <a:gdLst/>
                <a:ahLst/>
                <a:cxnLst>
                  <a:cxn ang="0">
                    <a:pos x="24" y="162"/>
                  </a:cxn>
                  <a:cxn ang="0">
                    <a:pos x="0" y="150"/>
                  </a:cxn>
                  <a:cxn ang="0">
                    <a:pos x="6" y="126"/>
                  </a:cxn>
                  <a:cxn ang="0">
                    <a:pos x="6" y="144"/>
                  </a:cxn>
                  <a:cxn ang="0">
                    <a:pos x="18" y="126"/>
                  </a:cxn>
                  <a:cxn ang="0">
                    <a:pos x="6" y="126"/>
                  </a:cxn>
                  <a:cxn ang="0">
                    <a:pos x="12" y="108"/>
                  </a:cxn>
                  <a:cxn ang="0">
                    <a:pos x="24" y="108"/>
                  </a:cxn>
                  <a:cxn ang="0">
                    <a:pos x="12" y="108"/>
                  </a:cxn>
                  <a:cxn ang="0">
                    <a:pos x="12" y="54"/>
                  </a:cxn>
                  <a:cxn ang="0">
                    <a:pos x="6" y="36"/>
                  </a:cxn>
                  <a:cxn ang="0">
                    <a:pos x="12" y="12"/>
                  </a:cxn>
                  <a:cxn ang="0">
                    <a:pos x="42" y="36"/>
                  </a:cxn>
                  <a:cxn ang="0">
                    <a:pos x="72" y="48"/>
                  </a:cxn>
                  <a:cxn ang="0">
                    <a:pos x="84" y="60"/>
                  </a:cxn>
                  <a:cxn ang="0">
                    <a:pos x="84" y="54"/>
                  </a:cxn>
                  <a:cxn ang="0">
                    <a:pos x="90" y="60"/>
                  </a:cxn>
                  <a:cxn ang="0">
                    <a:pos x="90" y="72"/>
                  </a:cxn>
                  <a:cxn ang="0">
                    <a:pos x="78" y="72"/>
                  </a:cxn>
                  <a:cxn ang="0">
                    <a:pos x="60" y="96"/>
                  </a:cxn>
                  <a:cxn ang="0">
                    <a:pos x="72" y="96"/>
                  </a:cxn>
                  <a:cxn ang="0">
                    <a:pos x="60" y="96"/>
                  </a:cxn>
                  <a:cxn ang="0">
                    <a:pos x="90" y="72"/>
                  </a:cxn>
                  <a:cxn ang="0">
                    <a:pos x="90" y="66"/>
                  </a:cxn>
                  <a:cxn ang="0">
                    <a:pos x="96" y="72"/>
                  </a:cxn>
                  <a:cxn ang="0">
                    <a:pos x="96" y="78"/>
                  </a:cxn>
                  <a:cxn ang="0">
                    <a:pos x="84" y="84"/>
                  </a:cxn>
                  <a:cxn ang="0">
                    <a:pos x="90" y="96"/>
                  </a:cxn>
                  <a:cxn ang="0">
                    <a:pos x="84" y="108"/>
                  </a:cxn>
                  <a:cxn ang="0">
                    <a:pos x="84" y="102"/>
                  </a:cxn>
                  <a:cxn ang="0">
                    <a:pos x="72" y="114"/>
                  </a:cxn>
                  <a:cxn ang="0">
                    <a:pos x="72" y="96"/>
                  </a:cxn>
                  <a:cxn ang="0">
                    <a:pos x="60" y="108"/>
                  </a:cxn>
                  <a:cxn ang="0">
                    <a:pos x="66" y="120"/>
                  </a:cxn>
                  <a:cxn ang="0">
                    <a:pos x="96" y="108"/>
                  </a:cxn>
                  <a:cxn ang="0">
                    <a:pos x="96" y="84"/>
                  </a:cxn>
                  <a:cxn ang="0">
                    <a:pos x="108" y="66"/>
                  </a:cxn>
                  <a:cxn ang="0">
                    <a:pos x="96" y="36"/>
                  </a:cxn>
                  <a:cxn ang="0">
                    <a:pos x="108" y="30"/>
                  </a:cxn>
                  <a:cxn ang="0">
                    <a:pos x="102" y="0"/>
                  </a:cxn>
                  <a:cxn ang="0">
                    <a:pos x="342" y="60"/>
                  </a:cxn>
                  <a:cxn ang="0">
                    <a:pos x="300" y="246"/>
                  </a:cxn>
                  <a:cxn ang="0">
                    <a:pos x="216" y="228"/>
                  </a:cxn>
                  <a:cxn ang="0">
                    <a:pos x="114" y="228"/>
                  </a:cxn>
                  <a:cxn ang="0">
                    <a:pos x="84" y="210"/>
                  </a:cxn>
                  <a:cxn ang="0">
                    <a:pos x="60" y="216"/>
                  </a:cxn>
                  <a:cxn ang="0">
                    <a:pos x="42" y="204"/>
                  </a:cxn>
                  <a:cxn ang="0">
                    <a:pos x="42" y="174"/>
                  </a:cxn>
                  <a:cxn ang="0">
                    <a:pos x="24" y="162"/>
                  </a:cxn>
                  <a:cxn ang="0">
                    <a:pos x="24" y="168"/>
                  </a:cxn>
                </a:cxnLst>
                <a:rect l="0" t="0" r="r" b="b"/>
                <a:pathLst>
                  <a:path w="342" h="246">
                    <a:moveTo>
                      <a:pt x="24" y="162"/>
                    </a:moveTo>
                    <a:lnTo>
                      <a:pt x="0" y="150"/>
                    </a:lnTo>
                    <a:lnTo>
                      <a:pt x="6" y="126"/>
                    </a:lnTo>
                    <a:lnTo>
                      <a:pt x="6" y="144"/>
                    </a:lnTo>
                    <a:lnTo>
                      <a:pt x="18" y="126"/>
                    </a:lnTo>
                    <a:lnTo>
                      <a:pt x="6" y="126"/>
                    </a:lnTo>
                    <a:lnTo>
                      <a:pt x="12" y="108"/>
                    </a:lnTo>
                    <a:lnTo>
                      <a:pt x="24" y="108"/>
                    </a:lnTo>
                    <a:lnTo>
                      <a:pt x="12" y="108"/>
                    </a:lnTo>
                    <a:lnTo>
                      <a:pt x="12" y="54"/>
                    </a:lnTo>
                    <a:lnTo>
                      <a:pt x="6" y="36"/>
                    </a:lnTo>
                    <a:lnTo>
                      <a:pt x="12" y="12"/>
                    </a:lnTo>
                    <a:lnTo>
                      <a:pt x="42" y="36"/>
                    </a:lnTo>
                    <a:lnTo>
                      <a:pt x="72" y="48"/>
                    </a:lnTo>
                    <a:lnTo>
                      <a:pt x="84" y="60"/>
                    </a:lnTo>
                    <a:lnTo>
                      <a:pt x="84" y="54"/>
                    </a:lnTo>
                    <a:lnTo>
                      <a:pt x="90" y="60"/>
                    </a:lnTo>
                    <a:lnTo>
                      <a:pt x="90" y="72"/>
                    </a:lnTo>
                    <a:lnTo>
                      <a:pt x="78" y="72"/>
                    </a:lnTo>
                    <a:lnTo>
                      <a:pt x="60" y="96"/>
                    </a:lnTo>
                    <a:lnTo>
                      <a:pt x="72" y="96"/>
                    </a:lnTo>
                    <a:lnTo>
                      <a:pt x="60" y="96"/>
                    </a:lnTo>
                    <a:lnTo>
                      <a:pt x="90" y="72"/>
                    </a:lnTo>
                    <a:lnTo>
                      <a:pt x="90" y="66"/>
                    </a:lnTo>
                    <a:lnTo>
                      <a:pt x="96" y="72"/>
                    </a:lnTo>
                    <a:lnTo>
                      <a:pt x="96" y="78"/>
                    </a:lnTo>
                    <a:lnTo>
                      <a:pt x="84" y="84"/>
                    </a:lnTo>
                    <a:lnTo>
                      <a:pt x="90" y="96"/>
                    </a:lnTo>
                    <a:lnTo>
                      <a:pt x="84" y="108"/>
                    </a:lnTo>
                    <a:lnTo>
                      <a:pt x="84" y="102"/>
                    </a:lnTo>
                    <a:lnTo>
                      <a:pt x="72" y="114"/>
                    </a:lnTo>
                    <a:lnTo>
                      <a:pt x="72" y="96"/>
                    </a:lnTo>
                    <a:lnTo>
                      <a:pt x="60" y="108"/>
                    </a:lnTo>
                    <a:lnTo>
                      <a:pt x="66" y="120"/>
                    </a:lnTo>
                    <a:lnTo>
                      <a:pt x="96" y="108"/>
                    </a:lnTo>
                    <a:lnTo>
                      <a:pt x="96" y="84"/>
                    </a:lnTo>
                    <a:lnTo>
                      <a:pt x="108" y="66"/>
                    </a:lnTo>
                    <a:lnTo>
                      <a:pt x="96" y="36"/>
                    </a:lnTo>
                    <a:lnTo>
                      <a:pt x="108" y="30"/>
                    </a:lnTo>
                    <a:lnTo>
                      <a:pt x="102" y="0"/>
                    </a:lnTo>
                    <a:lnTo>
                      <a:pt x="342" y="60"/>
                    </a:lnTo>
                    <a:lnTo>
                      <a:pt x="300" y="246"/>
                    </a:lnTo>
                    <a:lnTo>
                      <a:pt x="216" y="228"/>
                    </a:lnTo>
                    <a:lnTo>
                      <a:pt x="114" y="228"/>
                    </a:lnTo>
                    <a:lnTo>
                      <a:pt x="84" y="210"/>
                    </a:lnTo>
                    <a:lnTo>
                      <a:pt x="60" y="216"/>
                    </a:lnTo>
                    <a:lnTo>
                      <a:pt x="42" y="204"/>
                    </a:lnTo>
                    <a:lnTo>
                      <a:pt x="42" y="174"/>
                    </a:lnTo>
                    <a:lnTo>
                      <a:pt x="24" y="162"/>
                    </a:lnTo>
                    <a:lnTo>
                      <a:pt x="24" y="168"/>
                    </a:lnTo>
                  </a:path>
                </a:pathLst>
              </a:custGeom>
              <a:noFill/>
              <a:ln w="9525">
                <a:solidFill>
                  <a:srgbClr val="000000"/>
                </a:solidFill>
                <a:prstDash val="solid"/>
                <a:round/>
                <a:headEnd/>
                <a:tailEnd/>
              </a:ln>
            </p:spPr>
            <p:txBody>
              <a:bodyPr/>
              <a:lstStyle/>
              <a:p>
                <a:endParaRPr lang="en-US"/>
              </a:p>
            </p:txBody>
          </p:sp>
          <p:sp>
            <p:nvSpPr>
              <p:cNvPr id="364917" name="Freeform 373"/>
              <p:cNvSpPr>
                <a:spLocks noChangeAspect="1"/>
              </p:cNvSpPr>
              <p:nvPr/>
            </p:nvSpPr>
            <p:spPr bwMode="auto">
              <a:xfrm>
                <a:off x="4870" y="1408"/>
                <a:ext cx="174" cy="154"/>
              </a:xfrm>
              <a:custGeom>
                <a:avLst/>
                <a:gdLst/>
                <a:ahLst/>
                <a:cxnLst>
                  <a:cxn ang="0">
                    <a:pos x="138" y="48"/>
                  </a:cxn>
                  <a:cxn ang="0">
                    <a:pos x="144" y="78"/>
                  </a:cxn>
                  <a:cxn ang="0">
                    <a:pos x="174" y="48"/>
                  </a:cxn>
                  <a:cxn ang="0">
                    <a:pos x="192" y="54"/>
                  </a:cxn>
                  <a:cxn ang="0">
                    <a:pos x="204" y="42"/>
                  </a:cxn>
                  <a:cxn ang="0">
                    <a:pos x="222" y="42"/>
                  </a:cxn>
                  <a:cxn ang="0">
                    <a:pos x="228" y="60"/>
                  </a:cxn>
                  <a:cxn ang="0">
                    <a:pos x="228" y="72"/>
                  </a:cxn>
                  <a:cxn ang="0">
                    <a:pos x="198" y="54"/>
                  </a:cxn>
                  <a:cxn ang="0">
                    <a:pos x="198" y="72"/>
                  </a:cxn>
                  <a:cxn ang="0">
                    <a:pos x="180" y="102"/>
                  </a:cxn>
                  <a:cxn ang="0">
                    <a:pos x="168" y="102"/>
                  </a:cxn>
                  <a:cxn ang="0">
                    <a:pos x="162" y="126"/>
                  </a:cxn>
                  <a:cxn ang="0">
                    <a:pos x="144" y="120"/>
                  </a:cxn>
                  <a:cxn ang="0">
                    <a:pos x="120" y="186"/>
                  </a:cxn>
                  <a:cxn ang="0">
                    <a:pos x="126" y="186"/>
                  </a:cxn>
                  <a:cxn ang="0">
                    <a:pos x="120" y="204"/>
                  </a:cxn>
                  <a:cxn ang="0">
                    <a:pos x="60" y="228"/>
                  </a:cxn>
                  <a:cxn ang="0">
                    <a:pos x="48" y="222"/>
                  </a:cxn>
                  <a:cxn ang="0">
                    <a:pos x="42" y="204"/>
                  </a:cxn>
                  <a:cxn ang="0">
                    <a:pos x="12" y="186"/>
                  </a:cxn>
                  <a:cxn ang="0">
                    <a:pos x="0" y="156"/>
                  </a:cxn>
                  <a:cxn ang="0">
                    <a:pos x="18" y="138"/>
                  </a:cxn>
                  <a:cxn ang="0">
                    <a:pos x="24" y="114"/>
                  </a:cxn>
                  <a:cxn ang="0">
                    <a:pos x="36" y="114"/>
                  </a:cxn>
                  <a:cxn ang="0">
                    <a:pos x="36" y="96"/>
                  </a:cxn>
                  <a:cxn ang="0">
                    <a:pos x="72" y="66"/>
                  </a:cxn>
                  <a:cxn ang="0">
                    <a:pos x="78" y="18"/>
                  </a:cxn>
                  <a:cxn ang="0">
                    <a:pos x="72" y="6"/>
                  </a:cxn>
                  <a:cxn ang="0">
                    <a:pos x="78" y="0"/>
                  </a:cxn>
                  <a:cxn ang="0">
                    <a:pos x="90" y="54"/>
                  </a:cxn>
                  <a:cxn ang="0">
                    <a:pos x="126" y="48"/>
                  </a:cxn>
                  <a:cxn ang="0">
                    <a:pos x="138" y="48"/>
                  </a:cxn>
                </a:cxnLst>
                <a:rect l="0" t="0" r="r" b="b"/>
                <a:pathLst>
                  <a:path w="228" h="228">
                    <a:moveTo>
                      <a:pt x="138" y="48"/>
                    </a:moveTo>
                    <a:lnTo>
                      <a:pt x="144" y="78"/>
                    </a:lnTo>
                    <a:lnTo>
                      <a:pt x="174" y="48"/>
                    </a:lnTo>
                    <a:lnTo>
                      <a:pt x="192" y="54"/>
                    </a:lnTo>
                    <a:lnTo>
                      <a:pt x="204" y="42"/>
                    </a:lnTo>
                    <a:lnTo>
                      <a:pt x="222" y="42"/>
                    </a:lnTo>
                    <a:lnTo>
                      <a:pt x="228" y="60"/>
                    </a:lnTo>
                    <a:lnTo>
                      <a:pt x="228" y="72"/>
                    </a:lnTo>
                    <a:lnTo>
                      <a:pt x="198" y="54"/>
                    </a:lnTo>
                    <a:lnTo>
                      <a:pt x="198" y="72"/>
                    </a:lnTo>
                    <a:lnTo>
                      <a:pt x="180" y="102"/>
                    </a:lnTo>
                    <a:lnTo>
                      <a:pt x="168" y="102"/>
                    </a:lnTo>
                    <a:lnTo>
                      <a:pt x="162" y="126"/>
                    </a:lnTo>
                    <a:lnTo>
                      <a:pt x="144" y="120"/>
                    </a:lnTo>
                    <a:lnTo>
                      <a:pt x="120" y="186"/>
                    </a:lnTo>
                    <a:lnTo>
                      <a:pt x="126" y="186"/>
                    </a:lnTo>
                    <a:lnTo>
                      <a:pt x="120" y="204"/>
                    </a:lnTo>
                    <a:lnTo>
                      <a:pt x="60" y="228"/>
                    </a:lnTo>
                    <a:lnTo>
                      <a:pt x="48" y="222"/>
                    </a:lnTo>
                    <a:lnTo>
                      <a:pt x="42" y="204"/>
                    </a:lnTo>
                    <a:lnTo>
                      <a:pt x="12" y="186"/>
                    </a:lnTo>
                    <a:lnTo>
                      <a:pt x="0" y="156"/>
                    </a:lnTo>
                    <a:lnTo>
                      <a:pt x="18" y="138"/>
                    </a:lnTo>
                    <a:lnTo>
                      <a:pt x="24" y="114"/>
                    </a:lnTo>
                    <a:lnTo>
                      <a:pt x="36" y="114"/>
                    </a:lnTo>
                    <a:lnTo>
                      <a:pt x="36" y="96"/>
                    </a:lnTo>
                    <a:lnTo>
                      <a:pt x="72" y="66"/>
                    </a:lnTo>
                    <a:lnTo>
                      <a:pt x="78" y="18"/>
                    </a:lnTo>
                    <a:lnTo>
                      <a:pt x="72" y="6"/>
                    </a:lnTo>
                    <a:lnTo>
                      <a:pt x="78" y="0"/>
                    </a:lnTo>
                    <a:lnTo>
                      <a:pt x="90" y="54"/>
                    </a:lnTo>
                    <a:lnTo>
                      <a:pt x="126" y="48"/>
                    </a:lnTo>
                    <a:lnTo>
                      <a:pt x="138" y="48"/>
                    </a:lnTo>
                    <a:close/>
                  </a:path>
                </a:pathLst>
              </a:custGeom>
              <a:solidFill>
                <a:srgbClr val="FFAA00"/>
              </a:solidFill>
              <a:ln w="9525">
                <a:solidFill>
                  <a:srgbClr val="FFAA00"/>
                </a:solidFill>
                <a:prstDash val="solid"/>
                <a:round/>
                <a:headEnd/>
                <a:tailEnd/>
              </a:ln>
            </p:spPr>
            <p:txBody>
              <a:bodyPr/>
              <a:lstStyle/>
              <a:p>
                <a:endParaRPr lang="en-US"/>
              </a:p>
            </p:txBody>
          </p:sp>
          <p:sp>
            <p:nvSpPr>
              <p:cNvPr id="364918" name="Freeform 374"/>
              <p:cNvSpPr>
                <a:spLocks noChangeAspect="1"/>
              </p:cNvSpPr>
              <p:nvPr/>
            </p:nvSpPr>
            <p:spPr bwMode="auto">
              <a:xfrm>
                <a:off x="4870" y="1408"/>
                <a:ext cx="174" cy="154"/>
              </a:xfrm>
              <a:custGeom>
                <a:avLst/>
                <a:gdLst/>
                <a:ahLst/>
                <a:cxnLst>
                  <a:cxn ang="0">
                    <a:pos x="138" y="48"/>
                  </a:cxn>
                  <a:cxn ang="0">
                    <a:pos x="144" y="78"/>
                  </a:cxn>
                  <a:cxn ang="0">
                    <a:pos x="174" y="48"/>
                  </a:cxn>
                  <a:cxn ang="0">
                    <a:pos x="192" y="54"/>
                  </a:cxn>
                  <a:cxn ang="0">
                    <a:pos x="204" y="42"/>
                  </a:cxn>
                  <a:cxn ang="0">
                    <a:pos x="222" y="42"/>
                  </a:cxn>
                  <a:cxn ang="0">
                    <a:pos x="228" y="60"/>
                  </a:cxn>
                  <a:cxn ang="0">
                    <a:pos x="228" y="72"/>
                  </a:cxn>
                  <a:cxn ang="0">
                    <a:pos x="198" y="54"/>
                  </a:cxn>
                  <a:cxn ang="0">
                    <a:pos x="198" y="72"/>
                  </a:cxn>
                  <a:cxn ang="0">
                    <a:pos x="180" y="102"/>
                  </a:cxn>
                  <a:cxn ang="0">
                    <a:pos x="168" y="102"/>
                  </a:cxn>
                  <a:cxn ang="0">
                    <a:pos x="162" y="126"/>
                  </a:cxn>
                  <a:cxn ang="0">
                    <a:pos x="144" y="120"/>
                  </a:cxn>
                  <a:cxn ang="0">
                    <a:pos x="120" y="186"/>
                  </a:cxn>
                  <a:cxn ang="0">
                    <a:pos x="126" y="186"/>
                  </a:cxn>
                  <a:cxn ang="0">
                    <a:pos x="120" y="204"/>
                  </a:cxn>
                  <a:cxn ang="0">
                    <a:pos x="60" y="228"/>
                  </a:cxn>
                  <a:cxn ang="0">
                    <a:pos x="48" y="222"/>
                  </a:cxn>
                  <a:cxn ang="0">
                    <a:pos x="42" y="204"/>
                  </a:cxn>
                  <a:cxn ang="0">
                    <a:pos x="12" y="186"/>
                  </a:cxn>
                  <a:cxn ang="0">
                    <a:pos x="0" y="156"/>
                  </a:cxn>
                  <a:cxn ang="0">
                    <a:pos x="18" y="138"/>
                  </a:cxn>
                  <a:cxn ang="0">
                    <a:pos x="24" y="114"/>
                  </a:cxn>
                  <a:cxn ang="0">
                    <a:pos x="36" y="114"/>
                  </a:cxn>
                  <a:cxn ang="0">
                    <a:pos x="36" y="96"/>
                  </a:cxn>
                  <a:cxn ang="0">
                    <a:pos x="72" y="66"/>
                  </a:cxn>
                  <a:cxn ang="0">
                    <a:pos x="78" y="18"/>
                  </a:cxn>
                  <a:cxn ang="0">
                    <a:pos x="72" y="6"/>
                  </a:cxn>
                  <a:cxn ang="0">
                    <a:pos x="78" y="0"/>
                  </a:cxn>
                  <a:cxn ang="0">
                    <a:pos x="90" y="54"/>
                  </a:cxn>
                  <a:cxn ang="0">
                    <a:pos x="126" y="48"/>
                  </a:cxn>
                  <a:cxn ang="0">
                    <a:pos x="138" y="48"/>
                  </a:cxn>
                  <a:cxn ang="0">
                    <a:pos x="138" y="54"/>
                  </a:cxn>
                </a:cxnLst>
                <a:rect l="0" t="0" r="r" b="b"/>
                <a:pathLst>
                  <a:path w="228" h="228">
                    <a:moveTo>
                      <a:pt x="138" y="48"/>
                    </a:moveTo>
                    <a:lnTo>
                      <a:pt x="144" y="78"/>
                    </a:lnTo>
                    <a:lnTo>
                      <a:pt x="174" y="48"/>
                    </a:lnTo>
                    <a:lnTo>
                      <a:pt x="192" y="54"/>
                    </a:lnTo>
                    <a:lnTo>
                      <a:pt x="204" y="42"/>
                    </a:lnTo>
                    <a:lnTo>
                      <a:pt x="222" y="42"/>
                    </a:lnTo>
                    <a:lnTo>
                      <a:pt x="228" y="60"/>
                    </a:lnTo>
                    <a:lnTo>
                      <a:pt x="228" y="72"/>
                    </a:lnTo>
                    <a:lnTo>
                      <a:pt x="198" y="54"/>
                    </a:lnTo>
                    <a:lnTo>
                      <a:pt x="198" y="72"/>
                    </a:lnTo>
                    <a:lnTo>
                      <a:pt x="180" y="102"/>
                    </a:lnTo>
                    <a:lnTo>
                      <a:pt x="168" y="102"/>
                    </a:lnTo>
                    <a:lnTo>
                      <a:pt x="162" y="126"/>
                    </a:lnTo>
                    <a:lnTo>
                      <a:pt x="144" y="120"/>
                    </a:lnTo>
                    <a:lnTo>
                      <a:pt x="120" y="186"/>
                    </a:lnTo>
                    <a:lnTo>
                      <a:pt x="126" y="186"/>
                    </a:lnTo>
                    <a:lnTo>
                      <a:pt x="120" y="204"/>
                    </a:lnTo>
                    <a:lnTo>
                      <a:pt x="60" y="228"/>
                    </a:lnTo>
                    <a:lnTo>
                      <a:pt x="48" y="222"/>
                    </a:lnTo>
                    <a:lnTo>
                      <a:pt x="42" y="204"/>
                    </a:lnTo>
                    <a:lnTo>
                      <a:pt x="12" y="186"/>
                    </a:lnTo>
                    <a:lnTo>
                      <a:pt x="0" y="156"/>
                    </a:lnTo>
                    <a:lnTo>
                      <a:pt x="18" y="138"/>
                    </a:lnTo>
                    <a:lnTo>
                      <a:pt x="24" y="114"/>
                    </a:lnTo>
                    <a:lnTo>
                      <a:pt x="36" y="114"/>
                    </a:lnTo>
                    <a:lnTo>
                      <a:pt x="36" y="96"/>
                    </a:lnTo>
                    <a:lnTo>
                      <a:pt x="72" y="66"/>
                    </a:lnTo>
                    <a:lnTo>
                      <a:pt x="78" y="18"/>
                    </a:lnTo>
                    <a:lnTo>
                      <a:pt x="72" y="6"/>
                    </a:lnTo>
                    <a:lnTo>
                      <a:pt x="78" y="0"/>
                    </a:lnTo>
                    <a:lnTo>
                      <a:pt x="90" y="54"/>
                    </a:lnTo>
                    <a:lnTo>
                      <a:pt x="126" y="48"/>
                    </a:lnTo>
                    <a:lnTo>
                      <a:pt x="138" y="48"/>
                    </a:lnTo>
                    <a:lnTo>
                      <a:pt x="138" y="54"/>
                    </a:lnTo>
                  </a:path>
                </a:pathLst>
              </a:custGeom>
              <a:noFill/>
              <a:ln w="9525">
                <a:solidFill>
                  <a:srgbClr val="000000"/>
                </a:solidFill>
                <a:prstDash val="solid"/>
                <a:round/>
                <a:headEnd/>
                <a:tailEnd/>
              </a:ln>
            </p:spPr>
            <p:txBody>
              <a:bodyPr/>
              <a:lstStyle/>
              <a:p>
                <a:endParaRPr lang="en-US"/>
              </a:p>
            </p:txBody>
          </p:sp>
          <p:sp>
            <p:nvSpPr>
              <p:cNvPr id="364919" name="Freeform 375"/>
              <p:cNvSpPr>
                <a:spLocks noChangeAspect="1"/>
              </p:cNvSpPr>
              <p:nvPr/>
            </p:nvSpPr>
            <p:spPr bwMode="auto">
              <a:xfrm>
                <a:off x="4468" y="1171"/>
                <a:ext cx="205" cy="192"/>
              </a:xfrm>
              <a:custGeom>
                <a:avLst/>
                <a:gdLst/>
                <a:ahLst/>
                <a:cxnLst>
                  <a:cxn ang="0">
                    <a:pos x="114" y="282"/>
                  </a:cxn>
                  <a:cxn ang="0">
                    <a:pos x="96" y="264"/>
                  </a:cxn>
                  <a:cxn ang="0">
                    <a:pos x="90" y="246"/>
                  </a:cxn>
                  <a:cxn ang="0">
                    <a:pos x="96" y="234"/>
                  </a:cxn>
                  <a:cxn ang="0">
                    <a:pos x="84" y="216"/>
                  </a:cxn>
                  <a:cxn ang="0">
                    <a:pos x="78" y="186"/>
                  </a:cxn>
                  <a:cxn ang="0">
                    <a:pos x="12" y="138"/>
                  </a:cxn>
                  <a:cxn ang="0">
                    <a:pos x="12" y="96"/>
                  </a:cxn>
                  <a:cxn ang="0">
                    <a:pos x="0" y="84"/>
                  </a:cxn>
                  <a:cxn ang="0">
                    <a:pos x="12" y="66"/>
                  </a:cxn>
                  <a:cxn ang="0">
                    <a:pos x="30" y="54"/>
                  </a:cxn>
                  <a:cxn ang="0">
                    <a:pos x="30" y="18"/>
                  </a:cxn>
                  <a:cxn ang="0">
                    <a:pos x="36" y="12"/>
                  </a:cxn>
                  <a:cxn ang="0">
                    <a:pos x="48" y="18"/>
                  </a:cxn>
                  <a:cxn ang="0">
                    <a:pos x="90" y="0"/>
                  </a:cxn>
                  <a:cxn ang="0">
                    <a:pos x="90" y="18"/>
                  </a:cxn>
                  <a:cxn ang="0">
                    <a:pos x="114" y="24"/>
                  </a:cxn>
                  <a:cxn ang="0">
                    <a:pos x="126" y="36"/>
                  </a:cxn>
                  <a:cxn ang="0">
                    <a:pos x="216" y="54"/>
                  </a:cxn>
                  <a:cxn ang="0">
                    <a:pos x="234" y="66"/>
                  </a:cxn>
                  <a:cxn ang="0">
                    <a:pos x="228" y="90"/>
                  </a:cxn>
                  <a:cxn ang="0">
                    <a:pos x="240" y="90"/>
                  </a:cxn>
                  <a:cxn ang="0">
                    <a:pos x="234" y="102"/>
                  </a:cxn>
                  <a:cxn ang="0">
                    <a:pos x="246" y="102"/>
                  </a:cxn>
                  <a:cxn ang="0">
                    <a:pos x="228" y="132"/>
                  </a:cxn>
                  <a:cxn ang="0">
                    <a:pos x="234" y="144"/>
                  </a:cxn>
                  <a:cxn ang="0">
                    <a:pos x="270" y="90"/>
                  </a:cxn>
                  <a:cxn ang="0">
                    <a:pos x="246" y="174"/>
                  </a:cxn>
                  <a:cxn ang="0">
                    <a:pos x="240" y="222"/>
                  </a:cxn>
                  <a:cxn ang="0">
                    <a:pos x="252" y="270"/>
                  </a:cxn>
                  <a:cxn ang="0">
                    <a:pos x="126" y="276"/>
                  </a:cxn>
                  <a:cxn ang="0">
                    <a:pos x="114" y="282"/>
                  </a:cxn>
                </a:cxnLst>
                <a:rect l="0" t="0" r="r" b="b"/>
                <a:pathLst>
                  <a:path w="270" h="282">
                    <a:moveTo>
                      <a:pt x="114" y="282"/>
                    </a:moveTo>
                    <a:lnTo>
                      <a:pt x="96" y="264"/>
                    </a:lnTo>
                    <a:lnTo>
                      <a:pt x="90" y="246"/>
                    </a:lnTo>
                    <a:lnTo>
                      <a:pt x="96" y="234"/>
                    </a:lnTo>
                    <a:lnTo>
                      <a:pt x="84" y="216"/>
                    </a:lnTo>
                    <a:lnTo>
                      <a:pt x="78" y="186"/>
                    </a:lnTo>
                    <a:lnTo>
                      <a:pt x="12" y="138"/>
                    </a:lnTo>
                    <a:lnTo>
                      <a:pt x="12" y="96"/>
                    </a:lnTo>
                    <a:lnTo>
                      <a:pt x="0" y="84"/>
                    </a:lnTo>
                    <a:lnTo>
                      <a:pt x="12" y="66"/>
                    </a:lnTo>
                    <a:lnTo>
                      <a:pt x="30" y="54"/>
                    </a:lnTo>
                    <a:lnTo>
                      <a:pt x="30" y="18"/>
                    </a:lnTo>
                    <a:lnTo>
                      <a:pt x="36" y="12"/>
                    </a:lnTo>
                    <a:lnTo>
                      <a:pt x="48" y="18"/>
                    </a:lnTo>
                    <a:lnTo>
                      <a:pt x="90" y="0"/>
                    </a:lnTo>
                    <a:lnTo>
                      <a:pt x="90" y="18"/>
                    </a:lnTo>
                    <a:lnTo>
                      <a:pt x="114" y="24"/>
                    </a:lnTo>
                    <a:lnTo>
                      <a:pt x="126" y="36"/>
                    </a:lnTo>
                    <a:lnTo>
                      <a:pt x="216" y="54"/>
                    </a:lnTo>
                    <a:lnTo>
                      <a:pt x="234" y="66"/>
                    </a:lnTo>
                    <a:lnTo>
                      <a:pt x="228" y="90"/>
                    </a:lnTo>
                    <a:lnTo>
                      <a:pt x="240" y="90"/>
                    </a:lnTo>
                    <a:lnTo>
                      <a:pt x="234" y="102"/>
                    </a:lnTo>
                    <a:lnTo>
                      <a:pt x="246" y="102"/>
                    </a:lnTo>
                    <a:lnTo>
                      <a:pt x="228" y="132"/>
                    </a:lnTo>
                    <a:lnTo>
                      <a:pt x="234" y="144"/>
                    </a:lnTo>
                    <a:lnTo>
                      <a:pt x="270" y="90"/>
                    </a:lnTo>
                    <a:lnTo>
                      <a:pt x="246" y="174"/>
                    </a:lnTo>
                    <a:lnTo>
                      <a:pt x="240" y="222"/>
                    </a:lnTo>
                    <a:lnTo>
                      <a:pt x="252" y="270"/>
                    </a:lnTo>
                    <a:lnTo>
                      <a:pt x="126" y="276"/>
                    </a:lnTo>
                    <a:lnTo>
                      <a:pt x="114" y="282"/>
                    </a:lnTo>
                    <a:close/>
                  </a:path>
                </a:pathLst>
              </a:custGeom>
              <a:solidFill>
                <a:srgbClr val="E8D898"/>
              </a:solidFill>
              <a:ln w="9525">
                <a:solidFill>
                  <a:srgbClr val="E8D898"/>
                </a:solidFill>
                <a:prstDash val="solid"/>
                <a:round/>
                <a:headEnd/>
                <a:tailEnd/>
              </a:ln>
            </p:spPr>
            <p:txBody>
              <a:bodyPr/>
              <a:lstStyle/>
              <a:p>
                <a:endParaRPr lang="en-US"/>
              </a:p>
            </p:txBody>
          </p:sp>
          <p:sp>
            <p:nvSpPr>
              <p:cNvPr id="364920" name="Freeform 376"/>
              <p:cNvSpPr>
                <a:spLocks noChangeAspect="1"/>
              </p:cNvSpPr>
              <p:nvPr/>
            </p:nvSpPr>
            <p:spPr bwMode="auto">
              <a:xfrm>
                <a:off x="4468" y="1171"/>
                <a:ext cx="205" cy="196"/>
              </a:xfrm>
              <a:custGeom>
                <a:avLst/>
                <a:gdLst/>
                <a:ahLst/>
                <a:cxnLst>
                  <a:cxn ang="0">
                    <a:pos x="114" y="282"/>
                  </a:cxn>
                  <a:cxn ang="0">
                    <a:pos x="96" y="264"/>
                  </a:cxn>
                  <a:cxn ang="0">
                    <a:pos x="90" y="246"/>
                  </a:cxn>
                  <a:cxn ang="0">
                    <a:pos x="96" y="234"/>
                  </a:cxn>
                  <a:cxn ang="0">
                    <a:pos x="84" y="216"/>
                  </a:cxn>
                  <a:cxn ang="0">
                    <a:pos x="78" y="186"/>
                  </a:cxn>
                  <a:cxn ang="0">
                    <a:pos x="12" y="138"/>
                  </a:cxn>
                  <a:cxn ang="0">
                    <a:pos x="12" y="96"/>
                  </a:cxn>
                  <a:cxn ang="0">
                    <a:pos x="0" y="84"/>
                  </a:cxn>
                  <a:cxn ang="0">
                    <a:pos x="12" y="66"/>
                  </a:cxn>
                  <a:cxn ang="0">
                    <a:pos x="30" y="54"/>
                  </a:cxn>
                  <a:cxn ang="0">
                    <a:pos x="30" y="18"/>
                  </a:cxn>
                  <a:cxn ang="0">
                    <a:pos x="36" y="12"/>
                  </a:cxn>
                  <a:cxn ang="0">
                    <a:pos x="48" y="18"/>
                  </a:cxn>
                  <a:cxn ang="0">
                    <a:pos x="90" y="0"/>
                  </a:cxn>
                  <a:cxn ang="0">
                    <a:pos x="90" y="18"/>
                  </a:cxn>
                  <a:cxn ang="0">
                    <a:pos x="114" y="24"/>
                  </a:cxn>
                  <a:cxn ang="0">
                    <a:pos x="126" y="36"/>
                  </a:cxn>
                  <a:cxn ang="0">
                    <a:pos x="216" y="54"/>
                  </a:cxn>
                  <a:cxn ang="0">
                    <a:pos x="234" y="66"/>
                  </a:cxn>
                  <a:cxn ang="0">
                    <a:pos x="228" y="90"/>
                  </a:cxn>
                  <a:cxn ang="0">
                    <a:pos x="240" y="90"/>
                  </a:cxn>
                  <a:cxn ang="0">
                    <a:pos x="234" y="102"/>
                  </a:cxn>
                  <a:cxn ang="0">
                    <a:pos x="246" y="102"/>
                  </a:cxn>
                  <a:cxn ang="0">
                    <a:pos x="228" y="132"/>
                  </a:cxn>
                  <a:cxn ang="0">
                    <a:pos x="234" y="144"/>
                  </a:cxn>
                  <a:cxn ang="0">
                    <a:pos x="270" y="90"/>
                  </a:cxn>
                  <a:cxn ang="0">
                    <a:pos x="246" y="174"/>
                  </a:cxn>
                  <a:cxn ang="0">
                    <a:pos x="240" y="222"/>
                  </a:cxn>
                  <a:cxn ang="0">
                    <a:pos x="252" y="270"/>
                  </a:cxn>
                  <a:cxn ang="0">
                    <a:pos x="126" y="276"/>
                  </a:cxn>
                  <a:cxn ang="0">
                    <a:pos x="114" y="282"/>
                  </a:cxn>
                  <a:cxn ang="0">
                    <a:pos x="114" y="288"/>
                  </a:cxn>
                </a:cxnLst>
                <a:rect l="0" t="0" r="r" b="b"/>
                <a:pathLst>
                  <a:path w="270" h="288">
                    <a:moveTo>
                      <a:pt x="114" y="282"/>
                    </a:moveTo>
                    <a:lnTo>
                      <a:pt x="96" y="264"/>
                    </a:lnTo>
                    <a:lnTo>
                      <a:pt x="90" y="246"/>
                    </a:lnTo>
                    <a:lnTo>
                      <a:pt x="96" y="234"/>
                    </a:lnTo>
                    <a:lnTo>
                      <a:pt x="84" y="216"/>
                    </a:lnTo>
                    <a:lnTo>
                      <a:pt x="78" y="186"/>
                    </a:lnTo>
                    <a:lnTo>
                      <a:pt x="12" y="138"/>
                    </a:lnTo>
                    <a:lnTo>
                      <a:pt x="12" y="96"/>
                    </a:lnTo>
                    <a:lnTo>
                      <a:pt x="0" y="84"/>
                    </a:lnTo>
                    <a:lnTo>
                      <a:pt x="12" y="66"/>
                    </a:lnTo>
                    <a:lnTo>
                      <a:pt x="30" y="54"/>
                    </a:lnTo>
                    <a:lnTo>
                      <a:pt x="30" y="18"/>
                    </a:lnTo>
                    <a:lnTo>
                      <a:pt x="36" y="12"/>
                    </a:lnTo>
                    <a:lnTo>
                      <a:pt x="48" y="18"/>
                    </a:lnTo>
                    <a:lnTo>
                      <a:pt x="90" y="0"/>
                    </a:lnTo>
                    <a:lnTo>
                      <a:pt x="90" y="18"/>
                    </a:lnTo>
                    <a:lnTo>
                      <a:pt x="114" y="24"/>
                    </a:lnTo>
                    <a:lnTo>
                      <a:pt x="126" y="36"/>
                    </a:lnTo>
                    <a:lnTo>
                      <a:pt x="216" y="54"/>
                    </a:lnTo>
                    <a:lnTo>
                      <a:pt x="234" y="66"/>
                    </a:lnTo>
                    <a:lnTo>
                      <a:pt x="228" y="90"/>
                    </a:lnTo>
                    <a:lnTo>
                      <a:pt x="240" y="90"/>
                    </a:lnTo>
                    <a:lnTo>
                      <a:pt x="234" y="102"/>
                    </a:lnTo>
                    <a:lnTo>
                      <a:pt x="246" y="102"/>
                    </a:lnTo>
                    <a:lnTo>
                      <a:pt x="228" y="132"/>
                    </a:lnTo>
                    <a:lnTo>
                      <a:pt x="234" y="144"/>
                    </a:lnTo>
                    <a:lnTo>
                      <a:pt x="270" y="90"/>
                    </a:lnTo>
                    <a:lnTo>
                      <a:pt x="246" y="174"/>
                    </a:lnTo>
                    <a:lnTo>
                      <a:pt x="240" y="222"/>
                    </a:lnTo>
                    <a:lnTo>
                      <a:pt x="252" y="270"/>
                    </a:lnTo>
                    <a:lnTo>
                      <a:pt x="126" y="276"/>
                    </a:lnTo>
                    <a:lnTo>
                      <a:pt x="114" y="282"/>
                    </a:lnTo>
                    <a:lnTo>
                      <a:pt x="114" y="288"/>
                    </a:lnTo>
                  </a:path>
                </a:pathLst>
              </a:custGeom>
              <a:noFill/>
              <a:ln w="9525">
                <a:solidFill>
                  <a:srgbClr val="000000"/>
                </a:solidFill>
                <a:prstDash val="solid"/>
                <a:round/>
                <a:headEnd/>
                <a:tailEnd/>
              </a:ln>
            </p:spPr>
            <p:txBody>
              <a:bodyPr/>
              <a:lstStyle/>
              <a:p>
                <a:endParaRPr lang="en-US"/>
              </a:p>
            </p:txBody>
          </p:sp>
          <p:sp>
            <p:nvSpPr>
              <p:cNvPr id="364921" name="Freeform 377"/>
              <p:cNvSpPr>
                <a:spLocks noChangeAspect="1"/>
              </p:cNvSpPr>
              <p:nvPr/>
            </p:nvSpPr>
            <p:spPr bwMode="auto">
              <a:xfrm>
                <a:off x="3813" y="1220"/>
                <a:ext cx="270" cy="200"/>
              </a:xfrm>
              <a:custGeom>
                <a:avLst/>
                <a:gdLst/>
                <a:ahLst/>
                <a:cxnLst>
                  <a:cxn ang="0">
                    <a:pos x="342" y="168"/>
                  </a:cxn>
                  <a:cxn ang="0">
                    <a:pos x="336" y="294"/>
                  </a:cxn>
                  <a:cxn ang="0">
                    <a:pos x="96" y="270"/>
                  </a:cxn>
                  <a:cxn ang="0">
                    <a:pos x="0" y="252"/>
                  </a:cxn>
                  <a:cxn ang="0">
                    <a:pos x="12" y="192"/>
                  </a:cxn>
                  <a:cxn ang="0">
                    <a:pos x="36" y="30"/>
                  </a:cxn>
                  <a:cxn ang="0">
                    <a:pos x="42" y="0"/>
                  </a:cxn>
                  <a:cxn ang="0">
                    <a:pos x="354" y="36"/>
                  </a:cxn>
                  <a:cxn ang="0">
                    <a:pos x="348" y="138"/>
                  </a:cxn>
                  <a:cxn ang="0">
                    <a:pos x="342" y="168"/>
                  </a:cxn>
                </a:cxnLst>
                <a:rect l="0" t="0" r="r" b="b"/>
                <a:pathLst>
                  <a:path w="354" h="294">
                    <a:moveTo>
                      <a:pt x="342" y="168"/>
                    </a:moveTo>
                    <a:lnTo>
                      <a:pt x="336" y="294"/>
                    </a:lnTo>
                    <a:lnTo>
                      <a:pt x="96" y="270"/>
                    </a:lnTo>
                    <a:lnTo>
                      <a:pt x="0" y="252"/>
                    </a:lnTo>
                    <a:lnTo>
                      <a:pt x="12" y="192"/>
                    </a:lnTo>
                    <a:lnTo>
                      <a:pt x="36" y="30"/>
                    </a:lnTo>
                    <a:lnTo>
                      <a:pt x="42" y="0"/>
                    </a:lnTo>
                    <a:lnTo>
                      <a:pt x="354" y="36"/>
                    </a:lnTo>
                    <a:lnTo>
                      <a:pt x="348" y="138"/>
                    </a:lnTo>
                    <a:lnTo>
                      <a:pt x="342" y="168"/>
                    </a:lnTo>
                    <a:close/>
                  </a:path>
                </a:pathLst>
              </a:custGeom>
              <a:solidFill>
                <a:srgbClr val="E8D898"/>
              </a:solidFill>
              <a:ln w="9525">
                <a:solidFill>
                  <a:srgbClr val="E8D898"/>
                </a:solidFill>
                <a:prstDash val="solid"/>
                <a:round/>
                <a:headEnd/>
                <a:tailEnd/>
              </a:ln>
            </p:spPr>
            <p:txBody>
              <a:bodyPr/>
              <a:lstStyle/>
              <a:p>
                <a:endParaRPr lang="en-US"/>
              </a:p>
            </p:txBody>
          </p:sp>
          <p:sp>
            <p:nvSpPr>
              <p:cNvPr id="364922" name="Freeform 378"/>
              <p:cNvSpPr>
                <a:spLocks noChangeAspect="1"/>
              </p:cNvSpPr>
              <p:nvPr/>
            </p:nvSpPr>
            <p:spPr bwMode="auto">
              <a:xfrm>
                <a:off x="3813" y="1220"/>
                <a:ext cx="270" cy="200"/>
              </a:xfrm>
              <a:custGeom>
                <a:avLst/>
                <a:gdLst/>
                <a:ahLst/>
                <a:cxnLst>
                  <a:cxn ang="0">
                    <a:pos x="342" y="168"/>
                  </a:cxn>
                  <a:cxn ang="0">
                    <a:pos x="336" y="294"/>
                  </a:cxn>
                  <a:cxn ang="0">
                    <a:pos x="96" y="270"/>
                  </a:cxn>
                  <a:cxn ang="0">
                    <a:pos x="0" y="252"/>
                  </a:cxn>
                  <a:cxn ang="0">
                    <a:pos x="12" y="192"/>
                  </a:cxn>
                  <a:cxn ang="0">
                    <a:pos x="36" y="30"/>
                  </a:cxn>
                  <a:cxn ang="0">
                    <a:pos x="42" y="0"/>
                  </a:cxn>
                  <a:cxn ang="0">
                    <a:pos x="354" y="36"/>
                  </a:cxn>
                  <a:cxn ang="0">
                    <a:pos x="348" y="138"/>
                  </a:cxn>
                  <a:cxn ang="0">
                    <a:pos x="342" y="168"/>
                  </a:cxn>
                  <a:cxn ang="0">
                    <a:pos x="342" y="174"/>
                  </a:cxn>
                </a:cxnLst>
                <a:rect l="0" t="0" r="r" b="b"/>
                <a:pathLst>
                  <a:path w="354" h="294">
                    <a:moveTo>
                      <a:pt x="342" y="168"/>
                    </a:moveTo>
                    <a:lnTo>
                      <a:pt x="336" y="294"/>
                    </a:lnTo>
                    <a:lnTo>
                      <a:pt x="96" y="270"/>
                    </a:lnTo>
                    <a:lnTo>
                      <a:pt x="0" y="252"/>
                    </a:lnTo>
                    <a:lnTo>
                      <a:pt x="12" y="192"/>
                    </a:lnTo>
                    <a:lnTo>
                      <a:pt x="36" y="30"/>
                    </a:lnTo>
                    <a:lnTo>
                      <a:pt x="42" y="0"/>
                    </a:lnTo>
                    <a:lnTo>
                      <a:pt x="354" y="36"/>
                    </a:lnTo>
                    <a:lnTo>
                      <a:pt x="348" y="138"/>
                    </a:lnTo>
                    <a:lnTo>
                      <a:pt x="342" y="168"/>
                    </a:lnTo>
                    <a:lnTo>
                      <a:pt x="342" y="174"/>
                    </a:lnTo>
                  </a:path>
                </a:pathLst>
              </a:custGeom>
              <a:noFill/>
              <a:ln w="9525">
                <a:solidFill>
                  <a:srgbClr val="000000"/>
                </a:solidFill>
                <a:prstDash val="solid"/>
                <a:round/>
                <a:headEnd/>
                <a:tailEnd/>
              </a:ln>
            </p:spPr>
            <p:txBody>
              <a:bodyPr/>
              <a:lstStyle/>
              <a:p>
                <a:endParaRPr lang="en-US"/>
              </a:p>
            </p:txBody>
          </p:sp>
        </p:grpSp>
        <p:sp>
          <p:nvSpPr>
            <p:cNvPr id="364923" name="Rectangle 379"/>
            <p:cNvSpPr>
              <a:spLocks noChangeArrowheads="1"/>
            </p:cNvSpPr>
            <p:nvPr/>
          </p:nvSpPr>
          <p:spPr bwMode="auto">
            <a:xfrm>
              <a:off x="916" y="2592"/>
              <a:ext cx="576" cy="240"/>
            </a:xfrm>
            <a:prstGeom prst="rect">
              <a:avLst/>
            </a:prstGeom>
            <a:noFill/>
            <a:ln w="9525">
              <a:noFill/>
              <a:miter lim="800000"/>
              <a:headEnd/>
              <a:tailEnd/>
            </a:ln>
            <a:effectLst/>
          </p:spPr>
          <p:txBody>
            <a:bodyPr wrap="none" anchor="ctr"/>
            <a:lstStyle/>
            <a:p>
              <a:pPr algn="ctr"/>
              <a:r>
                <a:rPr lang="en-US" sz="1600">
                  <a:solidFill>
                    <a:srgbClr val="FFFF00"/>
                  </a:solidFill>
                  <a:latin typeface="Arial" pitchFamily="34" charset="0"/>
                </a:rPr>
                <a:t>1994</a:t>
              </a:r>
            </a:p>
          </p:txBody>
        </p:sp>
      </p:grpSp>
      <p:grpSp>
        <p:nvGrpSpPr>
          <p:cNvPr id="364924" name="Group 380"/>
          <p:cNvGrpSpPr>
            <a:grpSpLocks/>
          </p:cNvGrpSpPr>
          <p:nvPr/>
        </p:nvGrpSpPr>
        <p:grpSpPr bwMode="auto">
          <a:xfrm>
            <a:off x="3562350" y="1371600"/>
            <a:ext cx="2100263" cy="1981200"/>
            <a:chOff x="2244" y="912"/>
            <a:chExt cx="1323" cy="1248"/>
          </a:xfrm>
        </p:grpSpPr>
        <p:grpSp>
          <p:nvGrpSpPr>
            <p:cNvPr id="364925" name="Group 381"/>
            <p:cNvGrpSpPr>
              <a:grpSpLocks noChangeAspect="1"/>
            </p:cNvGrpSpPr>
            <p:nvPr/>
          </p:nvGrpSpPr>
          <p:grpSpPr bwMode="auto">
            <a:xfrm>
              <a:off x="2244" y="980"/>
              <a:ext cx="1323" cy="1180"/>
              <a:chOff x="0" y="1152"/>
              <a:chExt cx="2832" cy="2262"/>
            </a:xfrm>
          </p:grpSpPr>
          <p:sp>
            <p:nvSpPr>
              <p:cNvPr id="364926" name="AutoShape 382"/>
              <p:cNvSpPr>
                <a:spLocks noChangeAspect="1" noChangeArrowheads="1"/>
              </p:cNvSpPr>
              <p:nvPr/>
            </p:nvSpPr>
            <p:spPr bwMode="auto">
              <a:xfrm>
                <a:off x="0" y="1152"/>
                <a:ext cx="2826" cy="2256"/>
              </a:xfrm>
              <a:prstGeom prst="rect">
                <a:avLst/>
              </a:prstGeom>
              <a:noFill/>
              <a:ln w="9525">
                <a:noFill/>
                <a:miter lim="800000"/>
                <a:headEnd/>
                <a:tailEnd/>
              </a:ln>
            </p:spPr>
            <p:txBody>
              <a:bodyPr/>
              <a:lstStyle/>
              <a:p>
                <a:endParaRPr lang="en-US"/>
              </a:p>
            </p:txBody>
          </p:sp>
          <p:sp>
            <p:nvSpPr>
              <p:cNvPr id="364927" name="Rectangle 383"/>
              <p:cNvSpPr>
                <a:spLocks noChangeAspect="1" noChangeArrowheads="1"/>
              </p:cNvSpPr>
              <p:nvPr/>
            </p:nvSpPr>
            <p:spPr bwMode="auto">
              <a:xfrm>
                <a:off x="0" y="1152"/>
                <a:ext cx="2832" cy="2262"/>
              </a:xfrm>
              <a:prstGeom prst="rect">
                <a:avLst/>
              </a:prstGeom>
              <a:solidFill>
                <a:srgbClr val="FFFFFF">
                  <a:alpha val="0"/>
                </a:srgbClr>
              </a:solidFill>
              <a:ln w="9525">
                <a:noFill/>
                <a:miter lim="800000"/>
                <a:headEnd/>
                <a:tailEnd/>
              </a:ln>
            </p:spPr>
            <p:txBody>
              <a:bodyPr/>
              <a:lstStyle/>
              <a:p>
                <a:endParaRPr lang="en-US"/>
              </a:p>
            </p:txBody>
          </p:sp>
          <p:sp>
            <p:nvSpPr>
              <p:cNvPr id="364928" name="Rectangle 384"/>
              <p:cNvSpPr>
                <a:spLocks noChangeAspect="1" noChangeArrowheads="1"/>
              </p:cNvSpPr>
              <p:nvPr/>
            </p:nvSpPr>
            <p:spPr bwMode="auto">
              <a:xfrm>
                <a:off x="36" y="1188"/>
                <a:ext cx="2760" cy="2184"/>
              </a:xfrm>
              <a:prstGeom prst="rect">
                <a:avLst/>
              </a:prstGeom>
              <a:solidFill>
                <a:srgbClr val="FFFFFF">
                  <a:alpha val="0"/>
                </a:srgbClr>
              </a:solidFill>
              <a:ln w="9525">
                <a:noFill/>
                <a:miter lim="800000"/>
                <a:headEnd/>
                <a:tailEnd/>
              </a:ln>
            </p:spPr>
            <p:txBody>
              <a:bodyPr/>
              <a:lstStyle/>
              <a:p>
                <a:endParaRPr lang="en-US"/>
              </a:p>
            </p:txBody>
          </p:sp>
          <p:sp>
            <p:nvSpPr>
              <p:cNvPr id="364929" name="Freeform 385"/>
              <p:cNvSpPr>
                <a:spLocks noChangeAspect="1"/>
              </p:cNvSpPr>
              <p:nvPr/>
            </p:nvSpPr>
            <p:spPr bwMode="auto">
              <a:xfrm>
                <a:off x="1848" y="2490"/>
                <a:ext cx="192" cy="312"/>
              </a:xfrm>
              <a:custGeom>
                <a:avLst/>
                <a:gdLst/>
                <a:ahLst/>
                <a:cxnLst>
                  <a:cxn ang="0">
                    <a:pos x="192" y="246"/>
                  </a:cxn>
                  <a:cxn ang="0">
                    <a:pos x="54" y="258"/>
                  </a:cxn>
                  <a:cxn ang="0">
                    <a:pos x="54" y="270"/>
                  </a:cxn>
                  <a:cxn ang="0">
                    <a:pos x="66" y="282"/>
                  </a:cxn>
                  <a:cxn ang="0">
                    <a:pos x="66" y="300"/>
                  </a:cxn>
                  <a:cxn ang="0">
                    <a:pos x="36" y="312"/>
                  </a:cxn>
                  <a:cxn ang="0">
                    <a:pos x="48" y="306"/>
                  </a:cxn>
                  <a:cxn ang="0">
                    <a:pos x="30" y="276"/>
                  </a:cxn>
                  <a:cxn ang="0">
                    <a:pos x="24" y="306"/>
                  </a:cxn>
                  <a:cxn ang="0">
                    <a:pos x="12" y="300"/>
                  </a:cxn>
                  <a:cxn ang="0">
                    <a:pos x="12" y="282"/>
                  </a:cxn>
                  <a:cxn ang="0">
                    <a:pos x="0" y="210"/>
                  </a:cxn>
                  <a:cxn ang="0">
                    <a:pos x="0" y="6"/>
                  </a:cxn>
                  <a:cxn ang="0">
                    <a:pos x="132" y="0"/>
                  </a:cxn>
                  <a:cxn ang="0">
                    <a:pos x="168" y="132"/>
                  </a:cxn>
                  <a:cxn ang="0">
                    <a:pos x="192" y="168"/>
                  </a:cxn>
                  <a:cxn ang="0">
                    <a:pos x="180" y="192"/>
                  </a:cxn>
                  <a:cxn ang="0">
                    <a:pos x="192" y="246"/>
                  </a:cxn>
                </a:cxnLst>
                <a:rect l="0" t="0" r="r" b="b"/>
                <a:pathLst>
                  <a:path w="192" h="312">
                    <a:moveTo>
                      <a:pt x="192" y="246"/>
                    </a:moveTo>
                    <a:lnTo>
                      <a:pt x="54" y="258"/>
                    </a:lnTo>
                    <a:lnTo>
                      <a:pt x="54" y="270"/>
                    </a:lnTo>
                    <a:lnTo>
                      <a:pt x="66" y="282"/>
                    </a:lnTo>
                    <a:lnTo>
                      <a:pt x="66" y="300"/>
                    </a:lnTo>
                    <a:lnTo>
                      <a:pt x="36" y="312"/>
                    </a:lnTo>
                    <a:lnTo>
                      <a:pt x="48" y="306"/>
                    </a:lnTo>
                    <a:lnTo>
                      <a:pt x="30" y="276"/>
                    </a:lnTo>
                    <a:lnTo>
                      <a:pt x="24" y="306"/>
                    </a:lnTo>
                    <a:lnTo>
                      <a:pt x="12" y="300"/>
                    </a:lnTo>
                    <a:lnTo>
                      <a:pt x="12" y="282"/>
                    </a:lnTo>
                    <a:lnTo>
                      <a:pt x="0" y="210"/>
                    </a:lnTo>
                    <a:lnTo>
                      <a:pt x="0" y="6"/>
                    </a:lnTo>
                    <a:lnTo>
                      <a:pt x="132" y="0"/>
                    </a:lnTo>
                    <a:lnTo>
                      <a:pt x="168" y="132"/>
                    </a:lnTo>
                    <a:lnTo>
                      <a:pt x="192" y="168"/>
                    </a:lnTo>
                    <a:lnTo>
                      <a:pt x="180" y="192"/>
                    </a:lnTo>
                    <a:lnTo>
                      <a:pt x="192" y="246"/>
                    </a:lnTo>
                    <a:close/>
                  </a:path>
                </a:pathLst>
              </a:custGeom>
              <a:solidFill>
                <a:srgbClr val="FF4500"/>
              </a:solidFill>
              <a:ln w="9525">
                <a:solidFill>
                  <a:srgbClr val="FF4500"/>
                </a:solidFill>
                <a:prstDash val="solid"/>
                <a:round/>
                <a:headEnd/>
                <a:tailEnd/>
              </a:ln>
            </p:spPr>
            <p:txBody>
              <a:bodyPr/>
              <a:lstStyle/>
              <a:p>
                <a:endParaRPr lang="en-US"/>
              </a:p>
            </p:txBody>
          </p:sp>
          <p:sp>
            <p:nvSpPr>
              <p:cNvPr id="364930" name="Freeform 386"/>
              <p:cNvSpPr>
                <a:spLocks noChangeAspect="1"/>
              </p:cNvSpPr>
              <p:nvPr/>
            </p:nvSpPr>
            <p:spPr bwMode="auto">
              <a:xfrm>
                <a:off x="1848" y="2490"/>
                <a:ext cx="192" cy="312"/>
              </a:xfrm>
              <a:custGeom>
                <a:avLst/>
                <a:gdLst/>
                <a:ahLst/>
                <a:cxnLst>
                  <a:cxn ang="0">
                    <a:pos x="192" y="246"/>
                  </a:cxn>
                  <a:cxn ang="0">
                    <a:pos x="54" y="258"/>
                  </a:cxn>
                  <a:cxn ang="0">
                    <a:pos x="54" y="270"/>
                  </a:cxn>
                  <a:cxn ang="0">
                    <a:pos x="66" y="282"/>
                  </a:cxn>
                  <a:cxn ang="0">
                    <a:pos x="66" y="300"/>
                  </a:cxn>
                  <a:cxn ang="0">
                    <a:pos x="36" y="312"/>
                  </a:cxn>
                  <a:cxn ang="0">
                    <a:pos x="48" y="306"/>
                  </a:cxn>
                  <a:cxn ang="0">
                    <a:pos x="30" y="276"/>
                  </a:cxn>
                  <a:cxn ang="0">
                    <a:pos x="24" y="306"/>
                  </a:cxn>
                  <a:cxn ang="0">
                    <a:pos x="12" y="300"/>
                  </a:cxn>
                  <a:cxn ang="0">
                    <a:pos x="12" y="282"/>
                  </a:cxn>
                  <a:cxn ang="0">
                    <a:pos x="0" y="210"/>
                  </a:cxn>
                  <a:cxn ang="0">
                    <a:pos x="0" y="6"/>
                  </a:cxn>
                  <a:cxn ang="0">
                    <a:pos x="132" y="0"/>
                  </a:cxn>
                  <a:cxn ang="0">
                    <a:pos x="168" y="132"/>
                  </a:cxn>
                  <a:cxn ang="0">
                    <a:pos x="192" y="168"/>
                  </a:cxn>
                  <a:cxn ang="0">
                    <a:pos x="180" y="192"/>
                  </a:cxn>
                  <a:cxn ang="0">
                    <a:pos x="192" y="246"/>
                  </a:cxn>
                  <a:cxn ang="0">
                    <a:pos x="192" y="252"/>
                  </a:cxn>
                </a:cxnLst>
                <a:rect l="0" t="0" r="r" b="b"/>
                <a:pathLst>
                  <a:path w="192" h="312">
                    <a:moveTo>
                      <a:pt x="192" y="246"/>
                    </a:moveTo>
                    <a:lnTo>
                      <a:pt x="54" y="258"/>
                    </a:lnTo>
                    <a:lnTo>
                      <a:pt x="54" y="270"/>
                    </a:lnTo>
                    <a:lnTo>
                      <a:pt x="66" y="282"/>
                    </a:lnTo>
                    <a:lnTo>
                      <a:pt x="66" y="300"/>
                    </a:lnTo>
                    <a:lnTo>
                      <a:pt x="36" y="312"/>
                    </a:lnTo>
                    <a:lnTo>
                      <a:pt x="48" y="306"/>
                    </a:lnTo>
                    <a:lnTo>
                      <a:pt x="30" y="276"/>
                    </a:lnTo>
                    <a:lnTo>
                      <a:pt x="24" y="306"/>
                    </a:lnTo>
                    <a:lnTo>
                      <a:pt x="12" y="300"/>
                    </a:lnTo>
                    <a:lnTo>
                      <a:pt x="12" y="282"/>
                    </a:lnTo>
                    <a:lnTo>
                      <a:pt x="0" y="210"/>
                    </a:lnTo>
                    <a:lnTo>
                      <a:pt x="0" y="6"/>
                    </a:lnTo>
                    <a:lnTo>
                      <a:pt x="132" y="0"/>
                    </a:lnTo>
                    <a:lnTo>
                      <a:pt x="168" y="132"/>
                    </a:lnTo>
                    <a:lnTo>
                      <a:pt x="192" y="168"/>
                    </a:lnTo>
                    <a:lnTo>
                      <a:pt x="180" y="192"/>
                    </a:lnTo>
                    <a:lnTo>
                      <a:pt x="192" y="246"/>
                    </a:lnTo>
                    <a:lnTo>
                      <a:pt x="192" y="252"/>
                    </a:lnTo>
                  </a:path>
                </a:pathLst>
              </a:custGeom>
              <a:noFill/>
              <a:ln w="9525">
                <a:solidFill>
                  <a:srgbClr val="000000"/>
                </a:solidFill>
                <a:prstDash val="solid"/>
                <a:round/>
                <a:headEnd/>
                <a:tailEnd/>
              </a:ln>
            </p:spPr>
            <p:txBody>
              <a:bodyPr/>
              <a:lstStyle/>
              <a:p>
                <a:endParaRPr lang="en-US"/>
              </a:p>
            </p:txBody>
          </p:sp>
          <p:sp>
            <p:nvSpPr>
              <p:cNvPr id="364931" name="Freeform 387"/>
              <p:cNvSpPr>
                <a:spLocks noChangeAspect="1"/>
              </p:cNvSpPr>
              <p:nvPr/>
            </p:nvSpPr>
            <p:spPr bwMode="auto">
              <a:xfrm>
                <a:off x="84" y="2628"/>
                <a:ext cx="534" cy="468"/>
              </a:xfrm>
              <a:custGeom>
                <a:avLst/>
                <a:gdLst/>
                <a:ahLst/>
                <a:cxnLst>
                  <a:cxn ang="0">
                    <a:pos x="6" y="264"/>
                  </a:cxn>
                  <a:cxn ang="0">
                    <a:pos x="6" y="270"/>
                  </a:cxn>
                  <a:cxn ang="0">
                    <a:pos x="30" y="294"/>
                  </a:cxn>
                  <a:cxn ang="0">
                    <a:pos x="24" y="324"/>
                  </a:cxn>
                  <a:cxn ang="0">
                    <a:pos x="60" y="300"/>
                  </a:cxn>
                  <a:cxn ang="0">
                    <a:pos x="42" y="360"/>
                  </a:cxn>
                  <a:cxn ang="0">
                    <a:pos x="84" y="378"/>
                  </a:cxn>
                  <a:cxn ang="0">
                    <a:pos x="96" y="372"/>
                  </a:cxn>
                  <a:cxn ang="0">
                    <a:pos x="96" y="408"/>
                  </a:cxn>
                  <a:cxn ang="0">
                    <a:pos x="54" y="450"/>
                  </a:cxn>
                  <a:cxn ang="0">
                    <a:pos x="0" y="468"/>
                  </a:cxn>
                  <a:cxn ang="0">
                    <a:pos x="60" y="450"/>
                  </a:cxn>
                  <a:cxn ang="0">
                    <a:pos x="78" y="444"/>
                  </a:cxn>
                  <a:cxn ang="0">
                    <a:pos x="90" y="438"/>
                  </a:cxn>
                  <a:cxn ang="0">
                    <a:pos x="168" y="372"/>
                  </a:cxn>
                  <a:cxn ang="0">
                    <a:pos x="204" y="306"/>
                  </a:cxn>
                  <a:cxn ang="0">
                    <a:pos x="210" y="300"/>
                  </a:cxn>
                  <a:cxn ang="0">
                    <a:pos x="216" y="306"/>
                  </a:cxn>
                  <a:cxn ang="0">
                    <a:pos x="198" y="318"/>
                  </a:cxn>
                  <a:cxn ang="0">
                    <a:pos x="204" y="348"/>
                  </a:cxn>
                  <a:cxn ang="0">
                    <a:pos x="210" y="360"/>
                  </a:cxn>
                  <a:cxn ang="0">
                    <a:pos x="234" y="342"/>
                  </a:cxn>
                  <a:cxn ang="0">
                    <a:pos x="246" y="318"/>
                  </a:cxn>
                  <a:cxn ang="0">
                    <a:pos x="258" y="318"/>
                  </a:cxn>
                  <a:cxn ang="0">
                    <a:pos x="354" y="342"/>
                  </a:cxn>
                  <a:cxn ang="0">
                    <a:pos x="372" y="336"/>
                  </a:cxn>
                  <a:cxn ang="0">
                    <a:pos x="378" y="354"/>
                  </a:cxn>
                  <a:cxn ang="0">
                    <a:pos x="384" y="360"/>
                  </a:cxn>
                  <a:cxn ang="0">
                    <a:pos x="420" y="366"/>
                  </a:cxn>
                  <a:cxn ang="0">
                    <a:pos x="432" y="372"/>
                  </a:cxn>
                  <a:cxn ang="0">
                    <a:pos x="438" y="366"/>
                  </a:cxn>
                  <a:cxn ang="0">
                    <a:pos x="498" y="414"/>
                  </a:cxn>
                  <a:cxn ang="0">
                    <a:pos x="510" y="414"/>
                  </a:cxn>
                  <a:cxn ang="0">
                    <a:pos x="534" y="444"/>
                  </a:cxn>
                  <a:cxn ang="0">
                    <a:pos x="492" y="408"/>
                  </a:cxn>
                  <a:cxn ang="0">
                    <a:pos x="396" y="360"/>
                  </a:cxn>
                  <a:cxn ang="0">
                    <a:pos x="378" y="336"/>
                  </a:cxn>
                  <a:cxn ang="0">
                    <a:pos x="342" y="324"/>
                  </a:cxn>
                  <a:cxn ang="0">
                    <a:pos x="204" y="30"/>
                  </a:cxn>
                  <a:cxn ang="0">
                    <a:pos x="174" y="18"/>
                  </a:cxn>
                  <a:cxn ang="0">
                    <a:pos x="48" y="66"/>
                  </a:cxn>
                  <a:cxn ang="0">
                    <a:pos x="96" y="120"/>
                  </a:cxn>
                  <a:cxn ang="0">
                    <a:pos x="90" y="126"/>
                  </a:cxn>
                  <a:cxn ang="0">
                    <a:pos x="84" y="150"/>
                  </a:cxn>
                  <a:cxn ang="0">
                    <a:pos x="72" y="126"/>
                  </a:cxn>
                  <a:cxn ang="0">
                    <a:pos x="12" y="138"/>
                  </a:cxn>
                  <a:cxn ang="0">
                    <a:pos x="24" y="156"/>
                  </a:cxn>
                  <a:cxn ang="0">
                    <a:pos x="66" y="186"/>
                  </a:cxn>
                  <a:cxn ang="0">
                    <a:pos x="90" y="186"/>
                  </a:cxn>
                  <a:cxn ang="0">
                    <a:pos x="84" y="222"/>
                  </a:cxn>
                </a:cxnLst>
                <a:rect l="0" t="0" r="r" b="b"/>
                <a:pathLst>
                  <a:path w="534" h="468">
                    <a:moveTo>
                      <a:pt x="48" y="228"/>
                    </a:moveTo>
                    <a:lnTo>
                      <a:pt x="6" y="264"/>
                    </a:lnTo>
                    <a:lnTo>
                      <a:pt x="18" y="264"/>
                    </a:lnTo>
                    <a:lnTo>
                      <a:pt x="6" y="270"/>
                    </a:lnTo>
                    <a:lnTo>
                      <a:pt x="12" y="282"/>
                    </a:lnTo>
                    <a:lnTo>
                      <a:pt x="30" y="294"/>
                    </a:lnTo>
                    <a:lnTo>
                      <a:pt x="18" y="306"/>
                    </a:lnTo>
                    <a:lnTo>
                      <a:pt x="24" y="324"/>
                    </a:lnTo>
                    <a:lnTo>
                      <a:pt x="36" y="330"/>
                    </a:lnTo>
                    <a:lnTo>
                      <a:pt x="60" y="300"/>
                    </a:lnTo>
                    <a:lnTo>
                      <a:pt x="54" y="348"/>
                    </a:lnTo>
                    <a:lnTo>
                      <a:pt x="42" y="360"/>
                    </a:lnTo>
                    <a:lnTo>
                      <a:pt x="72" y="348"/>
                    </a:lnTo>
                    <a:lnTo>
                      <a:pt x="84" y="378"/>
                    </a:lnTo>
                    <a:lnTo>
                      <a:pt x="96" y="360"/>
                    </a:lnTo>
                    <a:lnTo>
                      <a:pt x="96" y="372"/>
                    </a:lnTo>
                    <a:lnTo>
                      <a:pt x="120" y="360"/>
                    </a:lnTo>
                    <a:lnTo>
                      <a:pt x="96" y="408"/>
                    </a:lnTo>
                    <a:lnTo>
                      <a:pt x="60" y="432"/>
                    </a:lnTo>
                    <a:lnTo>
                      <a:pt x="54" y="450"/>
                    </a:lnTo>
                    <a:lnTo>
                      <a:pt x="30" y="444"/>
                    </a:lnTo>
                    <a:lnTo>
                      <a:pt x="0" y="468"/>
                    </a:lnTo>
                    <a:lnTo>
                      <a:pt x="30" y="450"/>
                    </a:lnTo>
                    <a:lnTo>
                      <a:pt x="60" y="450"/>
                    </a:lnTo>
                    <a:lnTo>
                      <a:pt x="60" y="456"/>
                    </a:lnTo>
                    <a:lnTo>
                      <a:pt x="78" y="444"/>
                    </a:lnTo>
                    <a:lnTo>
                      <a:pt x="72" y="432"/>
                    </a:lnTo>
                    <a:lnTo>
                      <a:pt x="90" y="438"/>
                    </a:lnTo>
                    <a:lnTo>
                      <a:pt x="156" y="390"/>
                    </a:lnTo>
                    <a:lnTo>
                      <a:pt x="168" y="372"/>
                    </a:lnTo>
                    <a:lnTo>
                      <a:pt x="156" y="354"/>
                    </a:lnTo>
                    <a:lnTo>
                      <a:pt x="204" y="306"/>
                    </a:lnTo>
                    <a:lnTo>
                      <a:pt x="216" y="276"/>
                    </a:lnTo>
                    <a:lnTo>
                      <a:pt x="210" y="300"/>
                    </a:lnTo>
                    <a:lnTo>
                      <a:pt x="228" y="294"/>
                    </a:lnTo>
                    <a:lnTo>
                      <a:pt x="216" y="306"/>
                    </a:lnTo>
                    <a:lnTo>
                      <a:pt x="228" y="318"/>
                    </a:lnTo>
                    <a:lnTo>
                      <a:pt x="198" y="318"/>
                    </a:lnTo>
                    <a:lnTo>
                      <a:pt x="192" y="348"/>
                    </a:lnTo>
                    <a:lnTo>
                      <a:pt x="204" y="348"/>
                    </a:lnTo>
                    <a:lnTo>
                      <a:pt x="192" y="366"/>
                    </a:lnTo>
                    <a:lnTo>
                      <a:pt x="210" y="360"/>
                    </a:lnTo>
                    <a:lnTo>
                      <a:pt x="222" y="336"/>
                    </a:lnTo>
                    <a:lnTo>
                      <a:pt x="234" y="342"/>
                    </a:lnTo>
                    <a:lnTo>
                      <a:pt x="246" y="306"/>
                    </a:lnTo>
                    <a:lnTo>
                      <a:pt x="246" y="318"/>
                    </a:lnTo>
                    <a:lnTo>
                      <a:pt x="264" y="306"/>
                    </a:lnTo>
                    <a:lnTo>
                      <a:pt x="258" y="318"/>
                    </a:lnTo>
                    <a:lnTo>
                      <a:pt x="300" y="342"/>
                    </a:lnTo>
                    <a:lnTo>
                      <a:pt x="354" y="342"/>
                    </a:lnTo>
                    <a:lnTo>
                      <a:pt x="360" y="330"/>
                    </a:lnTo>
                    <a:lnTo>
                      <a:pt x="372" y="336"/>
                    </a:lnTo>
                    <a:lnTo>
                      <a:pt x="360" y="348"/>
                    </a:lnTo>
                    <a:lnTo>
                      <a:pt x="378" y="354"/>
                    </a:lnTo>
                    <a:lnTo>
                      <a:pt x="384" y="336"/>
                    </a:lnTo>
                    <a:lnTo>
                      <a:pt x="384" y="360"/>
                    </a:lnTo>
                    <a:lnTo>
                      <a:pt x="408" y="378"/>
                    </a:lnTo>
                    <a:lnTo>
                      <a:pt x="420" y="366"/>
                    </a:lnTo>
                    <a:lnTo>
                      <a:pt x="402" y="354"/>
                    </a:lnTo>
                    <a:lnTo>
                      <a:pt x="432" y="372"/>
                    </a:lnTo>
                    <a:lnTo>
                      <a:pt x="420" y="336"/>
                    </a:lnTo>
                    <a:lnTo>
                      <a:pt x="438" y="366"/>
                    </a:lnTo>
                    <a:lnTo>
                      <a:pt x="462" y="396"/>
                    </a:lnTo>
                    <a:lnTo>
                      <a:pt x="498" y="414"/>
                    </a:lnTo>
                    <a:lnTo>
                      <a:pt x="498" y="438"/>
                    </a:lnTo>
                    <a:lnTo>
                      <a:pt x="510" y="414"/>
                    </a:lnTo>
                    <a:lnTo>
                      <a:pt x="522" y="450"/>
                    </a:lnTo>
                    <a:lnTo>
                      <a:pt x="534" y="444"/>
                    </a:lnTo>
                    <a:lnTo>
                      <a:pt x="528" y="414"/>
                    </a:lnTo>
                    <a:lnTo>
                      <a:pt x="492" y="408"/>
                    </a:lnTo>
                    <a:lnTo>
                      <a:pt x="420" y="330"/>
                    </a:lnTo>
                    <a:lnTo>
                      <a:pt x="396" y="360"/>
                    </a:lnTo>
                    <a:lnTo>
                      <a:pt x="390" y="336"/>
                    </a:lnTo>
                    <a:lnTo>
                      <a:pt x="378" y="336"/>
                    </a:lnTo>
                    <a:lnTo>
                      <a:pt x="366" y="324"/>
                    </a:lnTo>
                    <a:lnTo>
                      <a:pt x="342" y="324"/>
                    </a:lnTo>
                    <a:lnTo>
                      <a:pt x="306" y="48"/>
                    </a:lnTo>
                    <a:lnTo>
                      <a:pt x="204" y="30"/>
                    </a:lnTo>
                    <a:lnTo>
                      <a:pt x="174" y="6"/>
                    </a:lnTo>
                    <a:lnTo>
                      <a:pt x="174" y="18"/>
                    </a:lnTo>
                    <a:lnTo>
                      <a:pt x="162" y="0"/>
                    </a:lnTo>
                    <a:lnTo>
                      <a:pt x="48" y="66"/>
                    </a:lnTo>
                    <a:lnTo>
                      <a:pt x="72" y="114"/>
                    </a:lnTo>
                    <a:lnTo>
                      <a:pt x="96" y="120"/>
                    </a:lnTo>
                    <a:lnTo>
                      <a:pt x="114" y="138"/>
                    </a:lnTo>
                    <a:lnTo>
                      <a:pt x="90" y="126"/>
                    </a:lnTo>
                    <a:lnTo>
                      <a:pt x="96" y="144"/>
                    </a:lnTo>
                    <a:lnTo>
                      <a:pt x="84" y="150"/>
                    </a:lnTo>
                    <a:lnTo>
                      <a:pt x="66" y="144"/>
                    </a:lnTo>
                    <a:lnTo>
                      <a:pt x="72" y="126"/>
                    </a:lnTo>
                    <a:lnTo>
                      <a:pt x="60" y="126"/>
                    </a:lnTo>
                    <a:lnTo>
                      <a:pt x="12" y="138"/>
                    </a:lnTo>
                    <a:lnTo>
                      <a:pt x="36" y="156"/>
                    </a:lnTo>
                    <a:lnTo>
                      <a:pt x="24" y="156"/>
                    </a:lnTo>
                    <a:lnTo>
                      <a:pt x="30" y="174"/>
                    </a:lnTo>
                    <a:lnTo>
                      <a:pt x="66" y="186"/>
                    </a:lnTo>
                    <a:lnTo>
                      <a:pt x="66" y="198"/>
                    </a:lnTo>
                    <a:lnTo>
                      <a:pt x="90" y="186"/>
                    </a:lnTo>
                    <a:lnTo>
                      <a:pt x="84" y="192"/>
                    </a:lnTo>
                    <a:lnTo>
                      <a:pt x="84" y="222"/>
                    </a:lnTo>
                    <a:lnTo>
                      <a:pt x="48" y="228"/>
                    </a:lnTo>
                    <a:close/>
                  </a:path>
                </a:pathLst>
              </a:custGeom>
              <a:solidFill>
                <a:srgbClr val="FF8C00"/>
              </a:solidFill>
              <a:ln w="9525">
                <a:solidFill>
                  <a:srgbClr val="FF8C00"/>
                </a:solidFill>
                <a:prstDash val="solid"/>
                <a:round/>
                <a:headEnd/>
                <a:tailEnd/>
              </a:ln>
            </p:spPr>
            <p:txBody>
              <a:bodyPr/>
              <a:lstStyle/>
              <a:p>
                <a:endParaRPr lang="en-US"/>
              </a:p>
            </p:txBody>
          </p:sp>
          <p:sp>
            <p:nvSpPr>
              <p:cNvPr id="364932" name="Freeform 388"/>
              <p:cNvSpPr>
                <a:spLocks noChangeAspect="1"/>
              </p:cNvSpPr>
              <p:nvPr/>
            </p:nvSpPr>
            <p:spPr bwMode="auto">
              <a:xfrm>
                <a:off x="84" y="2628"/>
                <a:ext cx="534" cy="468"/>
              </a:xfrm>
              <a:custGeom>
                <a:avLst/>
                <a:gdLst/>
                <a:ahLst/>
                <a:cxnLst>
                  <a:cxn ang="0">
                    <a:pos x="6" y="264"/>
                  </a:cxn>
                  <a:cxn ang="0">
                    <a:pos x="6" y="270"/>
                  </a:cxn>
                  <a:cxn ang="0">
                    <a:pos x="30" y="294"/>
                  </a:cxn>
                  <a:cxn ang="0">
                    <a:pos x="24" y="324"/>
                  </a:cxn>
                  <a:cxn ang="0">
                    <a:pos x="60" y="300"/>
                  </a:cxn>
                  <a:cxn ang="0">
                    <a:pos x="42" y="360"/>
                  </a:cxn>
                  <a:cxn ang="0">
                    <a:pos x="84" y="378"/>
                  </a:cxn>
                  <a:cxn ang="0">
                    <a:pos x="96" y="372"/>
                  </a:cxn>
                  <a:cxn ang="0">
                    <a:pos x="96" y="408"/>
                  </a:cxn>
                  <a:cxn ang="0">
                    <a:pos x="54" y="450"/>
                  </a:cxn>
                  <a:cxn ang="0">
                    <a:pos x="0" y="468"/>
                  </a:cxn>
                  <a:cxn ang="0">
                    <a:pos x="60" y="450"/>
                  </a:cxn>
                  <a:cxn ang="0">
                    <a:pos x="78" y="444"/>
                  </a:cxn>
                  <a:cxn ang="0">
                    <a:pos x="90" y="438"/>
                  </a:cxn>
                  <a:cxn ang="0">
                    <a:pos x="168" y="372"/>
                  </a:cxn>
                  <a:cxn ang="0">
                    <a:pos x="204" y="306"/>
                  </a:cxn>
                  <a:cxn ang="0">
                    <a:pos x="210" y="300"/>
                  </a:cxn>
                  <a:cxn ang="0">
                    <a:pos x="216" y="306"/>
                  </a:cxn>
                  <a:cxn ang="0">
                    <a:pos x="198" y="318"/>
                  </a:cxn>
                  <a:cxn ang="0">
                    <a:pos x="204" y="348"/>
                  </a:cxn>
                  <a:cxn ang="0">
                    <a:pos x="210" y="360"/>
                  </a:cxn>
                  <a:cxn ang="0">
                    <a:pos x="234" y="342"/>
                  </a:cxn>
                  <a:cxn ang="0">
                    <a:pos x="246" y="318"/>
                  </a:cxn>
                  <a:cxn ang="0">
                    <a:pos x="258" y="318"/>
                  </a:cxn>
                  <a:cxn ang="0">
                    <a:pos x="354" y="342"/>
                  </a:cxn>
                  <a:cxn ang="0">
                    <a:pos x="372" y="336"/>
                  </a:cxn>
                  <a:cxn ang="0">
                    <a:pos x="378" y="354"/>
                  </a:cxn>
                  <a:cxn ang="0">
                    <a:pos x="384" y="360"/>
                  </a:cxn>
                  <a:cxn ang="0">
                    <a:pos x="420" y="366"/>
                  </a:cxn>
                  <a:cxn ang="0">
                    <a:pos x="432" y="372"/>
                  </a:cxn>
                  <a:cxn ang="0">
                    <a:pos x="438" y="366"/>
                  </a:cxn>
                  <a:cxn ang="0">
                    <a:pos x="498" y="414"/>
                  </a:cxn>
                  <a:cxn ang="0">
                    <a:pos x="510" y="414"/>
                  </a:cxn>
                  <a:cxn ang="0">
                    <a:pos x="534" y="444"/>
                  </a:cxn>
                  <a:cxn ang="0">
                    <a:pos x="492" y="408"/>
                  </a:cxn>
                  <a:cxn ang="0">
                    <a:pos x="396" y="360"/>
                  </a:cxn>
                  <a:cxn ang="0">
                    <a:pos x="378" y="336"/>
                  </a:cxn>
                  <a:cxn ang="0">
                    <a:pos x="342" y="324"/>
                  </a:cxn>
                  <a:cxn ang="0">
                    <a:pos x="204" y="30"/>
                  </a:cxn>
                  <a:cxn ang="0">
                    <a:pos x="174" y="18"/>
                  </a:cxn>
                  <a:cxn ang="0">
                    <a:pos x="48" y="66"/>
                  </a:cxn>
                  <a:cxn ang="0">
                    <a:pos x="96" y="120"/>
                  </a:cxn>
                  <a:cxn ang="0">
                    <a:pos x="90" y="126"/>
                  </a:cxn>
                  <a:cxn ang="0">
                    <a:pos x="84" y="150"/>
                  </a:cxn>
                  <a:cxn ang="0">
                    <a:pos x="72" y="126"/>
                  </a:cxn>
                  <a:cxn ang="0">
                    <a:pos x="12" y="138"/>
                  </a:cxn>
                  <a:cxn ang="0">
                    <a:pos x="24" y="156"/>
                  </a:cxn>
                  <a:cxn ang="0">
                    <a:pos x="66" y="186"/>
                  </a:cxn>
                  <a:cxn ang="0">
                    <a:pos x="90" y="186"/>
                  </a:cxn>
                  <a:cxn ang="0">
                    <a:pos x="84" y="222"/>
                  </a:cxn>
                  <a:cxn ang="0">
                    <a:pos x="48" y="234"/>
                  </a:cxn>
                </a:cxnLst>
                <a:rect l="0" t="0" r="r" b="b"/>
                <a:pathLst>
                  <a:path w="534" h="468">
                    <a:moveTo>
                      <a:pt x="48" y="228"/>
                    </a:moveTo>
                    <a:lnTo>
                      <a:pt x="6" y="264"/>
                    </a:lnTo>
                    <a:lnTo>
                      <a:pt x="18" y="264"/>
                    </a:lnTo>
                    <a:lnTo>
                      <a:pt x="6" y="270"/>
                    </a:lnTo>
                    <a:lnTo>
                      <a:pt x="12" y="282"/>
                    </a:lnTo>
                    <a:lnTo>
                      <a:pt x="30" y="294"/>
                    </a:lnTo>
                    <a:lnTo>
                      <a:pt x="18" y="306"/>
                    </a:lnTo>
                    <a:lnTo>
                      <a:pt x="24" y="324"/>
                    </a:lnTo>
                    <a:lnTo>
                      <a:pt x="36" y="330"/>
                    </a:lnTo>
                    <a:lnTo>
                      <a:pt x="60" y="300"/>
                    </a:lnTo>
                    <a:lnTo>
                      <a:pt x="54" y="348"/>
                    </a:lnTo>
                    <a:lnTo>
                      <a:pt x="42" y="360"/>
                    </a:lnTo>
                    <a:lnTo>
                      <a:pt x="72" y="348"/>
                    </a:lnTo>
                    <a:lnTo>
                      <a:pt x="84" y="378"/>
                    </a:lnTo>
                    <a:lnTo>
                      <a:pt x="96" y="360"/>
                    </a:lnTo>
                    <a:lnTo>
                      <a:pt x="96" y="372"/>
                    </a:lnTo>
                    <a:lnTo>
                      <a:pt x="120" y="360"/>
                    </a:lnTo>
                    <a:lnTo>
                      <a:pt x="96" y="408"/>
                    </a:lnTo>
                    <a:lnTo>
                      <a:pt x="60" y="432"/>
                    </a:lnTo>
                    <a:lnTo>
                      <a:pt x="54" y="450"/>
                    </a:lnTo>
                    <a:lnTo>
                      <a:pt x="30" y="444"/>
                    </a:lnTo>
                    <a:lnTo>
                      <a:pt x="0" y="468"/>
                    </a:lnTo>
                    <a:lnTo>
                      <a:pt x="30" y="450"/>
                    </a:lnTo>
                    <a:lnTo>
                      <a:pt x="60" y="450"/>
                    </a:lnTo>
                    <a:lnTo>
                      <a:pt x="60" y="456"/>
                    </a:lnTo>
                    <a:lnTo>
                      <a:pt x="78" y="444"/>
                    </a:lnTo>
                    <a:lnTo>
                      <a:pt x="72" y="432"/>
                    </a:lnTo>
                    <a:lnTo>
                      <a:pt x="90" y="438"/>
                    </a:lnTo>
                    <a:lnTo>
                      <a:pt x="156" y="390"/>
                    </a:lnTo>
                    <a:lnTo>
                      <a:pt x="168" y="372"/>
                    </a:lnTo>
                    <a:lnTo>
                      <a:pt x="156" y="354"/>
                    </a:lnTo>
                    <a:lnTo>
                      <a:pt x="204" y="306"/>
                    </a:lnTo>
                    <a:lnTo>
                      <a:pt x="216" y="276"/>
                    </a:lnTo>
                    <a:lnTo>
                      <a:pt x="210" y="300"/>
                    </a:lnTo>
                    <a:lnTo>
                      <a:pt x="228" y="294"/>
                    </a:lnTo>
                    <a:lnTo>
                      <a:pt x="216" y="306"/>
                    </a:lnTo>
                    <a:lnTo>
                      <a:pt x="228" y="318"/>
                    </a:lnTo>
                    <a:lnTo>
                      <a:pt x="198" y="318"/>
                    </a:lnTo>
                    <a:lnTo>
                      <a:pt x="192" y="348"/>
                    </a:lnTo>
                    <a:lnTo>
                      <a:pt x="204" y="348"/>
                    </a:lnTo>
                    <a:lnTo>
                      <a:pt x="192" y="366"/>
                    </a:lnTo>
                    <a:lnTo>
                      <a:pt x="210" y="360"/>
                    </a:lnTo>
                    <a:lnTo>
                      <a:pt x="222" y="336"/>
                    </a:lnTo>
                    <a:lnTo>
                      <a:pt x="234" y="342"/>
                    </a:lnTo>
                    <a:lnTo>
                      <a:pt x="246" y="306"/>
                    </a:lnTo>
                    <a:lnTo>
                      <a:pt x="246" y="318"/>
                    </a:lnTo>
                    <a:lnTo>
                      <a:pt x="264" y="306"/>
                    </a:lnTo>
                    <a:lnTo>
                      <a:pt x="258" y="318"/>
                    </a:lnTo>
                    <a:lnTo>
                      <a:pt x="300" y="342"/>
                    </a:lnTo>
                    <a:lnTo>
                      <a:pt x="354" y="342"/>
                    </a:lnTo>
                    <a:lnTo>
                      <a:pt x="360" y="330"/>
                    </a:lnTo>
                    <a:lnTo>
                      <a:pt x="372" y="336"/>
                    </a:lnTo>
                    <a:lnTo>
                      <a:pt x="360" y="348"/>
                    </a:lnTo>
                    <a:lnTo>
                      <a:pt x="378" y="354"/>
                    </a:lnTo>
                    <a:lnTo>
                      <a:pt x="384" y="336"/>
                    </a:lnTo>
                    <a:lnTo>
                      <a:pt x="384" y="360"/>
                    </a:lnTo>
                    <a:lnTo>
                      <a:pt x="408" y="378"/>
                    </a:lnTo>
                    <a:lnTo>
                      <a:pt x="420" y="366"/>
                    </a:lnTo>
                    <a:lnTo>
                      <a:pt x="402" y="354"/>
                    </a:lnTo>
                    <a:lnTo>
                      <a:pt x="432" y="372"/>
                    </a:lnTo>
                    <a:lnTo>
                      <a:pt x="420" y="336"/>
                    </a:lnTo>
                    <a:lnTo>
                      <a:pt x="438" y="366"/>
                    </a:lnTo>
                    <a:lnTo>
                      <a:pt x="462" y="396"/>
                    </a:lnTo>
                    <a:lnTo>
                      <a:pt x="498" y="414"/>
                    </a:lnTo>
                    <a:lnTo>
                      <a:pt x="498" y="438"/>
                    </a:lnTo>
                    <a:lnTo>
                      <a:pt x="510" y="414"/>
                    </a:lnTo>
                    <a:lnTo>
                      <a:pt x="522" y="450"/>
                    </a:lnTo>
                    <a:lnTo>
                      <a:pt x="534" y="444"/>
                    </a:lnTo>
                    <a:lnTo>
                      <a:pt x="528" y="414"/>
                    </a:lnTo>
                    <a:lnTo>
                      <a:pt x="492" y="408"/>
                    </a:lnTo>
                    <a:lnTo>
                      <a:pt x="420" y="330"/>
                    </a:lnTo>
                    <a:lnTo>
                      <a:pt x="396" y="360"/>
                    </a:lnTo>
                    <a:lnTo>
                      <a:pt x="390" y="336"/>
                    </a:lnTo>
                    <a:lnTo>
                      <a:pt x="378" y="336"/>
                    </a:lnTo>
                    <a:lnTo>
                      <a:pt x="366" y="324"/>
                    </a:lnTo>
                    <a:lnTo>
                      <a:pt x="342" y="324"/>
                    </a:lnTo>
                    <a:lnTo>
                      <a:pt x="306" y="48"/>
                    </a:lnTo>
                    <a:lnTo>
                      <a:pt x="204" y="30"/>
                    </a:lnTo>
                    <a:lnTo>
                      <a:pt x="174" y="6"/>
                    </a:lnTo>
                    <a:lnTo>
                      <a:pt x="174" y="18"/>
                    </a:lnTo>
                    <a:lnTo>
                      <a:pt x="162" y="0"/>
                    </a:lnTo>
                    <a:lnTo>
                      <a:pt x="48" y="66"/>
                    </a:lnTo>
                    <a:lnTo>
                      <a:pt x="72" y="114"/>
                    </a:lnTo>
                    <a:lnTo>
                      <a:pt x="96" y="120"/>
                    </a:lnTo>
                    <a:lnTo>
                      <a:pt x="114" y="138"/>
                    </a:lnTo>
                    <a:lnTo>
                      <a:pt x="90" y="126"/>
                    </a:lnTo>
                    <a:lnTo>
                      <a:pt x="96" y="144"/>
                    </a:lnTo>
                    <a:lnTo>
                      <a:pt x="84" y="150"/>
                    </a:lnTo>
                    <a:lnTo>
                      <a:pt x="66" y="144"/>
                    </a:lnTo>
                    <a:lnTo>
                      <a:pt x="72" y="126"/>
                    </a:lnTo>
                    <a:lnTo>
                      <a:pt x="60" y="126"/>
                    </a:lnTo>
                    <a:lnTo>
                      <a:pt x="12" y="138"/>
                    </a:lnTo>
                    <a:lnTo>
                      <a:pt x="36" y="156"/>
                    </a:lnTo>
                    <a:lnTo>
                      <a:pt x="24" y="156"/>
                    </a:lnTo>
                    <a:lnTo>
                      <a:pt x="30" y="174"/>
                    </a:lnTo>
                    <a:lnTo>
                      <a:pt x="66" y="186"/>
                    </a:lnTo>
                    <a:lnTo>
                      <a:pt x="66" y="198"/>
                    </a:lnTo>
                    <a:lnTo>
                      <a:pt x="90" y="186"/>
                    </a:lnTo>
                    <a:lnTo>
                      <a:pt x="84" y="192"/>
                    </a:lnTo>
                    <a:lnTo>
                      <a:pt x="84" y="222"/>
                    </a:lnTo>
                    <a:lnTo>
                      <a:pt x="48" y="228"/>
                    </a:lnTo>
                    <a:lnTo>
                      <a:pt x="48" y="234"/>
                    </a:lnTo>
                  </a:path>
                </a:pathLst>
              </a:custGeom>
              <a:noFill/>
              <a:ln w="9525">
                <a:solidFill>
                  <a:srgbClr val="000000"/>
                </a:solidFill>
                <a:prstDash val="solid"/>
                <a:round/>
                <a:headEnd/>
                <a:tailEnd/>
              </a:ln>
            </p:spPr>
            <p:txBody>
              <a:bodyPr/>
              <a:lstStyle/>
              <a:p>
                <a:endParaRPr lang="en-US"/>
              </a:p>
            </p:txBody>
          </p:sp>
          <p:sp>
            <p:nvSpPr>
              <p:cNvPr id="364933" name="Freeform 389"/>
              <p:cNvSpPr>
                <a:spLocks noChangeAspect="1"/>
              </p:cNvSpPr>
              <p:nvPr/>
            </p:nvSpPr>
            <p:spPr bwMode="auto">
              <a:xfrm>
                <a:off x="432" y="2298"/>
                <a:ext cx="348" cy="402"/>
              </a:xfrm>
              <a:custGeom>
                <a:avLst/>
                <a:gdLst/>
                <a:ahLst/>
                <a:cxnLst>
                  <a:cxn ang="0">
                    <a:pos x="294" y="402"/>
                  </a:cxn>
                  <a:cxn ang="0">
                    <a:pos x="186" y="384"/>
                  </a:cxn>
                  <a:cxn ang="0">
                    <a:pos x="0" y="276"/>
                  </a:cxn>
                  <a:cxn ang="0">
                    <a:pos x="6" y="264"/>
                  </a:cxn>
                  <a:cxn ang="0">
                    <a:pos x="12" y="264"/>
                  </a:cxn>
                  <a:cxn ang="0">
                    <a:pos x="24" y="258"/>
                  </a:cxn>
                  <a:cxn ang="0">
                    <a:pos x="18" y="228"/>
                  </a:cxn>
                  <a:cxn ang="0">
                    <a:pos x="30" y="210"/>
                  </a:cxn>
                  <a:cxn ang="0">
                    <a:pos x="36" y="186"/>
                  </a:cxn>
                  <a:cxn ang="0">
                    <a:pos x="60" y="174"/>
                  </a:cxn>
                  <a:cxn ang="0">
                    <a:pos x="42" y="120"/>
                  </a:cxn>
                  <a:cxn ang="0">
                    <a:pos x="42" y="114"/>
                  </a:cxn>
                  <a:cxn ang="0">
                    <a:pos x="48" y="54"/>
                  </a:cxn>
                  <a:cxn ang="0">
                    <a:pos x="60" y="48"/>
                  </a:cxn>
                  <a:cxn ang="0">
                    <a:pos x="78" y="60"/>
                  </a:cxn>
                  <a:cxn ang="0">
                    <a:pos x="96" y="0"/>
                  </a:cxn>
                  <a:cxn ang="0">
                    <a:pos x="348" y="42"/>
                  </a:cxn>
                  <a:cxn ang="0">
                    <a:pos x="306" y="330"/>
                  </a:cxn>
                  <a:cxn ang="0">
                    <a:pos x="294" y="402"/>
                  </a:cxn>
                </a:cxnLst>
                <a:rect l="0" t="0" r="r" b="b"/>
                <a:pathLst>
                  <a:path w="348" h="402">
                    <a:moveTo>
                      <a:pt x="294" y="402"/>
                    </a:moveTo>
                    <a:lnTo>
                      <a:pt x="186" y="384"/>
                    </a:lnTo>
                    <a:lnTo>
                      <a:pt x="0" y="276"/>
                    </a:lnTo>
                    <a:lnTo>
                      <a:pt x="6" y="264"/>
                    </a:lnTo>
                    <a:lnTo>
                      <a:pt x="12" y="264"/>
                    </a:lnTo>
                    <a:lnTo>
                      <a:pt x="24" y="258"/>
                    </a:lnTo>
                    <a:lnTo>
                      <a:pt x="18" y="228"/>
                    </a:lnTo>
                    <a:lnTo>
                      <a:pt x="30" y="210"/>
                    </a:lnTo>
                    <a:lnTo>
                      <a:pt x="36" y="186"/>
                    </a:lnTo>
                    <a:lnTo>
                      <a:pt x="60" y="174"/>
                    </a:lnTo>
                    <a:lnTo>
                      <a:pt x="42" y="120"/>
                    </a:lnTo>
                    <a:lnTo>
                      <a:pt x="42" y="114"/>
                    </a:lnTo>
                    <a:lnTo>
                      <a:pt x="48" y="54"/>
                    </a:lnTo>
                    <a:lnTo>
                      <a:pt x="60" y="48"/>
                    </a:lnTo>
                    <a:lnTo>
                      <a:pt x="78" y="60"/>
                    </a:lnTo>
                    <a:lnTo>
                      <a:pt x="96" y="0"/>
                    </a:lnTo>
                    <a:lnTo>
                      <a:pt x="348" y="42"/>
                    </a:lnTo>
                    <a:lnTo>
                      <a:pt x="306" y="330"/>
                    </a:lnTo>
                    <a:lnTo>
                      <a:pt x="294" y="402"/>
                    </a:lnTo>
                    <a:close/>
                  </a:path>
                </a:pathLst>
              </a:custGeom>
              <a:solidFill>
                <a:srgbClr val="FF8C00"/>
              </a:solidFill>
              <a:ln w="9525">
                <a:solidFill>
                  <a:srgbClr val="FF8C00"/>
                </a:solidFill>
                <a:prstDash val="solid"/>
                <a:round/>
                <a:headEnd/>
                <a:tailEnd/>
              </a:ln>
            </p:spPr>
            <p:txBody>
              <a:bodyPr/>
              <a:lstStyle/>
              <a:p>
                <a:endParaRPr lang="en-US"/>
              </a:p>
            </p:txBody>
          </p:sp>
          <p:sp>
            <p:nvSpPr>
              <p:cNvPr id="364934" name="Freeform 390"/>
              <p:cNvSpPr>
                <a:spLocks noChangeAspect="1"/>
              </p:cNvSpPr>
              <p:nvPr/>
            </p:nvSpPr>
            <p:spPr bwMode="auto">
              <a:xfrm>
                <a:off x="432" y="2298"/>
                <a:ext cx="348" cy="408"/>
              </a:xfrm>
              <a:custGeom>
                <a:avLst/>
                <a:gdLst/>
                <a:ahLst/>
                <a:cxnLst>
                  <a:cxn ang="0">
                    <a:pos x="294" y="402"/>
                  </a:cxn>
                  <a:cxn ang="0">
                    <a:pos x="186" y="384"/>
                  </a:cxn>
                  <a:cxn ang="0">
                    <a:pos x="0" y="276"/>
                  </a:cxn>
                  <a:cxn ang="0">
                    <a:pos x="6" y="264"/>
                  </a:cxn>
                  <a:cxn ang="0">
                    <a:pos x="12" y="264"/>
                  </a:cxn>
                  <a:cxn ang="0">
                    <a:pos x="24" y="258"/>
                  </a:cxn>
                  <a:cxn ang="0">
                    <a:pos x="18" y="228"/>
                  </a:cxn>
                  <a:cxn ang="0">
                    <a:pos x="30" y="210"/>
                  </a:cxn>
                  <a:cxn ang="0">
                    <a:pos x="36" y="186"/>
                  </a:cxn>
                  <a:cxn ang="0">
                    <a:pos x="60" y="174"/>
                  </a:cxn>
                  <a:cxn ang="0">
                    <a:pos x="42" y="120"/>
                  </a:cxn>
                  <a:cxn ang="0">
                    <a:pos x="42" y="114"/>
                  </a:cxn>
                  <a:cxn ang="0">
                    <a:pos x="48" y="54"/>
                  </a:cxn>
                  <a:cxn ang="0">
                    <a:pos x="60" y="48"/>
                  </a:cxn>
                  <a:cxn ang="0">
                    <a:pos x="78" y="60"/>
                  </a:cxn>
                  <a:cxn ang="0">
                    <a:pos x="96" y="0"/>
                  </a:cxn>
                  <a:cxn ang="0">
                    <a:pos x="348" y="42"/>
                  </a:cxn>
                  <a:cxn ang="0">
                    <a:pos x="306" y="330"/>
                  </a:cxn>
                  <a:cxn ang="0">
                    <a:pos x="294" y="402"/>
                  </a:cxn>
                  <a:cxn ang="0">
                    <a:pos x="294" y="408"/>
                  </a:cxn>
                </a:cxnLst>
                <a:rect l="0" t="0" r="r" b="b"/>
                <a:pathLst>
                  <a:path w="348" h="408">
                    <a:moveTo>
                      <a:pt x="294" y="402"/>
                    </a:moveTo>
                    <a:lnTo>
                      <a:pt x="186" y="384"/>
                    </a:lnTo>
                    <a:lnTo>
                      <a:pt x="0" y="276"/>
                    </a:lnTo>
                    <a:lnTo>
                      <a:pt x="6" y="264"/>
                    </a:lnTo>
                    <a:lnTo>
                      <a:pt x="12" y="264"/>
                    </a:lnTo>
                    <a:lnTo>
                      <a:pt x="24" y="258"/>
                    </a:lnTo>
                    <a:lnTo>
                      <a:pt x="18" y="228"/>
                    </a:lnTo>
                    <a:lnTo>
                      <a:pt x="30" y="210"/>
                    </a:lnTo>
                    <a:lnTo>
                      <a:pt x="36" y="186"/>
                    </a:lnTo>
                    <a:lnTo>
                      <a:pt x="60" y="174"/>
                    </a:lnTo>
                    <a:lnTo>
                      <a:pt x="42" y="120"/>
                    </a:lnTo>
                    <a:lnTo>
                      <a:pt x="42" y="114"/>
                    </a:lnTo>
                    <a:lnTo>
                      <a:pt x="48" y="54"/>
                    </a:lnTo>
                    <a:lnTo>
                      <a:pt x="60" y="48"/>
                    </a:lnTo>
                    <a:lnTo>
                      <a:pt x="78" y="60"/>
                    </a:lnTo>
                    <a:lnTo>
                      <a:pt x="96" y="0"/>
                    </a:lnTo>
                    <a:lnTo>
                      <a:pt x="348" y="42"/>
                    </a:lnTo>
                    <a:lnTo>
                      <a:pt x="306" y="330"/>
                    </a:lnTo>
                    <a:lnTo>
                      <a:pt x="294" y="402"/>
                    </a:lnTo>
                    <a:lnTo>
                      <a:pt x="294" y="408"/>
                    </a:lnTo>
                  </a:path>
                </a:pathLst>
              </a:custGeom>
              <a:noFill/>
              <a:ln w="9525">
                <a:solidFill>
                  <a:srgbClr val="000000"/>
                </a:solidFill>
                <a:prstDash val="solid"/>
                <a:round/>
                <a:headEnd/>
                <a:tailEnd/>
              </a:ln>
            </p:spPr>
            <p:txBody>
              <a:bodyPr/>
              <a:lstStyle/>
              <a:p>
                <a:endParaRPr lang="en-US"/>
              </a:p>
            </p:txBody>
          </p:sp>
          <p:sp>
            <p:nvSpPr>
              <p:cNvPr id="364935" name="Freeform 391"/>
              <p:cNvSpPr>
                <a:spLocks noChangeAspect="1"/>
              </p:cNvSpPr>
              <p:nvPr/>
            </p:nvSpPr>
            <p:spPr bwMode="auto">
              <a:xfrm>
                <a:off x="1512" y="2412"/>
                <a:ext cx="258" cy="228"/>
              </a:xfrm>
              <a:custGeom>
                <a:avLst/>
                <a:gdLst/>
                <a:ahLst/>
                <a:cxnLst>
                  <a:cxn ang="0">
                    <a:pos x="186" y="228"/>
                  </a:cxn>
                  <a:cxn ang="0">
                    <a:pos x="30" y="228"/>
                  </a:cxn>
                  <a:cxn ang="0">
                    <a:pos x="30" y="192"/>
                  </a:cxn>
                  <a:cxn ang="0">
                    <a:pos x="6" y="186"/>
                  </a:cxn>
                  <a:cxn ang="0">
                    <a:pos x="12" y="78"/>
                  </a:cxn>
                  <a:cxn ang="0">
                    <a:pos x="0" y="6"/>
                  </a:cxn>
                  <a:cxn ang="0">
                    <a:pos x="228" y="0"/>
                  </a:cxn>
                  <a:cxn ang="0">
                    <a:pos x="234" y="12"/>
                  </a:cxn>
                  <a:cxn ang="0">
                    <a:pos x="216" y="30"/>
                  </a:cxn>
                  <a:cxn ang="0">
                    <a:pos x="258" y="30"/>
                  </a:cxn>
                  <a:cxn ang="0">
                    <a:pos x="240" y="48"/>
                  </a:cxn>
                  <a:cxn ang="0">
                    <a:pos x="246" y="60"/>
                  </a:cxn>
                  <a:cxn ang="0">
                    <a:pos x="228" y="66"/>
                  </a:cxn>
                  <a:cxn ang="0">
                    <a:pos x="240" y="84"/>
                  </a:cxn>
                  <a:cxn ang="0">
                    <a:pos x="228" y="96"/>
                  </a:cxn>
                  <a:cxn ang="0">
                    <a:pos x="216" y="108"/>
                  </a:cxn>
                  <a:cxn ang="0">
                    <a:pos x="216" y="132"/>
                  </a:cxn>
                  <a:cxn ang="0">
                    <a:pos x="186" y="162"/>
                  </a:cxn>
                  <a:cxn ang="0">
                    <a:pos x="192" y="180"/>
                  </a:cxn>
                  <a:cxn ang="0">
                    <a:pos x="180" y="180"/>
                  </a:cxn>
                  <a:cxn ang="0">
                    <a:pos x="180" y="198"/>
                  </a:cxn>
                  <a:cxn ang="0">
                    <a:pos x="192" y="198"/>
                  </a:cxn>
                  <a:cxn ang="0">
                    <a:pos x="186" y="204"/>
                  </a:cxn>
                  <a:cxn ang="0">
                    <a:pos x="192" y="210"/>
                  </a:cxn>
                  <a:cxn ang="0">
                    <a:pos x="186" y="222"/>
                  </a:cxn>
                  <a:cxn ang="0">
                    <a:pos x="186" y="228"/>
                  </a:cxn>
                </a:cxnLst>
                <a:rect l="0" t="0" r="r" b="b"/>
                <a:pathLst>
                  <a:path w="258" h="228">
                    <a:moveTo>
                      <a:pt x="186" y="228"/>
                    </a:moveTo>
                    <a:lnTo>
                      <a:pt x="30" y="228"/>
                    </a:lnTo>
                    <a:lnTo>
                      <a:pt x="30" y="192"/>
                    </a:lnTo>
                    <a:lnTo>
                      <a:pt x="6" y="186"/>
                    </a:lnTo>
                    <a:lnTo>
                      <a:pt x="12" y="78"/>
                    </a:lnTo>
                    <a:lnTo>
                      <a:pt x="0" y="6"/>
                    </a:lnTo>
                    <a:lnTo>
                      <a:pt x="228" y="0"/>
                    </a:lnTo>
                    <a:lnTo>
                      <a:pt x="234" y="12"/>
                    </a:lnTo>
                    <a:lnTo>
                      <a:pt x="216" y="30"/>
                    </a:lnTo>
                    <a:lnTo>
                      <a:pt x="258" y="30"/>
                    </a:lnTo>
                    <a:lnTo>
                      <a:pt x="240" y="48"/>
                    </a:lnTo>
                    <a:lnTo>
                      <a:pt x="246" y="60"/>
                    </a:lnTo>
                    <a:lnTo>
                      <a:pt x="228" y="66"/>
                    </a:lnTo>
                    <a:lnTo>
                      <a:pt x="240" y="84"/>
                    </a:lnTo>
                    <a:lnTo>
                      <a:pt x="228" y="96"/>
                    </a:lnTo>
                    <a:lnTo>
                      <a:pt x="216" y="108"/>
                    </a:lnTo>
                    <a:lnTo>
                      <a:pt x="216" y="132"/>
                    </a:lnTo>
                    <a:lnTo>
                      <a:pt x="186" y="162"/>
                    </a:lnTo>
                    <a:lnTo>
                      <a:pt x="192" y="180"/>
                    </a:lnTo>
                    <a:lnTo>
                      <a:pt x="180" y="180"/>
                    </a:lnTo>
                    <a:lnTo>
                      <a:pt x="180" y="198"/>
                    </a:lnTo>
                    <a:lnTo>
                      <a:pt x="192" y="198"/>
                    </a:lnTo>
                    <a:lnTo>
                      <a:pt x="186" y="204"/>
                    </a:lnTo>
                    <a:lnTo>
                      <a:pt x="192" y="210"/>
                    </a:lnTo>
                    <a:lnTo>
                      <a:pt x="186" y="222"/>
                    </a:lnTo>
                    <a:lnTo>
                      <a:pt x="186" y="228"/>
                    </a:lnTo>
                    <a:close/>
                  </a:path>
                </a:pathLst>
              </a:custGeom>
              <a:solidFill>
                <a:srgbClr val="FF4500"/>
              </a:solidFill>
              <a:ln w="9525">
                <a:solidFill>
                  <a:srgbClr val="FF4500"/>
                </a:solidFill>
                <a:prstDash val="solid"/>
                <a:round/>
                <a:headEnd/>
                <a:tailEnd/>
              </a:ln>
            </p:spPr>
            <p:txBody>
              <a:bodyPr/>
              <a:lstStyle/>
              <a:p>
                <a:endParaRPr lang="en-US"/>
              </a:p>
            </p:txBody>
          </p:sp>
          <p:sp>
            <p:nvSpPr>
              <p:cNvPr id="364936" name="Freeform 392"/>
              <p:cNvSpPr>
                <a:spLocks noChangeAspect="1"/>
              </p:cNvSpPr>
              <p:nvPr/>
            </p:nvSpPr>
            <p:spPr bwMode="auto">
              <a:xfrm>
                <a:off x="1512" y="2412"/>
                <a:ext cx="258" cy="234"/>
              </a:xfrm>
              <a:custGeom>
                <a:avLst/>
                <a:gdLst/>
                <a:ahLst/>
                <a:cxnLst>
                  <a:cxn ang="0">
                    <a:pos x="186" y="228"/>
                  </a:cxn>
                  <a:cxn ang="0">
                    <a:pos x="30" y="228"/>
                  </a:cxn>
                  <a:cxn ang="0">
                    <a:pos x="30" y="192"/>
                  </a:cxn>
                  <a:cxn ang="0">
                    <a:pos x="6" y="186"/>
                  </a:cxn>
                  <a:cxn ang="0">
                    <a:pos x="12" y="78"/>
                  </a:cxn>
                  <a:cxn ang="0">
                    <a:pos x="0" y="6"/>
                  </a:cxn>
                  <a:cxn ang="0">
                    <a:pos x="228" y="0"/>
                  </a:cxn>
                  <a:cxn ang="0">
                    <a:pos x="234" y="12"/>
                  </a:cxn>
                  <a:cxn ang="0">
                    <a:pos x="216" y="30"/>
                  </a:cxn>
                  <a:cxn ang="0">
                    <a:pos x="258" y="30"/>
                  </a:cxn>
                  <a:cxn ang="0">
                    <a:pos x="240" y="48"/>
                  </a:cxn>
                  <a:cxn ang="0">
                    <a:pos x="246" y="60"/>
                  </a:cxn>
                  <a:cxn ang="0">
                    <a:pos x="228" y="66"/>
                  </a:cxn>
                  <a:cxn ang="0">
                    <a:pos x="240" y="84"/>
                  </a:cxn>
                  <a:cxn ang="0">
                    <a:pos x="228" y="96"/>
                  </a:cxn>
                  <a:cxn ang="0">
                    <a:pos x="216" y="108"/>
                  </a:cxn>
                  <a:cxn ang="0">
                    <a:pos x="216" y="132"/>
                  </a:cxn>
                  <a:cxn ang="0">
                    <a:pos x="186" y="162"/>
                  </a:cxn>
                  <a:cxn ang="0">
                    <a:pos x="192" y="180"/>
                  </a:cxn>
                  <a:cxn ang="0">
                    <a:pos x="180" y="180"/>
                  </a:cxn>
                  <a:cxn ang="0">
                    <a:pos x="180" y="198"/>
                  </a:cxn>
                  <a:cxn ang="0">
                    <a:pos x="192" y="198"/>
                  </a:cxn>
                  <a:cxn ang="0">
                    <a:pos x="186" y="204"/>
                  </a:cxn>
                  <a:cxn ang="0">
                    <a:pos x="192" y="210"/>
                  </a:cxn>
                  <a:cxn ang="0">
                    <a:pos x="186" y="222"/>
                  </a:cxn>
                  <a:cxn ang="0">
                    <a:pos x="186" y="228"/>
                  </a:cxn>
                  <a:cxn ang="0">
                    <a:pos x="186" y="234"/>
                  </a:cxn>
                </a:cxnLst>
                <a:rect l="0" t="0" r="r" b="b"/>
                <a:pathLst>
                  <a:path w="258" h="234">
                    <a:moveTo>
                      <a:pt x="186" y="228"/>
                    </a:moveTo>
                    <a:lnTo>
                      <a:pt x="30" y="228"/>
                    </a:lnTo>
                    <a:lnTo>
                      <a:pt x="30" y="192"/>
                    </a:lnTo>
                    <a:lnTo>
                      <a:pt x="6" y="186"/>
                    </a:lnTo>
                    <a:lnTo>
                      <a:pt x="12" y="78"/>
                    </a:lnTo>
                    <a:lnTo>
                      <a:pt x="0" y="6"/>
                    </a:lnTo>
                    <a:lnTo>
                      <a:pt x="228" y="0"/>
                    </a:lnTo>
                    <a:lnTo>
                      <a:pt x="234" y="12"/>
                    </a:lnTo>
                    <a:lnTo>
                      <a:pt x="216" y="30"/>
                    </a:lnTo>
                    <a:lnTo>
                      <a:pt x="258" y="30"/>
                    </a:lnTo>
                    <a:lnTo>
                      <a:pt x="240" y="48"/>
                    </a:lnTo>
                    <a:lnTo>
                      <a:pt x="246" y="60"/>
                    </a:lnTo>
                    <a:lnTo>
                      <a:pt x="228" y="66"/>
                    </a:lnTo>
                    <a:lnTo>
                      <a:pt x="240" y="84"/>
                    </a:lnTo>
                    <a:lnTo>
                      <a:pt x="228" y="96"/>
                    </a:lnTo>
                    <a:lnTo>
                      <a:pt x="216" y="108"/>
                    </a:lnTo>
                    <a:lnTo>
                      <a:pt x="216" y="132"/>
                    </a:lnTo>
                    <a:lnTo>
                      <a:pt x="186" y="162"/>
                    </a:lnTo>
                    <a:lnTo>
                      <a:pt x="192" y="180"/>
                    </a:lnTo>
                    <a:lnTo>
                      <a:pt x="180" y="180"/>
                    </a:lnTo>
                    <a:lnTo>
                      <a:pt x="180" y="198"/>
                    </a:lnTo>
                    <a:lnTo>
                      <a:pt x="192" y="198"/>
                    </a:lnTo>
                    <a:lnTo>
                      <a:pt x="186" y="204"/>
                    </a:lnTo>
                    <a:lnTo>
                      <a:pt x="192" y="210"/>
                    </a:lnTo>
                    <a:lnTo>
                      <a:pt x="186" y="222"/>
                    </a:lnTo>
                    <a:lnTo>
                      <a:pt x="186" y="228"/>
                    </a:lnTo>
                    <a:lnTo>
                      <a:pt x="186" y="234"/>
                    </a:lnTo>
                  </a:path>
                </a:pathLst>
              </a:custGeom>
              <a:noFill/>
              <a:ln w="9525">
                <a:solidFill>
                  <a:srgbClr val="000000"/>
                </a:solidFill>
                <a:prstDash val="solid"/>
                <a:round/>
                <a:headEnd/>
                <a:tailEnd/>
              </a:ln>
            </p:spPr>
            <p:txBody>
              <a:bodyPr/>
              <a:lstStyle/>
              <a:p>
                <a:endParaRPr lang="en-US"/>
              </a:p>
            </p:txBody>
          </p:sp>
          <p:sp>
            <p:nvSpPr>
              <p:cNvPr id="364937" name="Freeform 393"/>
              <p:cNvSpPr>
                <a:spLocks noChangeAspect="1"/>
              </p:cNvSpPr>
              <p:nvPr/>
            </p:nvSpPr>
            <p:spPr bwMode="auto">
              <a:xfrm>
                <a:off x="84" y="1866"/>
                <a:ext cx="408" cy="696"/>
              </a:xfrm>
              <a:custGeom>
                <a:avLst/>
                <a:gdLst/>
                <a:ahLst/>
                <a:cxnLst>
                  <a:cxn ang="0">
                    <a:pos x="354" y="696"/>
                  </a:cxn>
                  <a:cxn ang="0">
                    <a:pos x="228" y="678"/>
                  </a:cxn>
                  <a:cxn ang="0">
                    <a:pos x="222" y="630"/>
                  </a:cxn>
                  <a:cxn ang="0">
                    <a:pos x="198" y="588"/>
                  </a:cxn>
                  <a:cxn ang="0">
                    <a:pos x="180" y="588"/>
                  </a:cxn>
                  <a:cxn ang="0">
                    <a:pos x="180" y="570"/>
                  </a:cxn>
                  <a:cxn ang="0">
                    <a:pos x="150" y="558"/>
                  </a:cxn>
                  <a:cxn ang="0">
                    <a:pos x="132" y="528"/>
                  </a:cxn>
                  <a:cxn ang="0">
                    <a:pos x="90" y="516"/>
                  </a:cxn>
                  <a:cxn ang="0">
                    <a:pos x="78" y="510"/>
                  </a:cxn>
                  <a:cxn ang="0">
                    <a:pos x="90" y="468"/>
                  </a:cxn>
                  <a:cxn ang="0">
                    <a:pos x="78" y="462"/>
                  </a:cxn>
                  <a:cxn ang="0">
                    <a:pos x="84" y="450"/>
                  </a:cxn>
                  <a:cxn ang="0">
                    <a:pos x="48" y="384"/>
                  </a:cxn>
                  <a:cxn ang="0">
                    <a:pos x="48" y="366"/>
                  </a:cxn>
                  <a:cxn ang="0">
                    <a:pos x="60" y="348"/>
                  </a:cxn>
                  <a:cxn ang="0">
                    <a:pos x="36" y="318"/>
                  </a:cxn>
                  <a:cxn ang="0">
                    <a:pos x="42" y="282"/>
                  </a:cxn>
                  <a:cxn ang="0">
                    <a:pos x="60" y="312"/>
                  </a:cxn>
                  <a:cxn ang="0">
                    <a:pos x="48" y="276"/>
                  </a:cxn>
                  <a:cxn ang="0">
                    <a:pos x="66" y="270"/>
                  </a:cxn>
                  <a:cxn ang="0">
                    <a:pos x="48" y="258"/>
                  </a:cxn>
                  <a:cxn ang="0">
                    <a:pos x="42" y="282"/>
                  </a:cxn>
                  <a:cxn ang="0">
                    <a:pos x="30" y="258"/>
                  </a:cxn>
                  <a:cxn ang="0">
                    <a:pos x="24" y="264"/>
                  </a:cxn>
                  <a:cxn ang="0">
                    <a:pos x="30" y="252"/>
                  </a:cxn>
                  <a:cxn ang="0">
                    <a:pos x="6" y="192"/>
                  </a:cxn>
                  <a:cxn ang="0">
                    <a:pos x="18" y="138"/>
                  </a:cxn>
                  <a:cxn ang="0">
                    <a:pos x="0" y="90"/>
                  </a:cxn>
                  <a:cxn ang="0">
                    <a:pos x="24" y="60"/>
                  </a:cxn>
                  <a:cxn ang="0">
                    <a:pos x="42" y="0"/>
                  </a:cxn>
                  <a:cxn ang="0">
                    <a:pos x="228" y="54"/>
                  </a:cxn>
                  <a:cxn ang="0">
                    <a:pos x="180" y="240"/>
                  </a:cxn>
                  <a:cxn ang="0">
                    <a:pos x="390" y="552"/>
                  </a:cxn>
                  <a:cxn ang="0">
                    <a:pos x="408" y="606"/>
                  </a:cxn>
                  <a:cxn ang="0">
                    <a:pos x="384" y="618"/>
                  </a:cxn>
                  <a:cxn ang="0">
                    <a:pos x="378" y="642"/>
                  </a:cxn>
                  <a:cxn ang="0">
                    <a:pos x="366" y="660"/>
                  </a:cxn>
                  <a:cxn ang="0">
                    <a:pos x="372" y="690"/>
                  </a:cxn>
                  <a:cxn ang="0">
                    <a:pos x="360" y="696"/>
                  </a:cxn>
                  <a:cxn ang="0">
                    <a:pos x="354" y="696"/>
                  </a:cxn>
                </a:cxnLst>
                <a:rect l="0" t="0" r="r" b="b"/>
                <a:pathLst>
                  <a:path w="408" h="696">
                    <a:moveTo>
                      <a:pt x="354" y="696"/>
                    </a:moveTo>
                    <a:lnTo>
                      <a:pt x="228" y="678"/>
                    </a:lnTo>
                    <a:lnTo>
                      <a:pt x="222" y="630"/>
                    </a:lnTo>
                    <a:lnTo>
                      <a:pt x="198" y="588"/>
                    </a:lnTo>
                    <a:lnTo>
                      <a:pt x="180" y="588"/>
                    </a:lnTo>
                    <a:lnTo>
                      <a:pt x="180" y="570"/>
                    </a:lnTo>
                    <a:lnTo>
                      <a:pt x="150" y="558"/>
                    </a:lnTo>
                    <a:lnTo>
                      <a:pt x="132" y="528"/>
                    </a:lnTo>
                    <a:lnTo>
                      <a:pt x="90" y="516"/>
                    </a:lnTo>
                    <a:lnTo>
                      <a:pt x="78" y="510"/>
                    </a:lnTo>
                    <a:lnTo>
                      <a:pt x="90" y="468"/>
                    </a:lnTo>
                    <a:lnTo>
                      <a:pt x="78" y="462"/>
                    </a:lnTo>
                    <a:lnTo>
                      <a:pt x="84" y="450"/>
                    </a:lnTo>
                    <a:lnTo>
                      <a:pt x="48" y="384"/>
                    </a:lnTo>
                    <a:lnTo>
                      <a:pt x="48" y="366"/>
                    </a:lnTo>
                    <a:lnTo>
                      <a:pt x="60" y="348"/>
                    </a:lnTo>
                    <a:lnTo>
                      <a:pt x="36" y="318"/>
                    </a:lnTo>
                    <a:lnTo>
                      <a:pt x="42" y="282"/>
                    </a:lnTo>
                    <a:lnTo>
                      <a:pt x="60" y="312"/>
                    </a:lnTo>
                    <a:lnTo>
                      <a:pt x="48" y="276"/>
                    </a:lnTo>
                    <a:lnTo>
                      <a:pt x="66" y="270"/>
                    </a:lnTo>
                    <a:lnTo>
                      <a:pt x="48" y="258"/>
                    </a:lnTo>
                    <a:lnTo>
                      <a:pt x="42" y="282"/>
                    </a:lnTo>
                    <a:lnTo>
                      <a:pt x="30" y="258"/>
                    </a:lnTo>
                    <a:lnTo>
                      <a:pt x="24" y="264"/>
                    </a:lnTo>
                    <a:lnTo>
                      <a:pt x="30" y="252"/>
                    </a:lnTo>
                    <a:lnTo>
                      <a:pt x="6" y="192"/>
                    </a:lnTo>
                    <a:lnTo>
                      <a:pt x="18" y="138"/>
                    </a:lnTo>
                    <a:lnTo>
                      <a:pt x="0" y="90"/>
                    </a:lnTo>
                    <a:lnTo>
                      <a:pt x="24" y="60"/>
                    </a:lnTo>
                    <a:lnTo>
                      <a:pt x="42" y="0"/>
                    </a:lnTo>
                    <a:lnTo>
                      <a:pt x="228" y="54"/>
                    </a:lnTo>
                    <a:lnTo>
                      <a:pt x="180" y="240"/>
                    </a:lnTo>
                    <a:lnTo>
                      <a:pt x="390" y="552"/>
                    </a:lnTo>
                    <a:lnTo>
                      <a:pt x="408" y="606"/>
                    </a:lnTo>
                    <a:lnTo>
                      <a:pt x="384" y="618"/>
                    </a:lnTo>
                    <a:lnTo>
                      <a:pt x="378" y="642"/>
                    </a:lnTo>
                    <a:lnTo>
                      <a:pt x="366" y="660"/>
                    </a:lnTo>
                    <a:lnTo>
                      <a:pt x="372" y="690"/>
                    </a:lnTo>
                    <a:lnTo>
                      <a:pt x="360" y="696"/>
                    </a:lnTo>
                    <a:lnTo>
                      <a:pt x="354" y="696"/>
                    </a:lnTo>
                    <a:close/>
                  </a:path>
                </a:pathLst>
              </a:custGeom>
              <a:solidFill>
                <a:srgbClr val="FF8C00"/>
              </a:solidFill>
              <a:ln w="9525">
                <a:solidFill>
                  <a:srgbClr val="FF8C00"/>
                </a:solidFill>
                <a:prstDash val="solid"/>
                <a:round/>
                <a:headEnd/>
                <a:tailEnd/>
              </a:ln>
            </p:spPr>
            <p:txBody>
              <a:bodyPr/>
              <a:lstStyle/>
              <a:p>
                <a:endParaRPr lang="en-US"/>
              </a:p>
            </p:txBody>
          </p:sp>
          <p:sp>
            <p:nvSpPr>
              <p:cNvPr id="364938" name="Freeform 394"/>
              <p:cNvSpPr>
                <a:spLocks noChangeAspect="1"/>
              </p:cNvSpPr>
              <p:nvPr/>
            </p:nvSpPr>
            <p:spPr bwMode="auto">
              <a:xfrm>
                <a:off x="84" y="1866"/>
                <a:ext cx="408" cy="702"/>
              </a:xfrm>
              <a:custGeom>
                <a:avLst/>
                <a:gdLst/>
                <a:ahLst/>
                <a:cxnLst>
                  <a:cxn ang="0">
                    <a:pos x="354" y="696"/>
                  </a:cxn>
                  <a:cxn ang="0">
                    <a:pos x="228" y="678"/>
                  </a:cxn>
                  <a:cxn ang="0">
                    <a:pos x="222" y="630"/>
                  </a:cxn>
                  <a:cxn ang="0">
                    <a:pos x="198" y="588"/>
                  </a:cxn>
                  <a:cxn ang="0">
                    <a:pos x="180" y="588"/>
                  </a:cxn>
                  <a:cxn ang="0">
                    <a:pos x="180" y="570"/>
                  </a:cxn>
                  <a:cxn ang="0">
                    <a:pos x="150" y="558"/>
                  </a:cxn>
                  <a:cxn ang="0">
                    <a:pos x="132" y="528"/>
                  </a:cxn>
                  <a:cxn ang="0">
                    <a:pos x="90" y="516"/>
                  </a:cxn>
                  <a:cxn ang="0">
                    <a:pos x="78" y="510"/>
                  </a:cxn>
                  <a:cxn ang="0">
                    <a:pos x="90" y="468"/>
                  </a:cxn>
                  <a:cxn ang="0">
                    <a:pos x="78" y="462"/>
                  </a:cxn>
                  <a:cxn ang="0">
                    <a:pos x="84" y="450"/>
                  </a:cxn>
                  <a:cxn ang="0">
                    <a:pos x="48" y="384"/>
                  </a:cxn>
                  <a:cxn ang="0">
                    <a:pos x="48" y="366"/>
                  </a:cxn>
                  <a:cxn ang="0">
                    <a:pos x="60" y="348"/>
                  </a:cxn>
                  <a:cxn ang="0">
                    <a:pos x="36" y="318"/>
                  </a:cxn>
                  <a:cxn ang="0">
                    <a:pos x="42" y="282"/>
                  </a:cxn>
                  <a:cxn ang="0">
                    <a:pos x="60" y="312"/>
                  </a:cxn>
                  <a:cxn ang="0">
                    <a:pos x="48" y="276"/>
                  </a:cxn>
                  <a:cxn ang="0">
                    <a:pos x="66" y="270"/>
                  </a:cxn>
                  <a:cxn ang="0">
                    <a:pos x="48" y="258"/>
                  </a:cxn>
                  <a:cxn ang="0">
                    <a:pos x="42" y="282"/>
                  </a:cxn>
                  <a:cxn ang="0">
                    <a:pos x="30" y="258"/>
                  </a:cxn>
                  <a:cxn ang="0">
                    <a:pos x="24" y="264"/>
                  </a:cxn>
                  <a:cxn ang="0">
                    <a:pos x="30" y="252"/>
                  </a:cxn>
                  <a:cxn ang="0">
                    <a:pos x="6" y="192"/>
                  </a:cxn>
                  <a:cxn ang="0">
                    <a:pos x="18" y="138"/>
                  </a:cxn>
                  <a:cxn ang="0">
                    <a:pos x="0" y="90"/>
                  </a:cxn>
                  <a:cxn ang="0">
                    <a:pos x="24" y="60"/>
                  </a:cxn>
                  <a:cxn ang="0">
                    <a:pos x="42" y="0"/>
                  </a:cxn>
                  <a:cxn ang="0">
                    <a:pos x="228" y="54"/>
                  </a:cxn>
                  <a:cxn ang="0">
                    <a:pos x="180" y="240"/>
                  </a:cxn>
                  <a:cxn ang="0">
                    <a:pos x="390" y="552"/>
                  </a:cxn>
                  <a:cxn ang="0">
                    <a:pos x="408" y="606"/>
                  </a:cxn>
                  <a:cxn ang="0">
                    <a:pos x="384" y="618"/>
                  </a:cxn>
                  <a:cxn ang="0">
                    <a:pos x="378" y="642"/>
                  </a:cxn>
                  <a:cxn ang="0">
                    <a:pos x="366" y="660"/>
                  </a:cxn>
                  <a:cxn ang="0">
                    <a:pos x="372" y="690"/>
                  </a:cxn>
                  <a:cxn ang="0">
                    <a:pos x="360" y="696"/>
                  </a:cxn>
                  <a:cxn ang="0">
                    <a:pos x="354" y="696"/>
                  </a:cxn>
                  <a:cxn ang="0">
                    <a:pos x="354" y="702"/>
                  </a:cxn>
                </a:cxnLst>
                <a:rect l="0" t="0" r="r" b="b"/>
                <a:pathLst>
                  <a:path w="408" h="702">
                    <a:moveTo>
                      <a:pt x="354" y="696"/>
                    </a:moveTo>
                    <a:lnTo>
                      <a:pt x="228" y="678"/>
                    </a:lnTo>
                    <a:lnTo>
                      <a:pt x="222" y="630"/>
                    </a:lnTo>
                    <a:lnTo>
                      <a:pt x="198" y="588"/>
                    </a:lnTo>
                    <a:lnTo>
                      <a:pt x="180" y="588"/>
                    </a:lnTo>
                    <a:lnTo>
                      <a:pt x="180" y="570"/>
                    </a:lnTo>
                    <a:lnTo>
                      <a:pt x="150" y="558"/>
                    </a:lnTo>
                    <a:lnTo>
                      <a:pt x="132" y="528"/>
                    </a:lnTo>
                    <a:lnTo>
                      <a:pt x="90" y="516"/>
                    </a:lnTo>
                    <a:lnTo>
                      <a:pt x="78" y="510"/>
                    </a:lnTo>
                    <a:lnTo>
                      <a:pt x="90" y="468"/>
                    </a:lnTo>
                    <a:lnTo>
                      <a:pt x="78" y="462"/>
                    </a:lnTo>
                    <a:lnTo>
                      <a:pt x="84" y="450"/>
                    </a:lnTo>
                    <a:lnTo>
                      <a:pt x="48" y="384"/>
                    </a:lnTo>
                    <a:lnTo>
                      <a:pt x="48" y="366"/>
                    </a:lnTo>
                    <a:lnTo>
                      <a:pt x="60" y="348"/>
                    </a:lnTo>
                    <a:lnTo>
                      <a:pt x="36" y="318"/>
                    </a:lnTo>
                    <a:lnTo>
                      <a:pt x="42" y="282"/>
                    </a:lnTo>
                    <a:lnTo>
                      <a:pt x="60" y="312"/>
                    </a:lnTo>
                    <a:lnTo>
                      <a:pt x="48" y="276"/>
                    </a:lnTo>
                    <a:lnTo>
                      <a:pt x="66" y="270"/>
                    </a:lnTo>
                    <a:lnTo>
                      <a:pt x="48" y="258"/>
                    </a:lnTo>
                    <a:lnTo>
                      <a:pt x="42" y="282"/>
                    </a:lnTo>
                    <a:lnTo>
                      <a:pt x="30" y="258"/>
                    </a:lnTo>
                    <a:lnTo>
                      <a:pt x="24" y="264"/>
                    </a:lnTo>
                    <a:lnTo>
                      <a:pt x="30" y="252"/>
                    </a:lnTo>
                    <a:lnTo>
                      <a:pt x="6" y="192"/>
                    </a:lnTo>
                    <a:lnTo>
                      <a:pt x="18" y="138"/>
                    </a:lnTo>
                    <a:lnTo>
                      <a:pt x="0" y="90"/>
                    </a:lnTo>
                    <a:lnTo>
                      <a:pt x="24" y="60"/>
                    </a:lnTo>
                    <a:lnTo>
                      <a:pt x="42" y="0"/>
                    </a:lnTo>
                    <a:lnTo>
                      <a:pt x="228" y="54"/>
                    </a:lnTo>
                    <a:lnTo>
                      <a:pt x="180" y="240"/>
                    </a:lnTo>
                    <a:lnTo>
                      <a:pt x="390" y="552"/>
                    </a:lnTo>
                    <a:lnTo>
                      <a:pt x="408" y="606"/>
                    </a:lnTo>
                    <a:lnTo>
                      <a:pt x="384" y="618"/>
                    </a:lnTo>
                    <a:lnTo>
                      <a:pt x="378" y="642"/>
                    </a:lnTo>
                    <a:lnTo>
                      <a:pt x="366" y="660"/>
                    </a:lnTo>
                    <a:lnTo>
                      <a:pt x="372" y="690"/>
                    </a:lnTo>
                    <a:lnTo>
                      <a:pt x="360" y="696"/>
                    </a:lnTo>
                    <a:lnTo>
                      <a:pt x="354" y="696"/>
                    </a:lnTo>
                    <a:lnTo>
                      <a:pt x="354" y="702"/>
                    </a:lnTo>
                  </a:path>
                </a:pathLst>
              </a:custGeom>
              <a:noFill/>
              <a:ln w="9525">
                <a:solidFill>
                  <a:srgbClr val="000000"/>
                </a:solidFill>
                <a:prstDash val="solid"/>
                <a:round/>
                <a:headEnd/>
                <a:tailEnd/>
              </a:ln>
            </p:spPr>
            <p:txBody>
              <a:bodyPr/>
              <a:lstStyle/>
              <a:p>
                <a:endParaRPr lang="en-US"/>
              </a:p>
            </p:txBody>
          </p:sp>
          <p:sp>
            <p:nvSpPr>
              <p:cNvPr id="364939" name="Freeform 395"/>
              <p:cNvSpPr>
                <a:spLocks noChangeAspect="1"/>
              </p:cNvSpPr>
              <p:nvPr/>
            </p:nvSpPr>
            <p:spPr bwMode="auto">
              <a:xfrm>
                <a:off x="780" y="2088"/>
                <a:ext cx="372" cy="288"/>
              </a:xfrm>
              <a:custGeom>
                <a:avLst/>
                <a:gdLst/>
                <a:ahLst/>
                <a:cxnLst>
                  <a:cxn ang="0">
                    <a:pos x="366" y="96"/>
                  </a:cxn>
                  <a:cxn ang="0">
                    <a:pos x="354" y="288"/>
                  </a:cxn>
                  <a:cxn ang="0">
                    <a:pos x="306" y="282"/>
                  </a:cxn>
                  <a:cxn ang="0">
                    <a:pos x="0" y="252"/>
                  </a:cxn>
                  <a:cxn ang="0">
                    <a:pos x="6" y="210"/>
                  </a:cxn>
                  <a:cxn ang="0">
                    <a:pos x="36" y="0"/>
                  </a:cxn>
                  <a:cxn ang="0">
                    <a:pos x="276" y="24"/>
                  </a:cxn>
                  <a:cxn ang="0">
                    <a:pos x="372" y="30"/>
                  </a:cxn>
                  <a:cxn ang="0">
                    <a:pos x="366" y="72"/>
                  </a:cxn>
                  <a:cxn ang="0">
                    <a:pos x="366" y="96"/>
                  </a:cxn>
                </a:cxnLst>
                <a:rect l="0" t="0" r="r" b="b"/>
                <a:pathLst>
                  <a:path w="372" h="288">
                    <a:moveTo>
                      <a:pt x="366" y="96"/>
                    </a:moveTo>
                    <a:lnTo>
                      <a:pt x="354" y="288"/>
                    </a:lnTo>
                    <a:lnTo>
                      <a:pt x="306" y="282"/>
                    </a:lnTo>
                    <a:lnTo>
                      <a:pt x="0" y="252"/>
                    </a:lnTo>
                    <a:lnTo>
                      <a:pt x="6" y="210"/>
                    </a:lnTo>
                    <a:lnTo>
                      <a:pt x="36" y="0"/>
                    </a:lnTo>
                    <a:lnTo>
                      <a:pt x="276" y="24"/>
                    </a:lnTo>
                    <a:lnTo>
                      <a:pt x="372" y="30"/>
                    </a:lnTo>
                    <a:lnTo>
                      <a:pt x="366" y="72"/>
                    </a:lnTo>
                    <a:lnTo>
                      <a:pt x="366" y="96"/>
                    </a:lnTo>
                    <a:close/>
                  </a:path>
                </a:pathLst>
              </a:custGeom>
              <a:solidFill>
                <a:srgbClr val="FFAA00"/>
              </a:solidFill>
              <a:ln w="9525">
                <a:solidFill>
                  <a:srgbClr val="FFAA00"/>
                </a:solidFill>
                <a:prstDash val="solid"/>
                <a:round/>
                <a:headEnd/>
                <a:tailEnd/>
              </a:ln>
            </p:spPr>
            <p:txBody>
              <a:bodyPr/>
              <a:lstStyle/>
              <a:p>
                <a:endParaRPr lang="en-US"/>
              </a:p>
            </p:txBody>
          </p:sp>
          <p:sp>
            <p:nvSpPr>
              <p:cNvPr id="364940" name="Freeform 396"/>
              <p:cNvSpPr>
                <a:spLocks noChangeAspect="1"/>
              </p:cNvSpPr>
              <p:nvPr/>
            </p:nvSpPr>
            <p:spPr bwMode="auto">
              <a:xfrm>
                <a:off x="780" y="2088"/>
                <a:ext cx="372" cy="288"/>
              </a:xfrm>
              <a:custGeom>
                <a:avLst/>
                <a:gdLst/>
                <a:ahLst/>
                <a:cxnLst>
                  <a:cxn ang="0">
                    <a:pos x="366" y="96"/>
                  </a:cxn>
                  <a:cxn ang="0">
                    <a:pos x="354" y="288"/>
                  </a:cxn>
                  <a:cxn ang="0">
                    <a:pos x="306" y="282"/>
                  </a:cxn>
                  <a:cxn ang="0">
                    <a:pos x="0" y="252"/>
                  </a:cxn>
                  <a:cxn ang="0">
                    <a:pos x="6" y="210"/>
                  </a:cxn>
                  <a:cxn ang="0">
                    <a:pos x="36" y="0"/>
                  </a:cxn>
                  <a:cxn ang="0">
                    <a:pos x="276" y="24"/>
                  </a:cxn>
                  <a:cxn ang="0">
                    <a:pos x="372" y="30"/>
                  </a:cxn>
                  <a:cxn ang="0">
                    <a:pos x="366" y="72"/>
                  </a:cxn>
                  <a:cxn ang="0">
                    <a:pos x="366" y="96"/>
                  </a:cxn>
                  <a:cxn ang="0">
                    <a:pos x="366" y="102"/>
                  </a:cxn>
                </a:cxnLst>
                <a:rect l="0" t="0" r="r" b="b"/>
                <a:pathLst>
                  <a:path w="372" h="288">
                    <a:moveTo>
                      <a:pt x="366" y="96"/>
                    </a:moveTo>
                    <a:lnTo>
                      <a:pt x="354" y="288"/>
                    </a:lnTo>
                    <a:lnTo>
                      <a:pt x="306" y="282"/>
                    </a:lnTo>
                    <a:lnTo>
                      <a:pt x="0" y="252"/>
                    </a:lnTo>
                    <a:lnTo>
                      <a:pt x="6" y="210"/>
                    </a:lnTo>
                    <a:lnTo>
                      <a:pt x="36" y="0"/>
                    </a:lnTo>
                    <a:lnTo>
                      <a:pt x="276" y="24"/>
                    </a:lnTo>
                    <a:lnTo>
                      <a:pt x="372" y="30"/>
                    </a:lnTo>
                    <a:lnTo>
                      <a:pt x="366" y="72"/>
                    </a:lnTo>
                    <a:lnTo>
                      <a:pt x="366" y="96"/>
                    </a:lnTo>
                    <a:lnTo>
                      <a:pt x="366" y="102"/>
                    </a:lnTo>
                  </a:path>
                </a:pathLst>
              </a:custGeom>
              <a:noFill/>
              <a:ln w="9525">
                <a:solidFill>
                  <a:srgbClr val="000000"/>
                </a:solidFill>
                <a:prstDash val="solid"/>
                <a:round/>
                <a:headEnd/>
                <a:tailEnd/>
              </a:ln>
            </p:spPr>
            <p:txBody>
              <a:bodyPr/>
              <a:lstStyle/>
              <a:p>
                <a:endParaRPr lang="en-US"/>
              </a:p>
            </p:txBody>
          </p:sp>
          <p:sp>
            <p:nvSpPr>
              <p:cNvPr id="364941" name="Freeform 397"/>
              <p:cNvSpPr>
                <a:spLocks noChangeAspect="1"/>
              </p:cNvSpPr>
              <p:nvPr/>
            </p:nvSpPr>
            <p:spPr bwMode="auto">
              <a:xfrm>
                <a:off x="2496" y="1920"/>
                <a:ext cx="90" cy="84"/>
              </a:xfrm>
              <a:custGeom>
                <a:avLst/>
                <a:gdLst/>
                <a:ahLst/>
                <a:cxnLst>
                  <a:cxn ang="0">
                    <a:pos x="84" y="0"/>
                  </a:cxn>
                  <a:cxn ang="0">
                    <a:pos x="90" y="42"/>
                  </a:cxn>
                  <a:cxn ang="0">
                    <a:pos x="42" y="60"/>
                  </a:cxn>
                  <a:cxn ang="0">
                    <a:pos x="12" y="84"/>
                  </a:cxn>
                  <a:cxn ang="0">
                    <a:pos x="12" y="72"/>
                  </a:cxn>
                  <a:cxn ang="0">
                    <a:pos x="0" y="18"/>
                  </a:cxn>
                  <a:cxn ang="0">
                    <a:pos x="78" y="0"/>
                  </a:cxn>
                  <a:cxn ang="0">
                    <a:pos x="84" y="0"/>
                  </a:cxn>
                </a:cxnLst>
                <a:rect l="0" t="0" r="r" b="b"/>
                <a:pathLst>
                  <a:path w="90" h="84">
                    <a:moveTo>
                      <a:pt x="84" y="0"/>
                    </a:moveTo>
                    <a:lnTo>
                      <a:pt x="90" y="42"/>
                    </a:lnTo>
                    <a:lnTo>
                      <a:pt x="42" y="60"/>
                    </a:lnTo>
                    <a:lnTo>
                      <a:pt x="12" y="84"/>
                    </a:lnTo>
                    <a:lnTo>
                      <a:pt x="12" y="72"/>
                    </a:lnTo>
                    <a:lnTo>
                      <a:pt x="0" y="18"/>
                    </a:lnTo>
                    <a:lnTo>
                      <a:pt x="78" y="0"/>
                    </a:lnTo>
                    <a:lnTo>
                      <a:pt x="84" y="0"/>
                    </a:lnTo>
                    <a:close/>
                  </a:path>
                </a:pathLst>
              </a:custGeom>
              <a:solidFill>
                <a:srgbClr val="FFAA00"/>
              </a:solidFill>
              <a:ln w="9525">
                <a:solidFill>
                  <a:srgbClr val="FFAA00"/>
                </a:solidFill>
                <a:prstDash val="solid"/>
                <a:round/>
                <a:headEnd/>
                <a:tailEnd/>
              </a:ln>
            </p:spPr>
            <p:txBody>
              <a:bodyPr/>
              <a:lstStyle/>
              <a:p>
                <a:endParaRPr lang="en-US"/>
              </a:p>
            </p:txBody>
          </p:sp>
          <p:sp>
            <p:nvSpPr>
              <p:cNvPr id="364942" name="Freeform 398"/>
              <p:cNvSpPr>
                <a:spLocks noChangeAspect="1"/>
              </p:cNvSpPr>
              <p:nvPr/>
            </p:nvSpPr>
            <p:spPr bwMode="auto">
              <a:xfrm>
                <a:off x="2496" y="1920"/>
                <a:ext cx="90" cy="84"/>
              </a:xfrm>
              <a:custGeom>
                <a:avLst/>
                <a:gdLst/>
                <a:ahLst/>
                <a:cxnLst>
                  <a:cxn ang="0">
                    <a:pos x="84" y="0"/>
                  </a:cxn>
                  <a:cxn ang="0">
                    <a:pos x="90" y="42"/>
                  </a:cxn>
                  <a:cxn ang="0">
                    <a:pos x="42" y="60"/>
                  </a:cxn>
                  <a:cxn ang="0">
                    <a:pos x="12" y="84"/>
                  </a:cxn>
                  <a:cxn ang="0">
                    <a:pos x="12" y="72"/>
                  </a:cxn>
                  <a:cxn ang="0">
                    <a:pos x="0" y="18"/>
                  </a:cxn>
                  <a:cxn ang="0">
                    <a:pos x="78" y="0"/>
                  </a:cxn>
                  <a:cxn ang="0">
                    <a:pos x="84" y="0"/>
                  </a:cxn>
                  <a:cxn ang="0">
                    <a:pos x="84" y="6"/>
                  </a:cxn>
                </a:cxnLst>
                <a:rect l="0" t="0" r="r" b="b"/>
                <a:pathLst>
                  <a:path w="90" h="84">
                    <a:moveTo>
                      <a:pt x="84" y="0"/>
                    </a:moveTo>
                    <a:lnTo>
                      <a:pt x="90" y="42"/>
                    </a:lnTo>
                    <a:lnTo>
                      <a:pt x="42" y="60"/>
                    </a:lnTo>
                    <a:lnTo>
                      <a:pt x="12" y="84"/>
                    </a:lnTo>
                    <a:lnTo>
                      <a:pt x="12" y="72"/>
                    </a:lnTo>
                    <a:lnTo>
                      <a:pt x="0" y="18"/>
                    </a:lnTo>
                    <a:lnTo>
                      <a:pt x="78" y="0"/>
                    </a:lnTo>
                    <a:lnTo>
                      <a:pt x="84" y="0"/>
                    </a:lnTo>
                    <a:lnTo>
                      <a:pt x="84" y="6"/>
                    </a:lnTo>
                  </a:path>
                </a:pathLst>
              </a:custGeom>
              <a:noFill/>
              <a:ln w="9525">
                <a:solidFill>
                  <a:srgbClr val="000000"/>
                </a:solidFill>
                <a:prstDash val="solid"/>
                <a:round/>
                <a:headEnd/>
                <a:tailEnd/>
              </a:ln>
            </p:spPr>
            <p:txBody>
              <a:bodyPr/>
              <a:lstStyle/>
              <a:p>
                <a:endParaRPr lang="en-US"/>
              </a:p>
            </p:txBody>
          </p:sp>
          <p:sp>
            <p:nvSpPr>
              <p:cNvPr id="364943" name="Freeform 399"/>
              <p:cNvSpPr>
                <a:spLocks noChangeAspect="1"/>
              </p:cNvSpPr>
              <p:nvPr/>
            </p:nvSpPr>
            <p:spPr bwMode="auto">
              <a:xfrm>
                <a:off x="2424" y="2100"/>
                <a:ext cx="54" cy="84"/>
              </a:xfrm>
              <a:custGeom>
                <a:avLst/>
                <a:gdLst/>
                <a:ahLst/>
                <a:cxnLst>
                  <a:cxn ang="0">
                    <a:pos x="18" y="0"/>
                  </a:cxn>
                  <a:cxn ang="0">
                    <a:pos x="12" y="6"/>
                  </a:cxn>
                  <a:cxn ang="0">
                    <a:pos x="12" y="24"/>
                  </a:cxn>
                  <a:cxn ang="0">
                    <a:pos x="36" y="54"/>
                  </a:cxn>
                  <a:cxn ang="0">
                    <a:pos x="48" y="60"/>
                  </a:cxn>
                  <a:cxn ang="0">
                    <a:pos x="42" y="72"/>
                  </a:cxn>
                  <a:cxn ang="0">
                    <a:pos x="54" y="78"/>
                  </a:cxn>
                  <a:cxn ang="0">
                    <a:pos x="24" y="84"/>
                  </a:cxn>
                  <a:cxn ang="0">
                    <a:pos x="0" y="6"/>
                  </a:cxn>
                  <a:cxn ang="0">
                    <a:pos x="12" y="0"/>
                  </a:cxn>
                  <a:cxn ang="0">
                    <a:pos x="18" y="0"/>
                  </a:cxn>
                </a:cxnLst>
                <a:rect l="0" t="0" r="r" b="b"/>
                <a:pathLst>
                  <a:path w="54" h="84">
                    <a:moveTo>
                      <a:pt x="18" y="0"/>
                    </a:moveTo>
                    <a:lnTo>
                      <a:pt x="12" y="6"/>
                    </a:lnTo>
                    <a:lnTo>
                      <a:pt x="12" y="24"/>
                    </a:lnTo>
                    <a:lnTo>
                      <a:pt x="36" y="54"/>
                    </a:lnTo>
                    <a:lnTo>
                      <a:pt x="48" y="60"/>
                    </a:lnTo>
                    <a:lnTo>
                      <a:pt x="42" y="72"/>
                    </a:lnTo>
                    <a:lnTo>
                      <a:pt x="54" y="78"/>
                    </a:lnTo>
                    <a:lnTo>
                      <a:pt x="24" y="84"/>
                    </a:lnTo>
                    <a:lnTo>
                      <a:pt x="0" y="6"/>
                    </a:lnTo>
                    <a:lnTo>
                      <a:pt x="12" y="0"/>
                    </a:lnTo>
                    <a:lnTo>
                      <a:pt x="18" y="0"/>
                    </a:lnTo>
                    <a:close/>
                  </a:path>
                </a:pathLst>
              </a:custGeom>
              <a:solidFill>
                <a:srgbClr val="FFAA00"/>
              </a:solidFill>
              <a:ln w="9525">
                <a:solidFill>
                  <a:srgbClr val="FFAA00"/>
                </a:solidFill>
                <a:prstDash val="solid"/>
                <a:round/>
                <a:headEnd/>
                <a:tailEnd/>
              </a:ln>
            </p:spPr>
            <p:txBody>
              <a:bodyPr/>
              <a:lstStyle/>
              <a:p>
                <a:endParaRPr lang="en-US"/>
              </a:p>
            </p:txBody>
          </p:sp>
          <p:sp>
            <p:nvSpPr>
              <p:cNvPr id="364944" name="Freeform 400"/>
              <p:cNvSpPr>
                <a:spLocks noChangeAspect="1"/>
              </p:cNvSpPr>
              <p:nvPr/>
            </p:nvSpPr>
            <p:spPr bwMode="auto">
              <a:xfrm>
                <a:off x="2424" y="2100"/>
                <a:ext cx="54" cy="84"/>
              </a:xfrm>
              <a:custGeom>
                <a:avLst/>
                <a:gdLst/>
                <a:ahLst/>
                <a:cxnLst>
                  <a:cxn ang="0">
                    <a:pos x="18" y="0"/>
                  </a:cxn>
                  <a:cxn ang="0">
                    <a:pos x="12" y="6"/>
                  </a:cxn>
                  <a:cxn ang="0">
                    <a:pos x="12" y="24"/>
                  </a:cxn>
                  <a:cxn ang="0">
                    <a:pos x="36" y="54"/>
                  </a:cxn>
                  <a:cxn ang="0">
                    <a:pos x="48" y="60"/>
                  </a:cxn>
                  <a:cxn ang="0">
                    <a:pos x="42" y="72"/>
                  </a:cxn>
                  <a:cxn ang="0">
                    <a:pos x="54" y="78"/>
                  </a:cxn>
                  <a:cxn ang="0">
                    <a:pos x="24" y="84"/>
                  </a:cxn>
                  <a:cxn ang="0">
                    <a:pos x="0" y="6"/>
                  </a:cxn>
                  <a:cxn ang="0">
                    <a:pos x="12" y="0"/>
                  </a:cxn>
                  <a:cxn ang="0">
                    <a:pos x="18" y="0"/>
                  </a:cxn>
                  <a:cxn ang="0">
                    <a:pos x="18" y="6"/>
                  </a:cxn>
                </a:cxnLst>
                <a:rect l="0" t="0" r="r" b="b"/>
                <a:pathLst>
                  <a:path w="54" h="84">
                    <a:moveTo>
                      <a:pt x="18" y="0"/>
                    </a:moveTo>
                    <a:lnTo>
                      <a:pt x="12" y="6"/>
                    </a:lnTo>
                    <a:lnTo>
                      <a:pt x="12" y="24"/>
                    </a:lnTo>
                    <a:lnTo>
                      <a:pt x="36" y="54"/>
                    </a:lnTo>
                    <a:lnTo>
                      <a:pt x="48" y="60"/>
                    </a:lnTo>
                    <a:lnTo>
                      <a:pt x="42" y="72"/>
                    </a:lnTo>
                    <a:lnTo>
                      <a:pt x="54" y="78"/>
                    </a:lnTo>
                    <a:lnTo>
                      <a:pt x="24" y="84"/>
                    </a:lnTo>
                    <a:lnTo>
                      <a:pt x="0" y="6"/>
                    </a:lnTo>
                    <a:lnTo>
                      <a:pt x="12" y="0"/>
                    </a:lnTo>
                    <a:lnTo>
                      <a:pt x="18" y="0"/>
                    </a:lnTo>
                    <a:lnTo>
                      <a:pt x="18" y="6"/>
                    </a:lnTo>
                  </a:path>
                </a:pathLst>
              </a:custGeom>
              <a:noFill/>
              <a:ln w="9525">
                <a:solidFill>
                  <a:srgbClr val="000000"/>
                </a:solidFill>
                <a:prstDash val="solid"/>
                <a:round/>
                <a:headEnd/>
                <a:tailEnd/>
              </a:ln>
            </p:spPr>
            <p:txBody>
              <a:bodyPr/>
              <a:lstStyle/>
              <a:p>
                <a:endParaRPr lang="en-US"/>
              </a:p>
            </p:txBody>
          </p:sp>
          <p:sp>
            <p:nvSpPr>
              <p:cNvPr id="364945" name="Freeform 401"/>
              <p:cNvSpPr>
                <a:spLocks noChangeAspect="1"/>
              </p:cNvSpPr>
              <p:nvPr/>
            </p:nvSpPr>
            <p:spPr bwMode="auto">
              <a:xfrm>
                <a:off x="2370" y="2172"/>
                <a:ext cx="12" cy="6"/>
              </a:xfrm>
              <a:custGeom>
                <a:avLst/>
                <a:gdLst/>
                <a:ahLst/>
                <a:cxnLst>
                  <a:cxn ang="0">
                    <a:pos x="6" y="6"/>
                  </a:cxn>
                  <a:cxn ang="0">
                    <a:pos x="0" y="0"/>
                  </a:cxn>
                  <a:cxn ang="0">
                    <a:pos x="12" y="0"/>
                  </a:cxn>
                  <a:cxn ang="0">
                    <a:pos x="6" y="6"/>
                  </a:cxn>
                </a:cxnLst>
                <a:rect l="0" t="0" r="r" b="b"/>
                <a:pathLst>
                  <a:path w="12" h="6">
                    <a:moveTo>
                      <a:pt x="6" y="6"/>
                    </a:moveTo>
                    <a:lnTo>
                      <a:pt x="0" y="0"/>
                    </a:lnTo>
                    <a:lnTo>
                      <a:pt x="12" y="0"/>
                    </a:lnTo>
                    <a:lnTo>
                      <a:pt x="6" y="6"/>
                    </a:lnTo>
                    <a:close/>
                  </a:path>
                </a:pathLst>
              </a:custGeom>
              <a:solidFill>
                <a:srgbClr val="FF8C00"/>
              </a:solidFill>
              <a:ln w="9525">
                <a:solidFill>
                  <a:srgbClr val="FF8C00"/>
                </a:solidFill>
                <a:prstDash val="solid"/>
                <a:round/>
                <a:headEnd/>
                <a:tailEnd/>
              </a:ln>
            </p:spPr>
            <p:txBody>
              <a:bodyPr/>
              <a:lstStyle/>
              <a:p>
                <a:endParaRPr lang="en-US"/>
              </a:p>
            </p:txBody>
          </p:sp>
          <p:sp>
            <p:nvSpPr>
              <p:cNvPr id="364946" name="Freeform 402"/>
              <p:cNvSpPr>
                <a:spLocks noChangeAspect="1"/>
              </p:cNvSpPr>
              <p:nvPr/>
            </p:nvSpPr>
            <p:spPr bwMode="auto">
              <a:xfrm>
                <a:off x="2370" y="2172"/>
                <a:ext cx="12" cy="12"/>
              </a:xfrm>
              <a:custGeom>
                <a:avLst/>
                <a:gdLst/>
                <a:ahLst/>
                <a:cxnLst>
                  <a:cxn ang="0">
                    <a:pos x="6" y="6"/>
                  </a:cxn>
                  <a:cxn ang="0">
                    <a:pos x="0" y="0"/>
                  </a:cxn>
                  <a:cxn ang="0">
                    <a:pos x="12" y="0"/>
                  </a:cxn>
                  <a:cxn ang="0">
                    <a:pos x="6" y="6"/>
                  </a:cxn>
                  <a:cxn ang="0">
                    <a:pos x="6" y="12"/>
                  </a:cxn>
                </a:cxnLst>
                <a:rect l="0" t="0" r="r" b="b"/>
                <a:pathLst>
                  <a:path w="12" h="12">
                    <a:moveTo>
                      <a:pt x="6" y="6"/>
                    </a:moveTo>
                    <a:lnTo>
                      <a:pt x="0" y="0"/>
                    </a:lnTo>
                    <a:lnTo>
                      <a:pt x="12" y="0"/>
                    </a:lnTo>
                    <a:lnTo>
                      <a:pt x="6" y="6"/>
                    </a:lnTo>
                    <a:lnTo>
                      <a:pt x="6" y="12"/>
                    </a:lnTo>
                  </a:path>
                </a:pathLst>
              </a:custGeom>
              <a:noFill/>
              <a:ln w="9525">
                <a:solidFill>
                  <a:srgbClr val="000000"/>
                </a:solidFill>
                <a:prstDash val="solid"/>
                <a:round/>
                <a:headEnd/>
                <a:tailEnd/>
              </a:ln>
            </p:spPr>
            <p:txBody>
              <a:bodyPr/>
              <a:lstStyle/>
              <a:p>
                <a:endParaRPr lang="en-US"/>
              </a:p>
            </p:txBody>
          </p:sp>
          <p:sp>
            <p:nvSpPr>
              <p:cNvPr id="364947" name="Freeform 403"/>
              <p:cNvSpPr>
                <a:spLocks noChangeAspect="1"/>
              </p:cNvSpPr>
              <p:nvPr/>
            </p:nvSpPr>
            <p:spPr bwMode="auto">
              <a:xfrm>
                <a:off x="1902" y="2730"/>
                <a:ext cx="462" cy="348"/>
              </a:xfrm>
              <a:custGeom>
                <a:avLst/>
                <a:gdLst/>
                <a:ahLst/>
                <a:cxnLst>
                  <a:cxn ang="0">
                    <a:pos x="330" y="0"/>
                  </a:cxn>
                  <a:cxn ang="0">
                    <a:pos x="456" y="234"/>
                  </a:cxn>
                  <a:cxn ang="0">
                    <a:pos x="462" y="294"/>
                  </a:cxn>
                  <a:cxn ang="0">
                    <a:pos x="450" y="312"/>
                  </a:cxn>
                  <a:cxn ang="0">
                    <a:pos x="450" y="324"/>
                  </a:cxn>
                  <a:cxn ang="0">
                    <a:pos x="444" y="336"/>
                  </a:cxn>
                  <a:cxn ang="0">
                    <a:pos x="408" y="348"/>
                  </a:cxn>
                  <a:cxn ang="0">
                    <a:pos x="402" y="336"/>
                  </a:cxn>
                  <a:cxn ang="0">
                    <a:pos x="414" y="342"/>
                  </a:cxn>
                  <a:cxn ang="0">
                    <a:pos x="420" y="330"/>
                  </a:cxn>
                  <a:cxn ang="0">
                    <a:pos x="402" y="330"/>
                  </a:cxn>
                  <a:cxn ang="0">
                    <a:pos x="384" y="306"/>
                  </a:cxn>
                  <a:cxn ang="0">
                    <a:pos x="366" y="300"/>
                  </a:cxn>
                  <a:cxn ang="0">
                    <a:pos x="354" y="270"/>
                  </a:cxn>
                  <a:cxn ang="0">
                    <a:pos x="336" y="258"/>
                  </a:cxn>
                  <a:cxn ang="0">
                    <a:pos x="336" y="240"/>
                  </a:cxn>
                  <a:cxn ang="0">
                    <a:pos x="324" y="240"/>
                  </a:cxn>
                  <a:cxn ang="0">
                    <a:pos x="330" y="252"/>
                  </a:cxn>
                  <a:cxn ang="0">
                    <a:pos x="324" y="252"/>
                  </a:cxn>
                  <a:cxn ang="0">
                    <a:pos x="300" y="216"/>
                  </a:cxn>
                  <a:cxn ang="0">
                    <a:pos x="312" y="186"/>
                  </a:cxn>
                  <a:cxn ang="0">
                    <a:pos x="294" y="180"/>
                  </a:cxn>
                  <a:cxn ang="0">
                    <a:pos x="300" y="198"/>
                  </a:cxn>
                  <a:cxn ang="0">
                    <a:pos x="282" y="186"/>
                  </a:cxn>
                  <a:cxn ang="0">
                    <a:pos x="288" y="126"/>
                  </a:cxn>
                  <a:cxn ang="0">
                    <a:pos x="222" y="66"/>
                  </a:cxn>
                  <a:cxn ang="0">
                    <a:pos x="186" y="60"/>
                  </a:cxn>
                  <a:cxn ang="0">
                    <a:pos x="186" y="72"/>
                  </a:cxn>
                  <a:cxn ang="0">
                    <a:pos x="126" y="90"/>
                  </a:cxn>
                  <a:cxn ang="0">
                    <a:pos x="126" y="84"/>
                  </a:cxn>
                  <a:cxn ang="0">
                    <a:pos x="132" y="90"/>
                  </a:cxn>
                  <a:cxn ang="0">
                    <a:pos x="132" y="84"/>
                  </a:cxn>
                  <a:cxn ang="0">
                    <a:pos x="102" y="54"/>
                  </a:cxn>
                  <a:cxn ang="0">
                    <a:pos x="96" y="60"/>
                  </a:cxn>
                  <a:cxn ang="0">
                    <a:pos x="102" y="66"/>
                  </a:cxn>
                  <a:cxn ang="0">
                    <a:pos x="60" y="54"/>
                  </a:cxn>
                  <a:cxn ang="0">
                    <a:pos x="84" y="48"/>
                  </a:cxn>
                  <a:cxn ang="0">
                    <a:pos x="78" y="48"/>
                  </a:cxn>
                  <a:cxn ang="0">
                    <a:pos x="24" y="60"/>
                  </a:cxn>
                  <a:cxn ang="0">
                    <a:pos x="36" y="54"/>
                  </a:cxn>
                  <a:cxn ang="0">
                    <a:pos x="24" y="48"/>
                  </a:cxn>
                  <a:cxn ang="0">
                    <a:pos x="24" y="54"/>
                  </a:cxn>
                  <a:cxn ang="0">
                    <a:pos x="12" y="60"/>
                  </a:cxn>
                  <a:cxn ang="0">
                    <a:pos x="12" y="42"/>
                  </a:cxn>
                  <a:cxn ang="0">
                    <a:pos x="0" y="30"/>
                  </a:cxn>
                  <a:cxn ang="0">
                    <a:pos x="0" y="18"/>
                  </a:cxn>
                  <a:cxn ang="0">
                    <a:pos x="138" y="6"/>
                  </a:cxn>
                  <a:cxn ang="0">
                    <a:pos x="150" y="24"/>
                  </a:cxn>
                  <a:cxn ang="0">
                    <a:pos x="294" y="18"/>
                  </a:cxn>
                  <a:cxn ang="0">
                    <a:pos x="300" y="30"/>
                  </a:cxn>
                  <a:cxn ang="0">
                    <a:pos x="306" y="24"/>
                  </a:cxn>
                  <a:cxn ang="0">
                    <a:pos x="306" y="0"/>
                  </a:cxn>
                  <a:cxn ang="0">
                    <a:pos x="330" y="0"/>
                  </a:cxn>
                </a:cxnLst>
                <a:rect l="0" t="0" r="r" b="b"/>
                <a:pathLst>
                  <a:path w="462" h="348">
                    <a:moveTo>
                      <a:pt x="330" y="0"/>
                    </a:moveTo>
                    <a:lnTo>
                      <a:pt x="456" y="234"/>
                    </a:lnTo>
                    <a:lnTo>
                      <a:pt x="462" y="294"/>
                    </a:lnTo>
                    <a:lnTo>
                      <a:pt x="450" y="312"/>
                    </a:lnTo>
                    <a:lnTo>
                      <a:pt x="450" y="324"/>
                    </a:lnTo>
                    <a:lnTo>
                      <a:pt x="444" y="336"/>
                    </a:lnTo>
                    <a:lnTo>
                      <a:pt x="408" y="348"/>
                    </a:lnTo>
                    <a:lnTo>
                      <a:pt x="402" y="336"/>
                    </a:lnTo>
                    <a:lnTo>
                      <a:pt x="414" y="342"/>
                    </a:lnTo>
                    <a:lnTo>
                      <a:pt x="420" y="330"/>
                    </a:lnTo>
                    <a:lnTo>
                      <a:pt x="402" y="330"/>
                    </a:lnTo>
                    <a:lnTo>
                      <a:pt x="384" y="306"/>
                    </a:lnTo>
                    <a:lnTo>
                      <a:pt x="366" y="300"/>
                    </a:lnTo>
                    <a:lnTo>
                      <a:pt x="354" y="270"/>
                    </a:lnTo>
                    <a:lnTo>
                      <a:pt x="336" y="258"/>
                    </a:lnTo>
                    <a:lnTo>
                      <a:pt x="336" y="240"/>
                    </a:lnTo>
                    <a:lnTo>
                      <a:pt x="324" y="240"/>
                    </a:lnTo>
                    <a:lnTo>
                      <a:pt x="330" y="252"/>
                    </a:lnTo>
                    <a:lnTo>
                      <a:pt x="324" y="252"/>
                    </a:lnTo>
                    <a:lnTo>
                      <a:pt x="300" y="216"/>
                    </a:lnTo>
                    <a:lnTo>
                      <a:pt x="312" y="186"/>
                    </a:lnTo>
                    <a:lnTo>
                      <a:pt x="294" y="180"/>
                    </a:lnTo>
                    <a:lnTo>
                      <a:pt x="300" y="198"/>
                    </a:lnTo>
                    <a:lnTo>
                      <a:pt x="282" y="186"/>
                    </a:lnTo>
                    <a:lnTo>
                      <a:pt x="288" y="126"/>
                    </a:lnTo>
                    <a:lnTo>
                      <a:pt x="222" y="66"/>
                    </a:lnTo>
                    <a:lnTo>
                      <a:pt x="186" y="60"/>
                    </a:lnTo>
                    <a:lnTo>
                      <a:pt x="186" y="72"/>
                    </a:lnTo>
                    <a:lnTo>
                      <a:pt x="126" y="90"/>
                    </a:lnTo>
                    <a:lnTo>
                      <a:pt x="126" y="84"/>
                    </a:lnTo>
                    <a:lnTo>
                      <a:pt x="132" y="90"/>
                    </a:lnTo>
                    <a:lnTo>
                      <a:pt x="132" y="84"/>
                    </a:lnTo>
                    <a:lnTo>
                      <a:pt x="102" y="54"/>
                    </a:lnTo>
                    <a:lnTo>
                      <a:pt x="96" y="60"/>
                    </a:lnTo>
                    <a:lnTo>
                      <a:pt x="102" y="66"/>
                    </a:lnTo>
                    <a:lnTo>
                      <a:pt x="60" y="54"/>
                    </a:lnTo>
                    <a:lnTo>
                      <a:pt x="84" y="48"/>
                    </a:lnTo>
                    <a:lnTo>
                      <a:pt x="78" y="48"/>
                    </a:lnTo>
                    <a:lnTo>
                      <a:pt x="24" y="60"/>
                    </a:lnTo>
                    <a:lnTo>
                      <a:pt x="36" y="54"/>
                    </a:lnTo>
                    <a:lnTo>
                      <a:pt x="24" y="48"/>
                    </a:lnTo>
                    <a:lnTo>
                      <a:pt x="24" y="54"/>
                    </a:lnTo>
                    <a:lnTo>
                      <a:pt x="12" y="60"/>
                    </a:lnTo>
                    <a:lnTo>
                      <a:pt x="12" y="42"/>
                    </a:lnTo>
                    <a:lnTo>
                      <a:pt x="0" y="30"/>
                    </a:lnTo>
                    <a:lnTo>
                      <a:pt x="0" y="18"/>
                    </a:lnTo>
                    <a:lnTo>
                      <a:pt x="138" y="6"/>
                    </a:lnTo>
                    <a:lnTo>
                      <a:pt x="150" y="24"/>
                    </a:lnTo>
                    <a:lnTo>
                      <a:pt x="294" y="18"/>
                    </a:lnTo>
                    <a:lnTo>
                      <a:pt x="300" y="30"/>
                    </a:lnTo>
                    <a:lnTo>
                      <a:pt x="306" y="24"/>
                    </a:lnTo>
                    <a:lnTo>
                      <a:pt x="306" y="0"/>
                    </a:lnTo>
                    <a:lnTo>
                      <a:pt x="330" y="0"/>
                    </a:lnTo>
                    <a:close/>
                  </a:path>
                </a:pathLst>
              </a:custGeom>
              <a:solidFill>
                <a:srgbClr val="FF8C00"/>
              </a:solidFill>
              <a:ln w="9525">
                <a:solidFill>
                  <a:srgbClr val="FF8C00"/>
                </a:solidFill>
                <a:prstDash val="solid"/>
                <a:round/>
                <a:headEnd/>
                <a:tailEnd/>
              </a:ln>
            </p:spPr>
            <p:txBody>
              <a:bodyPr/>
              <a:lstStyle/>
              <a:p>
                <a:endParaRPr lang="en-US"/>
              </a:p>
            </p:txBody>
          </p:sp>
          <p:sp>
            <p:nvSpPr>
              <p:cNvPr id="364948" name="Freeform 404"/>
              <p:cNvSpPr>
                <a:spLocks noChangeAspect="1"/>
              </p:cNvSpPr>
              <p:nvPr/>
            </p:nvSpPr>
            <p:spPr bwMode="auto">
              <a:xfrm>
                <a:off x="1902" y="2730"/>
                <a:ext cx="462" cy="348"/>
              </a:xfrm>
              <a:custGeom>
                <a:avLst/>
                <a:gdLst/>
                <a:ahLst/>
                <a:cxnLst>
                  <a:cxn ang="0">
                    <a:pos x="330" y="0"/>
                  </a:cxn>
                  <a:cxn ang="0">
                    <a:pos x="456" y="234"/>
                  </a:cxn>
                  <a:cxn ang="0">
                    <a:pos x="462" y="294"/>
                  </a:cxn>
                  <a:cxn ang="0">
                    <a:pos x="450" y="312"/>
                  </a:cxn>
                  <a:cxn ang="0">
                    <a:pos x="450" y="324"/>
                  </a:cxn>
                  <a:cxn ang="0">
                    <a:pos x="444" y="336"/>
                  </a:cxn>
                  <a:cxn ang="0">
                    <a:pos x="408" y="348"/>
                  </a:cxn>
                  <a:cxn ang="0">
                    <a:pos x="402" y="336"/>
                  </a:cxn>
                  <a:cxn ang="0">
                    <a:pos x="414" y="342"/>
                  </a:cxn>
                  <a:cxn ang="0">
                    <a:pos x="420" y="330"/>
                  </a:cxn>
                  <a:cxn ang="0">
                    <a:pos x="402" y="330"/>
                  </a:cxn>
                  <a:cxn ang="0">
                    <a:pos x="384" y="306"/>
                  </a:cxn>
                  <a:cxn ang="0">
                    <a:pos x="366" y="300"/>
                  </a:cxn>
                  <a:cxn ang="0">
                    <a:pos x="354" y="270"/>
                  </a:cxn>
                  <a:cxn ang="0">
                    <a:pos x="336" y="258"/>
                  </a:cxn>
                  <a:cxn ang="0">
                    <a:pos x="336" y="240"/>
                  </a:cxn>
                  <a:cxn ang="0">
                    <a:pos x="324" y="240"/>
                  </a:cxn>
                  <a:cxn ang="0">
                    <a:pos x="330" y="252"/>
                  </a:cxn>
                  <a:cxn ang="0">
                    <a:pos x="324" y="252"/>
                  </a:cxn>
                  <a:cxn ang="0">
                    <a:pos x="300" y="216"/>
                  </a:cxn>
                  <a:cxn ang="0">
                    <a:pos x="312" y="186"/>
                  </a:cxn>
                  <a:cxn ang="0">
                    <a:pos x="294" y="180"/>
                  </a:cxn>
                  <a:cxn ang="0">
                    <a:pos x="300" y="198"/>
                  </a:cxn>
                  <a:cxn ang="0">
                    <a:pos x="282" y="186"/>
                  </a:cxn>
                  <a:cxn ang="0">
                    <a:pos x="288" y="126"/>
                  </a:cxn>
                  <a:cxn ang="0">
                    <a:pos x="222" y="66"/>
                  </a:cxn>
                  <a:cxn ang="0">
                    <a:pos x="186" y="60"/>
                  </a:cxn>
                  <a:cxn ang="0">
                    <a:pos x="186" y="72"/>
                  </a:cxn>
                  <a:cxn ang="0">
                    <a:pos x="126" y="90"/>
                  </a:cxn>
                  <a:cxn ang="0">
                    <a:pos x="126" y="84"/>
                  </a:cxn>
                  <a:cxn ang="0">
                    <a:pos x="132" y="90"/>
                  </a:cxn>
                  <a:cxn ang="0">
                    <a:pos x="132" y="84"/>
                  </a:cxn>
                  <a:cxn ang="0">
                    <a:pos x="102" y="54"/>
                  </a:cxn>
                  <a:cxn ang="0">
                    <a:pos x="96" y="60"/>
                  </a:cxn>
                  <a:cxn ang="0">
                    <a:pos x="102" y="66"/>
                  </a:cxn>
                  <a:cxn ang="0">
                    <a:pos x="60" y="54"/>
                  </a:cxn>
                  <a:cxn ang="0">
                    <a:pos x="84" y="48"/>
                  </a:cxn>
                  <a:cxn ang="0">
                    <a:pos x="78" y="48"/>
                  </a:cxn>
                  <a:cxn ang="0">
                    <a:pos x="24" y="60"/>
                  </a:cxn>
                  <a:cxn ang="0">
                    <a:pos x="36" y="54"/>
                  </a:cxn>
                  <a:cxn ang="0">
                    <a:pos x="24" y="48"/>
                  </a:cxn>
                  <a:cxn ang="0">
                    <a:pos x="24" y="54"/>
                  </a:cxn>
                  <a:cxn ang="0">
                    <a:pos x="12" y="60"/>
                  </a:cxn>
                  <a:cxn ang="0">
                    <a:pos x="12" y="42"/>
                  </a:cxn>
                  <a:cxn ang="0">
                    <a:pos x="0" y="30"/>
                  </a:cxn>
                  <a:cxn ang="0">
                    <a:pos x="0" y="18"/>
                  </a:cxn>
                  <a:cxn ang="0">
                    <a:pos x="138" y="6"/>
                  </a:cxn>
                  <a:cxn ang="0">
                    <a:pos x="150" y="24"/>
                  </a:cxn>
                  <a:cxn ang="0">
                    <a:pos x="294" y="18"/>
                  </a:cxn>
                  <a:cxn ang="0">
                    <a:pos x="300" y="30"/>
                  </a:cxn>
                  <a:cxn ang="0">
                    <a:pos x="306" y="24"/>
                  </a:cxn>
                  <a:cxn ang="0">
                    <a:pos x="306" y="0"/>
                  </a:cxn>
                  <a:cxn ang="0">
                    <a:pos x="330" y="0"/>
                  </a:cxn>
                  <a:cxn ang="0">
                    <a:pos x="330" y="6"/>
                  </a:cxn>
                </a:cxnLst>
                <a:rect l="0" t="0" r="r" b="b"/>
                <a:pathLst>
                  <a:path w="462" h="348">
                    <a:moveTo>
                      <a:pt x="330" y="0"/>
                    </a:moveTo>
                    <a:lnTo>
                      <a:pt x="456" y="234"/>
                    </a:lnTo>
                    <a:lnTo>
                      <a:pt x="462" y="294"/>
                    </a:lnTo>
                    <a:lnTo>
                      <a:pt x="450" y="312"/>
                    </a:lnTo>
                    <a:lnTo>
                      <a:pt x="450" y="324"/>
                    </a:lnTo>
                    <a:lnTo>
                      <a:pt x="444" y="336"/>
                    </a:lnTo>
                    <a:lnTo>
                      <a:pt x="408" y="348"/>
                    </a:lnTo>
                    <a:lnTo>
                      <a:pt x="402" y="336"/>
                    </a:lnTo>
                    <a:lnTo>
                      <a:pt x="414" y="342"/>
                    </a:lnTo>
                    <a:lnTo>
                      <a:pt x="420" y="330"/>
                    </a:lnTo>
                    <a:lnTo>
                      <a:pt x="402" y="330"/>
                    </a:lnTo>
                    <a:lnTo>
                      <a:pt x="384" y="306"/>
                    </a:lnTo>
                    <a:lnTo>
                      <a:pt x="366" y="300"/>
                    </a:lnTo>
                    <a:lnTo>
                      <a:pt x="354" y="270"/>
                    </a:lnTo>
                    <a:lnTo>
                      <a:pt x="336" y="258"/>
                    </a:lnTo>
                    <a:lnTo>
                      <a:pt x="336" y="240"/>
                    </a:lnTo>
                    <a:lnTo>
                      <a:pt x="324" y="240"/>
                    </a:lnTo>
                    <a:lnTo>
                      <a:pt x="330" y="252"/>
                    </a:lnTo>
                    <a:lnTo>
                      <a:pt x="324" y="252"/>
                    </a:lnTo>
                    <a:lnTo>
                      <a:pt x="300" y="216"/>
                    </a:lnTo>
                    <a:lnTo>
                      <a:pt x="312" y="186"/>
                    </a:lnTo>
                    <a:lnTo>
                      <a:pt x="294" y="180"/>
                    </a:lnTo>
                    <a:lnTo>
                      <a:pt x="300" y="198"/>
                    </a:lnTo>
                    <a:lnTo>
                      <a:pt x="282" y="186"/>
                    </a:lnTo>
                    <a:lnTo>
                      <a:pt x="288" y="126"/>
                    </a:lnTo>
                    <a:lnTo>
                      <a:pt x="222" y="66"/>
                    </a:lnTo>
                    <a:lnTo>
                      <a:pt x="186" y="60"/>
                    </a:lnTo>
                    <a:lnTo>
                      <a:pt x="186" y="72"/>
                    </a:lnTo>
                    <a:lnTo>
                      <a:pt x="126" y="90"/>
                    </a:lnTo>
                    <a:lnTo>
                      <a:pt x="126" y="84"/>
                    </a:lnTo>
                    <a:lnTo>
                      <a:pt x="132" y="90"/>
                    </a:lnTo>
                    <a:lnTo>
                      <a:pt x="132" y="84"/>
                    </a:lnTo>
                    <a:lnTo>
                      <a:pt x="102" y="54"/>
                    </a:lnTo>
                    <a:lnTo>
                      <a:pt x="96" y="60"/>
                    </a:lnTo>
                    <a:lnTo>
                      <a:pt x="102" y="66"/>
                    </a:lnTo>
                    <a:lnTo>
                      <a:pt x="60" y="54"/>
                    </a:lnTo>
                    <a:lnTo>
                      <a:pt x="84" y="48"/>
                    </a:lnTo>
                    <a:lnTo>
                      <a:pt x="78" y="48"/>
                    </a:lnTo>
                    <a:lnTo>
                      <a:pt x="24" y="60"/>
                    </a:lnTo>
                    <a:lnTo>
                      <a:pt x="36" y="54"/>
                    </a:lnTo>
                    <a:lnTo>
                      <a:pt x="24" y="48"/>
                    </a:lnTo>
                    <a:lnTo>
                      <a:pt x="24" y="54"/>
                    </a:lnTo>
                    <a:lnTo>
                      <a:pt x="12" y="60"/>
                    </a:lnTo>
                    <a:lnTo>
                      <a:pt x="12" y="42"/>
                    </a:lnTo>
                    <a:lnTo>
                      <a:pt x="0" y="30"/>
                    </a:lnTo>
                    <a:lnTo>
                      <a:pt x="0" y="18"/>
                    </a:lnTo>
                    <a:lnTo>
                      <a:pt x="138" y="6"/>
                    </a:lnTo>
                    <a:lnTo>
                      <a:pt x="150" y="24"/>
                    </a:lnTo>
                    <a:lnTo>
                      <a:pt x="294" y="18"/>
                    </a:lnTo>
                    <a:lnTo>
                      <a:pt x="300" y="30"/>
                    </a:lnTo>
                    <a:lnTo>
                      <a:pt x="306" y="24"/>
                    </a:lnTo>
                    <a:lnTo>
                      <a:pt x="306" y="0"/>
                    </a:lnTo>
                    <a:lnTo>
                      <a:pt x="330" y="0"/>
                    </a:lnTo>
                    <a:lnTo>
                      <a:pt x="330" y="6"/>
                    </a:lnTo>
                  </a:path>
                </a:pathLst>
              </a:custGeom>
              <a:noFill/>
              <a:ln w="9525">
                <a:solidFill>
                  <a:srgbClr val="000000"/>
                </a:solidFill>
                <a:prstDash val="solid"/>
                <a:round/>
                <a:headEnd/>
                <a:tailEnd/>
              </a:ln>
            </p:spPr>
            <p:txBody>
              <a:bodyPr/>
              <a:lstStyle/>
              <a:p>
                <a:endParaRPr lang="en-US"/>
              </a:p>
            </p:txBody>
          </p:sp>
          <p:sp>
            <p:nvSpPr>
              <p:cNvPr id="364949" name="Freeform 405"/>
              <p:cNvSpPr>
                <a:spLocks noChangeAspect="1"/>
              </p:cNvSpPr>
              <p:nvPr/>
            </p:nvSpPr>
            <p:spPr bwMode="auto">
              <a:xfrm>
                <a:off x="1980" y="2472"/>
                <a:ext cx="276" cy="288"/>
              </a:xfrm>
              <a:custGeom>
                <a:avLst/>
                <a:gdLst/>
                <a:ahLst/>
                <a:cxnLst>
                  <a:cxn ang="0">
                    <a:pos x="66" y="6"/>
                  </a:cxn>
                  <a:cxn ang="0">
                    <a:pos x="132" y="0"/>
                  </a:cxn>
                  <a:cxn ang="0">
                    <a:pos x="120" y="18"/>
                  </a:cxn>
                  <a:cxn ang="0">
                    <a:pos x="150" y="30"/>
                  </a:cxn>
                  <a:cxn ang="0">
                    <a:pos x="168" y="60"/>
                  </a:cxn>
                  <a:cxn ang="0">
                    <a:pos x="234" y="114"/>
                  </a:cxn>
                  <a:cxn ang="0">
                    <a:pos x="258" y="162"/>
                  </a:cxn>
                  <a:cxn ang="0">
                    <a:pos x="276" y="168"/>
                  </a:cxn>
                  <a:cxn ang="0">
                    <a:pos x="264" y="192"/>
                  </a:cxn>
                  <a:cxn ang="0">
                    <a:pos x="264" y="198"/>
                  </a:cxn>
                  <a:cxn ang="0">
                    <a:pos x="252" y="216"/>
                  </a:cxn>
                  <a:cxn ang="0">
                    <a:pos x="252" y="228"/>
                  </a:cxn>
                  <a:cxn ang="0">
                    <a:pos x="246" y="228"/>
                  </a:cxn>
                  <a:cxn ang="0">
                    <a:pos x="258" y="234"/>
                  </a:cxn>
                  <a:cxn ang="0">
                    <a:pos x="252" y="258"/>
                  </a:cxn>
                  <a:cxn ang="0">
                    <a:pos x="228" y="258"/>
                  </a:cxn>
                  <a:cxn ang="0">
                    <a:pos x="228" y="282"/>
                  </a:cxn>
                  <a:cxn ang="0">
                    <a:pos x="222" y="288"/>
                  </a:cxn>
                  <a:cxn ang="0">
                    <a:pos x="216" y="276"/>
                  </a:cxn>
                  <a:cxn ang="0">
                    <a:pos x="72" y="282"/>
                  </a:cxn>
                  <a:cxn ang="0">
                    <a:pos x="60" y="264"/>
                  </a:cxn>
                  <a:cxn ang="0">
                    <a:pos x="48" y="210"/>
                  </a:cxn>
                  <a:cxn ang="0">
                    <a:pos x="60" y="186"/>
                  </a:cxn>
                  <a:cxn ang="0">
                    <a:pos x="36" y="150"/>
                  </a:cxn>
                  <a:cxn ang="0">
                    <a:pos x="0" y="18"/>
                  </a:cxn>
                  <a:cxn ang="0">
                    <a:pos x="66" y="6"/>
                  </a:cxn>
                </a:cxnLst>
                <a:rect l="0" t="0" r="r" b="b"/>
                <a:pathLst>
                  <a:path w="276" h="288">
                    <a:moveTo>
                      <a:pt x="66" y="6"/>
                    </a:moveTo>
                    <a:lnTo>
                      <a:pt x="132" y="0"/>
                    </a:lnTo>
                    <a:lnTo>
                      <a:pt x="120" y="18"/>
                    </a:lnTo>
                    <a:lnTo>
                      <a:pt x="150" y="30"/>
                    </a:lnTo>
                    <a:lnTo>
                      <a:pt x="168" y="60"/>
                    </a:lnTo>
                    <a:lnTo>
                      <a:pt x="234" y="114"/>
                    </a:lnTo>
                    <a:lnTo>
                      <a:pt x="258" y="162"/>
                    </a:lnTo>
                    <a:lnTo>
                      <a:pt x="276" y="168"/>
                    </a:lnTo>
                    <a:lnTo>
                      <a:pt x="264" y="192"/>
                    </a:lnTo>
                    <a:lnTo>
                      <a:pt x="264" y="198"/>
                    </a:lnTo>
                    <a:lnTo>
                      <a:pt x="252" y="216"/>
                    </a:lnTo>
                    <a:lnTo>
                      <a:pt x="252" y="228"/>
                    </a:lnTo>
                    <a:lnTo>
                      <a:pt x="246" y="228"/>
                    </a:lnTo>
                    <a:lnTo>
                      <a:pt x="258" y="234"/>
                    </a:lnTo>
                    <a:lnTo>
                      <a:pt x="252" y="258"/>
                    </a:lnTo>
                    <a:lnTo>
                      <a:pt x="228" y="258"/>
                    </a:lnTo>
                    <a:lnTo>
                      <a:pt x="228" y="282"/>
                    </a:lnTo>
                    <a:lnTo>
                      <a:pt x="222" y="288"/>
                    </a:lnTo>
                    <a:lnTo>
                      <a:pt x="216" y="276"/>
                    </a:lnTo>
                    <a:lnTo>
                      <a:pt x="72" y="282"/>
                    </a:lnTo>
                    <a:lnTo>
                      <a:pt x="60" y="264"/>
                    </a:lnTo>
                    <a:lnTo>
                      <a:pt x="48" y="210"/>
                    </a:lnTo>
                    <a:lnTo>
                      <a:pt x="60" y="186"/>
                    </a:lnTo>
                    <a:lnTo>
                      <a:pt x="36" y="150"/>
                    </a:lnTo>
                    <a:lnTo>
                      <a:pt x="0" y="18"/>
                    </a:lnTo>
                    <a:lnTo>
                      <a:pt x="66" y="6"/>
                    </a:lnTo>
                    <a:close/>
                  </a:path>
                </a:pathLst>
              </a:custGeom>
              <a:solidFill>
                <a:srgbClr val="FF8C00"/>
              </a:solidFill>
              <a:ln w="9525">
                <a:solidFill>
                  <a:srgbClr val="FF8C00"/>
                </a:solidFill>
                <a:prstDash val="solid"/>
                <a:round/>
                <a:headEnd/>
                <a:tailEnd/>
              </a:ln>
            </p:spPr>
            <p:txBody>
              <a:bodyPr/>
              <a:lstStyle/>
              <a:p>
                <a:endParaRPr lang="en-US"/>
              </a:p>
            </p:txBody>
          </p:sp>
          <p:sp>
            <p:nvSpPr>
              <p:cNvPr id="364950" name="Freeform 406"/>
              <p:cNvSpPr>
                <a:spLocks noChangeAspect="1"/>
              </p:cNvSpPr>
              <p:nvPr/>
            </p:nvSpPr>
            <p:spPr bwMode="auto">
              <a:xfrm>
                <a:off x="1980" y="2472"/>
                <a:ext cx="276" cy="288"/>
              </a:xfrm>
              <a:custGeom>
                <a:avLst/>
                <a:gdLst/>
                <a:ahLst/>
                <a:cxnLst>
                  <a:cxn ang="0">
                    <a:pos x="66" y="6"/>
                  </a:cxn>
                  <a:cxn ang="0">
                    <a:pos x="132" y="0"/>
                  </a:cxn>
                  <a:cxn ang="0">
                    <a:pos x="120" y="18"/>
                  </a:cxn>
                  <a:cxn ang="0">
                    <a:pos x="150" y="30"/>
                  </a:cxn>
                  <a:cxn ang="0">
                    <a:pos x="168" y="60"/>
                  </a:cxn>
                  <a:cxn ang="0">
                    <a:pos x="234" y="114"/>
                  </a:cxn>
                  <a:cxn ang="0">
                    <a:pos x="258" y="162"/>
                  </a:cxn>
                  <a:cxn ang="0">
                    <a:pos x="276" y="168"/>
                  </a:cxn>
                  <a:cxn ang="0">
                    <a:pos x="264" y="192"/>
                  </a:cxn>
                  <a:cxn ang="0">
                    <a:pos x="264" y="198"/>
                  </a:cxn>
                  <a:cxn ang="0">
                    <a:pos x="252" y="216"/>
                  </a:cxn>
                  <a:cxn ang="0">
                    <a:pos x="252" y="228"/>
                  </a:cxn>
                  <a:cxn ang="0">
                    <a:pos x="246" y="228"/>
                  </a:cxn>
                  <a:cxn ang="0">
                    <a:pos x="258" y="234"/>
                  </a:cxn>
                  <a:cxn ang="0">
                    <a:pos x="252" y="258"/>
                  </a:cxn>
                  <a:cxn ang="0">
                    <a:pos x="228" y="258"/>
                  </a:cxn>
                  <a:cxn ang="0">
                    <a:pos x="228" y="282"/>
                  </a:cxn>
                  <a:cxn ang="0">
                    <a:pos x="222" y="288"/>
                  </a:cxn>
                  <a:cxn ang="0">
                    <a:pos x="216" y="276"/>
                  </a:cxn>
                  <a:cxn ang="0">
                    <a:pos x="72" y="282"/>
                  </a:cxn>
                  <a:cxn ang="0">
                    <a:pos x="60" y="264"/>
                  </a:cxn>
                  <a:cxn ang="0">
                    <a:pos x="48" y="210"/>
                  </a:cxn>
                  <a:cxn ang="0">
                    <a:pos x="60" y="186"/>
                  </a:cxn>
                  <a:cxn ang="0">
                    <a:pos x="36" y="150"/>
                  </a:cxn>
                  <a:cxn ang="0">
                    <a:pos x="0" y="18"/>
                  </a:cxn>
                  <a:cxn ang="0">
                    <a:pos x="66" y="6"/>
                  </a:cxn>
                  <a:cxn ang="0">
                    <a:pos x="66" y="12"/>
                  </a:cxn>
                </a:cxnLst>
                <a:rect l="0" t="0" r="r" b="b"/>
                <a:pathLst>
                  <a:path w="276" h="288">
                    <a:moveTo>
                      <a:pt x="66" y="6"/>
                    </a:moveTo>
                    <a:lnTo>
                      <a:pt x="132" y="0"/>
                    </a:lnTo>
                    <a:lnTo>
                      <a:pt x="120" y="18"/>
                    </a:lnTo>
                    <a:lnTo>
                      <a:pt x="150" y="30"/>
                    </a:lnTo>
                    <a:lnTo>
                      <a:pt x="168" y="60"/>
                    </a:lnTo>
                    <a:lnTo>
                      <a:pt x="234" y="114"/>
                    </a:lnTo>
                    <a:lnTo>
                      <a:pt x="258" y="162"/>
                    </a:lnTo>
                    <a:lnTo>
                      <a:pt x="276" y="168"/>
                    </a:lnTo>
                    <a:lnTo>
                      <a:pt x="264" y="192"/>
                    </a:lnTo>
                    <a:lnTo>
                      <a:pt x="264" y="198"/>
                    </a:lnTo>
                    <a:lnTo>
                      <a:pt x="252" y="216"/>
                    </a:lnTo>
                    <a:lnTo>
                      <a:pt x="252" y="228"/>
                    </a:lnTo>
                    <a:lnTo>
                      <a:pt x="246" y="228"/>
                    </a:lnTo>
                    <a:lnTo>
                      <a:pt x="258" y="234"/>
                    </a:lnTo>
                    <a:lnTo>
                      <a:pt x="252" y="258"/>
                    </a:lnTo>
                    <a:lnTo>
                      <a:pt x="228" y="258"/>
                    </a:lnTo>
                    <a:lnTo>
                      <a:pt x="228" y="282"/>
                    </a:lnTo>
                    <a:lnTo>
                      <a:pt x="222" y="288"/>
                    </a:lnTo>
                    <a:lnTo>
                      <a:pt x="216" y="276"/>
                    </a:lnTo>
                    <a:lnTo>
                      <a:pt x="72" y="282"/>
                    </a:lnTo>
                    <a:lnTo>
                      <a:pt x="60" y="264"/>
                    </a:lnTo>
                    <a:lnTo>
                      <a:pt x="48" y="210"/>
                    </a:lnTo>
                    <a:lnTo>
                      <a:pt x="60" y="186"/>
                    </a:lnTo>
                    <a:lnTo>
                      <a:pt x="36" y="150"/>
                    </a:lnTo>
                    <a:lnTo>
                      <a:pt x="0" y="18"/>
                    </a:lnTo>
                    <a:lnTo>
                      <a:pt x="66" y="6"/>
                    </a:lnTo>
                    <a:lnTo>
                      <a:pt x="66" y="12"/>
                    </a:lnTo>
                  </a:path>
                </a:pathLst>
              </a:custGeom>
              <a:noFill/>
              <a:ln w="9525">
                <a:solidFill>
                  <a:srgbClr val="000000"/>
                </a:solidFill>
                <a:prstDash val="solid"/>
                <a:round/>
                <a:headEnd/>
                <a:tailEnd/>
              </a:ln>
            </p:spPr>
            <p:txBody>
              <a:bodyPr/>
              <a:lstStyle/>
              <a:p>
                <a:endParaRPr lang="en-US"/>
              </a:p>
            </p:txBody>
          </p:sp>
          <p:sp>
            <p:nvSpPr>
              <p:cNvPr id="364951" name="Freeform 407"/>
              <p:cNvSpPr>
                <a:spLocks noChangeAspect="1"/>
              </p:cNvSpPr>
              <p:nvPr/>
            </p:nvSpPr>
            <p:spPr bwMode="auto">
              <a:xfrm>
                <a:off x="618" y="2862"/>
                <a:ext cx="24" cy="24"/>
              </a:xfrm>
              <a:custGeom>
                <a:avLst/>
                <a:gdLst/>
                <a:ahLst/>
                <a:cxnLst>
                  <a:cxn ang="0">
                    <a:pos x="6" y="0"/>
                  </a:cxn>
                  <a:cxn ang="0">
                    <a:pos x="18" y="0"/>
                  </a:cxn>
                  <a:cxn ang="0">
                    <a:pos x="24" y="6"/>
                  </a:cxn>
                  <a:cxn ang="0">
                    <a:pos x="18" y="12"/>
                  </a:cxn>
                  <a:cxn ang="0">
                    <a:pos x="18" y="18"/>
                  </a:cxn>
                  <a:cxn ang="0">
                    <a:pos x="12" y="24"/>
                  </a:cxn>
                  <a:cxn ang="0">
                    <a:pos x="6" y="24"/>
                  </a:cxn>
                  <a:cxn ang="0">
                    <a:pos x="6" y="18"/>
                  </a:cxn>
                  <a:cxn ang="0">
                    <a:pos x="0" y="18"/>
                  </a:cxn>
                  <a:cxn ang="0">
                    <a:pos x="0" y="6"/>
                  </a:cxn>
                  <a:cxn ang="0">
                    <a:pos x="6" y="0"/>
                  </a:cxn>
                </a:cxnLst>
                <a:rect l="0" t="0" r="r" b="b"/>
                <a:pathLst>
                  <a:path w="24" h="24">
                    <a:moveTo>
                      <a:pt x="6" y="0"/>
                    </a:moveTo>
                    <a:lnTo>
                      <a:pt x="18" y="0"/>
                    </a:lnTo>
                    <a:lnTo>
                      <a:pt x="24" y="6"/>
                    </a:lnTo>
                    <a:lnTo>
                      <a:pt x="18" y="12"/>
                    </a:lnTo>
                    <a:lnTo>
                      <a:pt x="18" y="18"/>
                    </a:lnTo>
                    <a:lnTo>
                      <a:pt x="12" y="24"/>
                    </a:lnTo>
                    <a:lnTo>
                      <a:pt x="6" y="24"/>
                    </a:lnTo>
                    <a:lnTo>
                      <a:pt x="6" y="18"/>
                    </a:lnTo>
                    <a:lnTo>
                      <a:pt x="0" y="18"/>
                    </a:lnTo>
                    <a:lnTo>
                      <a:pt x="0" y="6"/>
                    </a:lnTo>
                    <a:lnTo>
                      <a:pt x="6" y="0"/>
                    </a:lnTo>
                    <a:close/>
                  </a:path>
                </a:pathLst>
              </a:custGeom>
              <a:solidFill>
                <a:srgbClr val="FFAA00"/>
              </a:solidFill>
              <a:ln w="9525">
                <a:solidFill>
                  <a:srgbClr val="FFAA00"/>
                </a:solidFill>
                <a:prstDash val="solid"/>
                <a:round/>
                <a:headEnd/>
                <a:tailEnd/>
              </a:ln>
            </p:spPr>
            <p:txBody>
              <a:bodyPr/>
              <a:lstStyle/>
              <a:p>
                <a:endParaRPr lang="en-US"/>
              </a:p>
            </p:txBody>
          </p:sp>
          <p:sp>
            <p:nvSpPr>
              <p:cNvPr id="364952" name="Freeform 408"/>
              <p:cNvSpPr>
                <a:spLocks noChangeAspect="1"/>
              </p:cNvSpPr>
              <p:nvPr/>
            </p:nvSpPr>
            <p:spPr bwMode="auto">
              <a:xfrm>
                <a:off x="618" y="2862"/>
                <a:ext cx="24" cy="24"/>
              </a:xfrm>
              <a:custGeom>
                <a:avLst/>
                <a:gdLst/>
                <a:ahLst/>
                <a:cxnLst>
                  <a:cxn ang="0">
                    <a:pos x="6" y="0"/>
                  </a:cxn>
                  <a:cxn ang="0">
                    <a:pos x="18" y="0"/>
                  </a:cxn>
                  <a:cxn ang="0">
                    <a:pos x="24" y="6"/>
                  </a:cxn>
                  <a:cxn ang="0">
                    <a:pos x="18" y="12"/>
                  </a:cxn>
                  <a:cxn ang="0">
                    <a:pos x="18" y="18"/>
                  </a:cxn>
                  <a:cxn ang="0">
                    <a:pos x="12" y="24"/>
                  </a:cxn>
                  <a:cxn ang="0">
                    <a:pos x="6" y="24"/>
                  </a:cxn>
                  <a:cxn ang="0">
                    <a:pos x="6" y="18"/>
                  </a:cxn>
                  <a:cxn ang="0">
                    <a:pos x="0" y="18"/>
                  </a:cxn>
                  <a:cxn ang="0">
                    <a:pos x="0" y="6"/>
                  </a:cxn>
                  <a:cxn ang="0">
                    <a:pos x="6" y="0"/>
                  </a:cxn>
                  <a:cxn ang="0">
                    <a:pos x="6" y="6"/>
                  </a:cxn>
                </a:cxnLst>
                <a:rect l="0" t="0" r="r" b="b"/>
                <a:pathLst>
                  <a:path w="24" h="24">
                    <a:moveTo>
                      <a:pt x="6" y="0"/>
                    </a:moveTo>
                    <a:lnTo>
                      <a:pt x="18" y="0"/>
                    </a:lnTo>
                    <a:lnTo>
                      <a:pt x="24" y="6"/>
                    </a:lnTo>
                    <a:lnTo>
                      <a:pt x="18" y="12"/>
                    </a:lnTo>
                    <a:lnTo>
                      <a:pt x="18" y="18"/>
                    </a:lnTo>
                    <a:lnTo>
                      <a:pt x="12" y="24"/>
                    </a:lnTo>
                    <a:lnTo>
                      <a:pt x="6" y="24"/>
                    </a:lnTo>
                    <a:lnTo>
                      <a:pt x="6" y="18"/>
                    </a:lnTo>
                    <a:lnTo>
                      <a:pt x="0" y="18"/>
                    </a:lnTo>
                    <a:lnTo>
                      <a:pt x="0" y="6"/>
                    </a:lnTo>
                    <a:lnTo>
                      <a:pt x="6" y="0"/>
                    </a:lnTo>
                    <a:lnTo>
                      <a:pt x="6" y="6"/>
                    </a:lnTo>
                  </a:path>
                </a:pathLst>
              </a:custGeom>
              <a:noFill/>
              <a:ln w="9525">
                <a:solidFill>
                  <a:srgbClr val="000000"/>
                </a:solidFill>
                <a:prstDash val="solid"/>
                <a:round/>
                <a:headEnd/>
                <a:tailEnd/>
              </a:ln>
            </p:spPr>
            <p:txBody>
              <a:bodyPr/>
              <a:lstStyle/>
              <a:p>
                <a:endParaRPr lang="en-US"/>
              </a:p>
            </p:txBody>
          </p:sp>
          <p:sp>
            <p:nvSpPr>
              <p:cNvPr id="364953" name="Freeform 409"/>
              <p:cNvSpPr>
                <a:spLocks noChangeAspect="1"/>
              </p:cNvSpPr>
              <p:nvPr/>
            </p:nvSpPr>
            <p:spPr bwMode="auto">
              <a:xfrm>
                <a:off x="696" y="2904"/>
                <a:ext cx="30" cy="24"/>
              </a:xfrm>
              <a:custGeom>
                <a:avLst/>
                <a:gdLst/>
                <a:ahLst/>
                <a:cxnLst>
                  <a:cxn ang="0">
                    <a:pos x="6" y="6"/>
                  </a:cxn>
                  <a:cxn ang="0">
                    <a:pos x="6" y="0"/>
                  </a:cxn>
                  <a:cxn ang="0">
                    <a:pos x="12" y="0"/>
                  </a:cxn>
                  <a:cxn ang="0">
                    <a:pos x="18" y="6"/>
                  </a:cxn>
                  <a:cxn ang="0">
                    <a:pos x="24" y="12"/>
                  </a:cxn>
                  <a:cxn ang="0">
                    <a:pos x="30" y="18"/>
                  </a:cxn>
                  <a:cxn ang="0">
                    <a:pos x="18" y="18"/>
                  </a:cxn>
                  <a:cxn ang="0">
                    <a:pos x="12" y="24"/>
                  </a:cxn>
                  <a:cxn ang="0">
                    <a:pos x="6" y="18"/>
                  </a:cxn>
                  <a:cxn ang="0">
                    <a:pos x="0" y="6"/>
                  </a:cxn>
                  <a:cxn ang="0">
                    <a:pos x="6" y="6"/>
                  </a:cxn>
                </a:cxnLst>
                <a:rect l="0" t="0" r="r" b="b"/>
                <a:pathLst>
                  <a:path w="30" h="24">
                    <a:moveTo>
                      <a:pt x="6" y="6"/>
                    </a:moveTo>
                    <a:lnTo>
                      <a:pt x="6" y="0"/>
                    </a:lnTo>
                    <a:lnTo>
                      <a:pt x="12" y="0"/>
                    </a:lnTo>
                    <a:lnTo>
                      <a:pt x="18" y="6"/>
                    </a:lnTo>
                    <a:lnTo>
                      <a:pt x="24" y="12"/>
                    </a:lnTo>
                    <a:lnTo>
                      <a:pt x="30" y="18"/>
                    </a:lnTo>
                    <a:lnTo>
                      <a:pt x="18" y="18"/>
                    </a:lnTo>
                    <a:lnTo>
                      <a:pt x="12" y="24"/>
                    </a:lnTo>
                    <a:lnTo>
                      <a:pt x="6" y="18"/>
                    </a:lnTo>
                    <a:lnTo>
                      <a:pt x="0" y="6"/>
                    </a:lnTo>
                    <a:lnTo>
                      <a:pt x="6" y="6"/>
                    </a:lnTo>
                    <a:close/>
                  </a:path>
                </a:pathLst>
              </a:custGeom>
              <a:solidFill>
                <a:srgbClr val="FFAA00"/>
              </a:solidFill>
              <a:ln w="9525">
                <a:solidFill>
                  <a:srgbClr val="FFAA00"/>
                </a:solidFill>
                <a:prstDash val="solid"/>
                <a:round/>
                <a:headEnd/>
                <a:tailEnd/>
              </a:ln>
            </p:spPr>
            <p:txBody>
              <a:bodyPr/>
              <a:lstStyle/>
              <a:p>
                <a:endParaRPr lang="en-US"/>
              </a:p>
            </p:txBody>
          </p:sp>
          <p:sp>
            <p:nvSpPr>
              <p:cNvPr id="364954" name="Freeform 410"/>
              <p:cNvSpPr>
                <a:spLocks noChangeAspect="1"/>
              </p:cNvSpPr>
              <p:nvPr/>
            </p:nvSpPr>
            <p:spPr bwMode="auto">
              <a:xfrm>
                <a:off x="696" y="2904"/>
                <a:ext cx="30" cy="24"/>
              </a:xfrm>
              <a:custGeom>
                <a:avLst/>
                <a:gdLst/>
                <a:ahLst/>
                <a:cxnLst>
                  <a:cxn ang="0">
                    <a:pos x="6" y="6"/>
                  </a:cxn>
                  <a:cxn ang="0">
                    <a:pos x="6" y="0"/>
                  </a:cxn>
                  <a:cxn ang="0">
                    <a:pos x="12" y="0"/>
                  </a:cxn>
                  <a:cxn ang="0">
                    <a:pos x="18" y="6"/>
                  </a:cxn>
                  <a:cxn ang="0">
                    <a:pos x="24" y="12"/>
                  </a:cxn>
                  <a:cxn ang="0">
                    <a:pos x="30" y="18"/>
                  </a:cxn>
                  <a:cxn ang="0">
                    <a:pos x="18" y="18"/>
                  </a:cxn>
                  <a:cxn ang="0">
                    <a:pos x="12" y="24"/>
                  </a:cxn>
                  <a:cxn ang="0">
                    <a:pos x="6" y="18"/>
                  </a:cxn>
                  <a:cxn ang="0">
                    <a:pos x="0" y="6"/>
                  </a:cxn>
                  <a:cxn ang="0">
                    <a:pos x="6" y="6"/>
                  </a:cxn>
                  <a:cxn ang="0">
                    <a:pos x="6" y="12"/>
                  </a:cxn>
                </a:cxnLst>
                <a:rect l="0" t="0" r="r" b="b"/>
                <a:pathLst>
                  <a:path w="30" h="24">
                    <a:moveTo>
                      <a:pt x="6" y="6"/>
                    </a:moveTo>
                    <a:lnTo>
                      <a:pt x="6" y="0"/>
                    </a:lnTo>
                    <a:lnTo>
                      <a:pt x="12" y="0"/>
                    </a:lnTo>
                    <a:lnTo>
                      <a:pt x="18" y="6"/>
                    </a:lnTo>
                    <a:lnTo>
                      <a:pt x="24" y="12"/>
                    </a:lnTo>
                    <a:lnTo>
                      <a:pt x="30" y="18"/>
                    </a:lnTo>
                    <a:lnTo>
                      <a:pt x="18" y="18"/>
                    </a:lnTo>
                    <a:lnTo>
                      <a:pt x="12" y="24"/>
                    </a:lnTo>
                    <a:lnTo>
                      <a:pt x="6" y="18"/>
                    </a:lnTo>
                    <a:lnTo>
                      <a:pt x="0" y="6"/>
                    </a:lnTo>
                    <a:lnTo>
                      <a:pt x="6" y="6"/>
                    </a:lnTo>
                    <a:lnTo>
                      <a:pt x="6" y="12"/>
                    </a:lnTo>
                  </a:path>
                </a:pathLst>
              </a:custGeom>
              <a:noFill/>
              <a:ln w="9525">
                <a:solidFill>
                  <a:srgbClr val="000000"/>
                </a:solidFill>
                <a:prstDash val="solid"/>
                <a:round/>
                <a:headEnd/>
                <a:tailEnd/>
              </a:ln>
            </p:spPr>
            <p:txBody>
              <a:bodyPr/>
              <a:lstStyle/>
              <a:p>
                <a:endParaRPr lang="en-US"/>
              </a:p>
            </p:txBody>
          </p:sp>
          <p:sp>
            <p:nvSpPr>
              <p:cNvPr id="364955" name="Freeform 411"/>
              <p:cNvSpPr>
                <a:spLocks noChangeAspect="1"/>
              </p:cNvSpPr>
              <p:nvPr/>
            </p:nvSpPr>
            <p:spPr bwMode="auto">
              <a:xfrm>
                <a:off x="744" y="2934"/>
                <a:ext cx="30" cy="12"/>
              </a:xfrm>
              <a:custGeom>
                <a:avLst/>
                <a:gdLst/>
                <a:ahLst/>
                <a:cxnLst>
                  <a:cxn ang="0">
                    <a:pos x="0" y="6"/>
                  </a:cxn>
                  <a:cxn ang="0">
                    <a:pos x="6" y="0"/>
                  </a:cxn>
                  <a:cxn ang="0">
                    <a:pos x="30" y="0"/>
                  </a:cxn>
                  <a:cxn ang="0">
                    <a:pos x="30" y="6"/>
                  </a:cxn>
                  <a:cxn ang="0">
                    <a:pos x="24" y="12"/>
                  </a:cxn>
                  <a:cxn ang="0">
                    <a:pos x="12" y="6"/>
                  </a:cxn>
                  <a:cxn ang="0">
                    <a:pos x="6" y="6"/>
                  </a:cxn>
                  <a:cxn ang="0">
                    <a:pos x="0" y="6"/>
                  </a:cxn>
                </a:cxnLst>
                <a:rect l="0" t="0" r="r" b="b"/>
                <a:pathLst>
                  <a:path w="30" h="12">
                    <a:moveTo>
                      <a:pt x="0" y="6"/>
                    </a:moveTo>
                    <a:lnTo>
                      <a:pt x="6" y="0"/>
                    </a:lnTo>
                    <a:lnTo>
                      <a:pt x="30" y="0"/>
                    </a:lnTo>
                    <a:lnTo>
                      <a:pt x="30" y="6"/>
                    </a:lnTo>
                    <a:lnTo>
                      <a:pt x="24" y="12"/>
                    </a:lnTo>
                    <a:lnTo>
                      <a:pt x="12" y="6"/>
                    </a:lnTo>
                    <a:lnTo>
                      <a:pt x="6" y="6"/>
                    </a:lnTo>
                    <a:lnTo>
                      <a:pt x="0" y="6"/>
                    </a:lnTo>
                    <a:close/>
                  </a:path>
                </a:pathLst>
              </a:custGeom>
              <a:solidFill>
                <a:srgbClr val="FFAA00"/>
              </a:solidFill>
              <a:ln w="9525">
                <a:solidFill>
                  <a:srgbClr val="FFAA00"/>
                </a:solidFill>
                <a:prstDash val="solid"/>
                <a:round/>
                <a:headEnd/>
                <a:tailEnd/>
              </a:ln>
            </p:spPr>
            <p:txBody>
              <a:bodyPr/>
              <a:lstStyle/>
              <a:p>
                <a:endParaRPr lang="en-US"/>
              </a:p>
            </p:txBody>
          </p:sp>
          <p:sp>
            <p:nvSpPr>
              <p:cNvPr id="364956" name="Freeform 412"/>
              <p:cNvSpPr>
                <a:spLocks noChangeAspect="1"/>
              </p:cNvSpPr>
              <p:nvPr/>
            </p:nvSpPr>
            <p:spPr bwMode="auto">
              <a:xfrm>
                <a:off x="744" y="2934"/>
                <a:ext cx="30" cy="12"/>
              </a:xfrm>
              <a:custGeom>
                <a:avLst/>
                <a:gdLst/>
                <a:ahLst/>
                <a:cxnLst>
                  <a:cxn ang="0">
                    <a:pos x="0" y="6"/>
                  </a:cxn>
                  <a:cxn ang="0">
                    <a:pos x="6" y="0"/>
                  </a:cxn>
                  <a:cxn ang="0">
                    <a:pos x="30" y="0"/>
                  </a:cxn>
                  <a:cxn ang="0">
                    <a:pos x="30" y="6"/>
                  </a:cxn>
                  <a:cxn ang="0">
                    <a:pos x="24" y="12"/>
                  </a:cxn>
                  <a:cxn ang="0">
                    <a:pos x="12" y="6"/>
                  </a:cxn>
                  <a:cxn ang="0">
                    <a:pos x="6" y="6"/>
                  </a:cxn>
                  <a:cxn ang="0">
                    <a:pos x="0" y="6"/>
                  </a:cxn>
                  <a:cxn ang="0">
                    <a:pos x="0" y="12"/>
                  </a:cxn>
                </a:cxnLst>
                <a:rect l="0" t="0" r="r" b="b"/>
                <a:pathLst>
                  <a:path w="30" h="12">
                    <a:moveTo>
                      <a:pt x="0" y="6"/>
                    </a:moveTo>
                    <a:lnTo>
                      <a:pt x="6" y="0"/>
                    </a:lnTo>
                    <a:lnTo>
                      <a:pt x="30" y="0"/>
                    </a:lnTo>
                    <a:lnTo>
                      <a:pt x="30" y="6"/>
                    </a:lnTo>
                    <a:lnTo>
                      <a:pt x="24" y="12"/>
                    </a:lnTo>
                    <a:lnTo>
                      <a:pt x="12" y="6"/>
                    </a:lnTo>
                    <a:lnTo>
                      <a:pt x="6" y="6"/>
                    </a:lnTo>
                    <a:lnTo>
                      <a:pt x="0" y="6"/>
                    </a:lnTo>
                    <a:lnTo>
                      <a:pt x="0" y="12"/>
                    </a:lnTo>
                  </a:path>
                </a:pathLst>
              </a:custGeom>
              <a:noFill/>
              <a:ln w="9525">
                <a:solidFill>
                  <a:srgbClr val="000000"/>
                </a:solidFill>
                <a:prstDash val="solid"/>
                <a:round/>
                <a:headEnd/>
                <a:tailEnd/>
              </a:ln>
            </p:spPr>
            <p:txBody>
              <a:bodyPr/>
              <a:lstStyle/>
              <a:p>
                <a:endParaRPr lang="en-US"/>
              </a:p>
            </p:txBody>
          </p:sp>
          <p:sp>
            <p:nvSpPr>
              <p:cNvPr id="364957" name="Freeform 413"/>
              <p:cNvSpPr>
                <a:spLocks noChangeAspect="1"/>
              </p:cNvSpPr>
              <p:nvPr/>
            </p:nvSpPr>
            <p:spPr bwMode="auto">
              <a:xfrm>
                <a:off x="780" y="2946"/>
                <a:ext cx="36" cy="30"/>
              </a:xfrm>
              <a:custGeom>
                <a:avLst/>
                <a:gdLst/>
                <a:ahLst/>
                <a:cxnLst>
                  <a:cxn ang="0">
                    <a:pos x="12" y="6"/>
                  </a:cxn>
                  <a:cxn ang="0">
                    <a:pos x="24" y="6"/>
                  </a:cxn>
                  <a:cxn ang="0">
                    <a:pos x="36" y="18"/>
                  </a:cxn>
                  <a:cxn ang="0">
                    <a:pos x="36" y="24"/>
                  </a:cxn>
                  <a:cxn ang="0">
                    <a:pos x="24" y="30"/>
                  </a:cxn>
                  <a:cxn ang="0">
                    <a:pos x="18" y="30"/>
                  </a:cxn>
                  <a:cxn ang="0">
                    <a:pos x="12" y="18"/>
                  </a:cxn>
                  <a:cxn ang="0">
                    <a:pos x="6" y="12"/>
                  </a:cxn>
                  <a:cxn ang="0">
                    <a:pos x="0" y="6"/>
                  </a:cxn>
                  <a:cxn ang="0">
                    <a:pos x="0" y="0"/>
                  </a:cxn>
                  <a:cxn ang="0">
                    <a:pos x="6" y="0"/>
                  </a:cxn>
                  <a:cxn ang="0">
                    <a:pos x="12" y="6"/>
                  </a:cxn>
                </a:cxnLst>
                <a:rect l="0" t="0" r="r" b="b"/>
                <a:pathLst>
                  <a:path w="36" h="30">
                    <a:moveTo>
                      <a:pt x="12" y="6"/>
                    </a:moveTo>
                    <a:lnTo>
                      <a:pt x="24" y="6"/>
                    </a:lnTo>
                    <a:lnTo>
                      <a:pt x="36" y="18"/>
                    </a:lnTo>
                    <a:lnTo>
                      <a:pt x="36" y="24"/>
                    </a:lnTo>
                    <a:lnTo>
                      <a:pt x="24" y="30"/>
                    </a:lnTo>
                    <a:lnTo>
                      <a:pt x="18" y="30"/>
                    </a:lnTo>
                    <a:lnTo>
                      <a:pt x="12" y="18"/>
                    </a:lnTo>
                    <a:lnTo>
                      <a:pt x="6" y="12"/>
                    </a:lnTo>
                    <a:lnTo>
                      <a:pt x="0" y="6"/>
                    </a:lnTo>
                    <a:lnTo>
                      <a:pt x="0" y="0"/>
                    </a:lnTo>
                    <a:lnTo>
                      <a:pt x="6" y="0"/>
                    </a:lnTo>
                    <a:lnTo>
                      <a:pt x="12" y="6"/>
                    </a:lnTo>
                    <a:close/>
                  </a:path>
                </a:pathLst>
              </a:custGeom>
              <a:solidFill>
                <a:srgbClr val="FFAA00"/>
              </a:solidFill>
              <a:ln w="9525">
                <a:solidFill>
                  <a:srgbClr val="FFAA00"/>
                </a:solidFill>
                <a:prstDash val="solid"/>
                <a:round/>
                <a:headEnd/>
                <a:tailEnd/>
              </a:ln>
            </p:spPr>
            <p:txBody>
              <a:bodyPr/>
              <a:lstStyle/>
              <a:p>
                <a:endParaRPr lang="en-US"/>
              </a:p>
            </p:txBody>
          </p:sp>
          <p:sp>
            <p:nvSpPr>
              <p:cNvPr id="364958" name="Freeform 414"/>
              <p:cNvSpPr>
                <a:spLocks noChangeAspect="1"/>
              </p:cNvSpPr>
              <p:nvPr/>
            </p:nvSpPr>
            <p:spPr bwMode="auto">
              <a:xfrm>
                <a:off x="780" y="2946"/>
                <a:ext cx="36" cy="30"/>
              </a:xfrm>
              <a:custGeom>
                <a:avLst/>
                <a:gdLst/>
                <a:ahLst/>
                <a:cxnLst>
                  <a:cxn ang="0">
                    <a:pos x="12" y="6"/>
                  </a:cxn>
                  <a:cxn ang="0">
                    <a:pos x="24" y="6"/>
                  </a:cxn>
                  <a:cxn ang="0">
                    <a:pos x="36" y="18"/>
                  </a:cxn>
                  <a:cxn ang="0">
                    <a:pos x="36" y="24"/>
                  </a:cxn>
                  <a:cxn ang="0">
                    <a:pos x="24" y="30"/>
                  </a:cxn>
                  <a:cxn ang="0">
                    <a:pos x="18" y="30"/>
                  </a:cxn>
                  <a:cxn ang="0">
                    <a:pos x="12" y="18"/>
                  </a:cxn>
                  <a:cxn ang="0">
                    <a:pos x="6" y="12"/>
                  </a:cxn>
                  <a:cxn ang="0">
                    <a:pos x="0" y="6"/>
                  </a:cxn>
                  <a:cxn ang="0">
                    <a:pos x="0" y="0"/>
                  </a:cxn>
                  <a:cxn ang="0">
                    <a:pos x="6" y="0"/>
                  </a:cxn>
                  <a:cxn ang="0">
                    <a:pos x="12" y="6"/>
                  </a:cxn>
                  <a:cxn ang="0">
                    <a:pos x="12" y="12"/>
                  </a:cxn>
                </a:cxnLst>
                <a:rect l="0" t="0" r="r" b="b"/>
                <a:pathLst>
                  <a:path w="36" h="30">
                    <a:moveTo>
                      <a:pt x="12" y="6"/>
                    </a:moveTo>
                    <a:lnTo>
                      <a:pt x="24" y="6"/>
                    </a:lnTo>
                    <a:lnTo>
                      <a:pt x="36" y="18"/>
                    </a:lnTo>
                    <a:lnTo>
                      <a:pt x="36" y="24"/>
                    </a:lnTo>
                    <a:lnTo>
                      <a:pt x="24" y="30"/>
                    </a:lnTo>
                    <a:lnTo>
                      <a:pt x="18" y="30"/>
                    </a:lnTo>
                    <a:lnTo>
                      <a:pt x="12" y="18"/>
                    </a:lnTo>
                    <a:lnTo>
                      <a:pt x="6" y="12"/>
                    </a:lnTo>
                    <a:lnTo>
                      <a:pt x="0" y="6"/>
                    </a:lnTo>
                    <a:lnTo>
                      <a:pt x="0" y="0"/>
                    </a:lnTo>
                    <a:lnTo>
                      <a:pt x="6" y="0"/>
                    </a:lnTo>
                    <a:lnTo>
                      <a:pt x="12" y="6"/>
                    </a:lnTo>
                    <a:lnTo>
                      <a:pt x="12" y="12"/>
                    </a:lnTo>
                  </a:path>
                </a:pathLst>
              </a:custGeom>
              <a:noFill/>
              <a:ln w="9525">
                <a:solidFill>
                  <a:srgbClr val="000000"/>
                </a:solidFill>
                <a:prstDash val="solid"/>
                <a:round/>
                <a:headEnd/>
                <a:tailEnd/>
              </a:ln>
            </p:spPr>
            <p:txBody>
              <a:bodyPr/>
              <a:lstStyle/>
              <a:p>
                <a:endParaRPr lang="en-US"/>
              </a:p>
            </p:txBody>
          </p:sp>
          <p:sp>
            <p:nvSpPr>
              <p:cNvPr id="364959" name="Freeform 415"/>
              <p:cNvSpPr>
                <a:spLocks noChangeAspect="1"/>
              </p:cNvSpPr>
              <p:nvPr/>
            </p:nvSpPr>
            <p:spPr bwMode="auto">
              <a:xfrm>
                <a:off x="816" y="3006"/>
                <a:ext cx="66" cy="90"/>
              </a:xfrm>
              <a:custGeom>
                <a:avLst/>
                <a:gdLst/>
                <a:ahLst/>
                <a:cxnLst>
                  <a:cxn ang="0">
                    <a:pos x="6" y="0"/>
                  </a:cxn>
                  <a:cxn ang="0">
                    <a:pos x="12" y="0"/>
                  </a:cxn>
                  <a:cxn ang="0">
                    <a:pos x="18" y="6"/>
                  </a:cxn>
                  <a:cxn ang="0">
                    <a:pos x="36" y="6"/>
                  </a:cxn>
                  <a:cxn ang="0">
                    <a:pos x="42" y="12"/>
                  </a:cxn>
                  <a:cxn ang="0">
                    <a:pos x="48" y="18"/>
                  </a:cxn>
                  <a:cxn ang="0">
                    <a:pos x="48" y="24"/>
                  </a:cxn>
                  <a:cxn ang="0">
                    <a:pos x="54" y="30"/>
                  </a:cxn>
                  <a:cxn ang="0">
                    <a:pos x="60" y="36"/>
                  </a:cxn>
                  <a:cxn ang="0">
                    <a:pos x="66" y="42"/>
                  </a:cxn>
                  <a:cxn ang="0">
                    <a:pos x="66" y="54"/>
                  </a:cxn>
                  <a:cxn ang="0">
                    <a:pos x="60" y="60"/>
                  </a:cxn>
                  <a:cxn ang="0">
                    <a:pos x="42" y="60"/>
                  </a:cxn>
                  <a:cxn ang="0">
                    <a:pos x="36" y="66"/>
                  </a:cxn>
                  <a:cxn ang="0">
                    <a:pos x="30" y="66"/>
                  </a:cxn>
                  <a:cxn ang="0">
                    <a:pos x="30" y="78"/>
                  </a:cxn>
                  <a:cxn ang="0">
                    <a:pos x="24" y="84"/>
                  </a:cxn>
                  <a:cxn ang="0">
                    <a:pos x="18" y="90"/>
                  </a:cxn>
                  <a:cxn ang="0">
                    <a:pos x="12" y="84"/>
                  </a:cxn>
                  <a:cxn ang="0">
                    <a:pos x="12" y="72"/>
                  </a:cxn>
                  <a:cxn ang="0">
                    <a:pos x="6" y="66"/>
                  </a:cxn>
                  <a:cxn ang="0">
                    <a:pos x="6" y="48"/>
                  </a:cxn>
                  <a:cxn ang="0">
                    <a:pos x="0" y="36"/>
                  </a:cxn>
                  <a:cxn ang="0">
                    <a:pos x="0" y="30"/>
                  </a:cxn>
                  <a:cxn ang="0">
                    <a:pos x="6" y="18"/>
                  </a:cxn>
                  <a:cxn ang="0">
                    <a:pos x="6" y="0"/>
                  </a:cxn>
                </a:cxnLst>
                <a:rect l="0" t="0" r="r" b="b"/>
                <a:pathLst>
                  <a:path w="66" h="90">
                    <a:moveTo>
                      <a:pt x="6" y="0"/>
                    </a:moveTo>
                    <a:lnTo>
                      <a:pt x="12" y="0"/>
                    </a:lnTo>
                    <a:lnTo>
                      <a:pt x="18" y="6"/>
                    </a:lnTo>
                    <a:lnTo>
                      <a:pt x="36" y="6"/>
                    </a:lnTo>
                    <a:lnTo>
                      <a:pt x="42" y="12"/>
                    </a:lnTo>
                    <a:lnTo>
                      <a:pt x="48" y="18"/>
                    </a:lnTo>
                    <a:lnTo>
                      <a:pt x="48" y="24"/>
                    </a:lnTo>
                    <a:lnTo>
                      <a:pt x="54" y="30"/>
                    </a:lnTo>
                    <a:lnTo>
                      <a:pt x="60" y="36"/>
                    </a:lnTo>
                    <a:lnTo>
                      <a:pt x="66" y="42"/>
                    </a:lnTo>
                    <a:lnTo>
                      <a:pt x="66" y="54"/>
                    </a:lnTo>
                    <a:lnTo>
                      <a:pt x="60" y="60"/>
                    </a:lnTo>
                    <a:lnTo>
                      <a:pt x="42" y="60"/>
                    </a:lnTo>
                    <a:lnTo>
                      <a:pt x="36" y="66"/>
                    </a:lnTo>
                    <a:lnTo>
                      <a:pt x="30" y="66"/>
                    </a:lnTo>
                    <a:lnTo>
                      <a:pt x="30" y="78"/>
                    </a:lnTo>
                    <a:lnTo>
                      <a:pt x="24" y="84"/>
                    </a:lnTo>
                    <a:lnTo>
                      <a:pt x="18" y="90"/>
                    </a:lnTo>
                    <a:lnTo>
                      <a:pt x="12" y="84"/>
                    </a:lnTo>
                    <a:lnTo>
                      <a:pt x="12" y="72"/>
                    </a:lnTo>
                    <a:lnTo>
                      <a:pt x="6" y="66"/>
                    </a:lnTo>
                    <a:lnTo>
                      <a:pt x="6" y="48"/>
                    </a:lnTo>
                    <a:lnTo>
                      <a:pt x="0" y="36"/>
                    </a:lnTo>
                    <a:lnTo>
                      <a:pt x="0" y="30"/>
                    </a:lnTo>
                    <a:lnTo>
                      <a:pt x="6" y="18"/>
                    </a:lnTo>
                    <a:lnTo>
                      <a:pt x="6" y="0"/>
                    </a:lnTo>
                    <a:close/>
                  </a:path>
                </a:pathLst>
              </a:custGeom>
              <a:solidFill>
                <a:srgbClr val="FFAA00"/>
              </a:solidFill>
              <a:ln w="9525">
                <a:solidFill>
                  <a:srgbClr val="FFAA00"/>
                </a:solidFill>
                <a:prstDash val="solid"/>
                <a:round/>
                <a:headEnd/>
                <a:tailEnd/>
              </a:ln>
            </p:spPr>
            <p:txBody>
              <a:bodyPr/>
              <a:lstStyle/>
              <a:p>
                <a:endParaRPr lang="en-US"/>
              </a:p>
            </p:txBody>
          </p:sp>
          <p:sp>
            <p:nvSpPr>
              <p:cNvPr id="364960" name="Freeform 416"/>
              <p:cNvSpPr>
                <a:spLocks noChangeAspect="1"/>
              </p:cNvSpPr>
              <p:nvPr/>
            </p:nvSpPr>
            <p:spPr bwMode="auto">
              <a:xfrm>
                <a:off x="816" y="3006"/>
                <a:ext cx="66" cy="90"/>
              </a:xfrm>
              <a:custGeom>
                <a:avLst/>
                <a:gdLst/>
                <a:ahLst/>
                <a:cxnLst>
                  <a:cxn ang="0">
                    <a:pos x="6" y="0"/>
                  </a:cxn>
                  <a:cxn ang="0">
                    <a:pos x="12" y="0"/>
                  </a:cxn>
                  <a:cxn ang="0">
                    <a:pos x="18" y="6"/>
                  </a:cxn>
                  <a:cxn ang="0">
                    <a:pos x="36" y="6"/>
                  </a:cxn>
                  <a:cxn ang="0">
                    <a:pos x="42" y="12"/>
                  </a:cxn>
                  <a:cxn ang="0">
                    <a:pos x="48" y="18"/>
                  </a:cxn>
                  <a:cxn ang="0">
                    <a:pos x="48" y="24"/>
                  </a:cxn>
                  <a:cxn ang="0">
                    <a:pos x="54" y="30"/>
                  </a:cxn>
                  <a:cxn ang="0">
                    <a:pos x="60" y="36"/>
                  </a:cxn>
                  <a:cxn ang="0">
                    <a:pos x="66" y="42"/>
                  </a:cxn>
                  <a:cxn ang="0">
                    <a:pos x="66" y="54"/>
                  </a:cxn>
                  <a:cxn ang="0">
                    <a:pos x="60" y="60"/>
                  </a:cxn>
                  <a:cxn ang="0">
                    <a:pos x="42" y="60"/>
                  </a:cxn>
                  <a:cxn ang="0">
                    <a:pos x="36" y="66"/>
                  </a:cxn>
                  <a:cxn ang="0">
                    <a:pos x="30" y="66"/>
                  </a:cxn>
                  <a:cxn ang="0">
                    <a:pos x="30" y="78"/>
                  </a:cxn>
                  <a:cxn ang="0">
                    <a:pos x="24" y="84"/>
                  </a:cxn>
                  <a:cxn ang="0">
                    <a:pos x="18" y="90"/>
                  </a:cxn>
                  <a:cxn ang="0">
                    <a:pos x="12" y="84"/>
                  </a:cxn>
                  <a:cxn ang="0">
                    <a:pos x="12" y="72"/>
                  </a:cxn>
                  <a:cxn ang="0">
                    <a:pos x="6" y="66"/>
                  </a:cxn>
                  <a:cxn ang="0">
                    <a:pos x="6" y="48"/>
                  </a:cxn>
                  <a:cxn ang="0">
                    <a:pos x="0" y="36"/>
                  </a:cxn>
                  <a:cxn ang="0">
                    <a:pos x="0" y="30"/>
                  </a:cxn>
                  <a:cxn ang="0">
                    <a:pos x="6" y="18"/>
                  </a:cxn>
                  <a:cxn ang="0">
                    <a:pos x="6" y="0"/>
                  </a:cxn>
                  <a:cxn ang="0">
                    <a:pos x="6" y="6"/>
                  </a:cxn>
                </a:cxnLst>
                <a:rect l="0" t="0" r="r" b="b"/>
                <a:pathLst>
                  <a:path w="66" h="90">
                    <a:moveTo>
                      <a:pt x="6" y="0"/>
                    </a:moveTo>
                    <a:lnTo>
                      <a:pt x="12" y="0"/>
                    </a:lnTo>
                    <a:lnTo>
                      <a:pt x="18" y="6"/>
                    </a:lnTo>
                    <a:lnTo>
                      <a:pt x="36" y="6"/>
                    </a:lnTo>
                    <a:lnTo>
                      <a:pt x="42" y="12"/>
                    </a:lnTo>
                    <a:lnTo>
                      <a:pt x="48" y="18"/>
                    </a:lnTo>
                    <a:lnTo>
                      <a:pt x="48" y="24"/>
                    </a:lnTo>
                    <a:lnTo>
                      <a:pt x="54" y="30"/>
                    </a:lnTo>
                    <a:lnTo>
                      <a:pt x="60" y="36"/>
                    </a:lnTo>
                    <a:lnTo>
                      <a:pt x="66" y="42"/>
                    </a:lnTo>
                    <a:lnTo>
                      <a:pt x="66" y="54"/>
                    </a:lnTo>
                    <a:lnTo>
                      <a:pt x="60" y="60"/>
                    </a:lnTo>
                    <a:lnTo>
                      <a:pt x="42" y="60"/>
                    </a:lnTo>
                    <a:lnTo>
                      <a:pt x="36" y="66"/>
                    </a:lnTo>
                    <a:lnTo>
                      <a:pt x="30" y="66"/>
                    </a:lnTo>
                    <a:lnTo>
                      <a:pt x="30" y="78"/>
                    </a:lnTo>
                    <a:lnTo>
                      <a:pt x="24" y="84"/>
                    </a:lnTo>
                    <a:lnTo>
                      <a:pt x="18" y="90"/>
                    </a:lnTo>
                    <a:lnTo>
                      <a:pt x="12" y="84"/>
                    </a:lnTo>
                    <a:lnTo>
                      <a:pt x="12" y="72"/>
                    </a:lnTo>
                    <a:lnTo>
                      <a:pt x="6" y="66"/>
                    </a:lnTo>
                    <a:lnTo>
                      <a:pt x="6" y="48"/>
                    </a:lnTo>
                    <a:lnTo>
                      <a:pt x="0" y="36"/>
                    </a:lnTo>
                    <a:lnTo>
                      <a:pt x="0" y="30"/>
                    </a:lnTo>
                    <a:lnTo>
                      <a:pt x="6" y="18"/>
                    </a:lnTo>
                    <a:lnTo>
                      <a:pt x="6" y="0"/>
                    </a:lnTo>
                    <a:lnTo>
                      <a:pt x="6" y="6"/>
                    </a:lnTo>
                  </a:path>
                </a:pathLst>
              </a:custGeom>
              <a:noFill/>
              <a:ln w="9525">
                <a:solidFill>
                  <a:srgbClr val="000000"/>
                </a:solidFill>
                <a:prstDash val="solid"/>
                <a:round/>
                <a:headEnd/>
                <a:tailEnd/>
              </a:ln>
            </p:spPr>
            <p:txBody>
              <a:bodyPr/>
              <a:lstStyle/>
              <a:p>
                <a:endParaRPr lang="en-US"/>
              </a:p>
            </p:txBody>
          </p:sp>
          <p:sp>
            <p:nvSpPr>
              <p:cNvPr id="364961" name="Freeform 417"/>
              <p:cNvSpPr>
                <a:spLocks noChangeAspect="1"/>
              </p:cNvSpPr>
              <p:nvPr/>
            </p:nvSpPr>
            <p:spPr bwMode="auto">
              <a:xfrm>
                <a:off x="762" y="2952"/>
                <a:ext cx="12" cy="12"/>
              </a:xfrm>
              <a:custGeom>
                <a:avLst/>
                <a:gdLst/>
                <a:ahLst/>
                <a:cxnLst>
                  <a:cxn ang="0">
                    <a:pos x="0" y="6"/>
                  </a:cxn>
                  <a:cxn ang="0">
                    <a:pos x="0" y="0"/>
                  </a:cxn>
                  <a:cxn ang="0">
                    <a:pos x="6" y="0"/>
                  </a:cxn>
                  <a:cxn ang="0">
                    <a:pos x="6" y="6"/>
                  </a:cxn>
                  <a:cxn ang="0">
                    <a:pos x="12" y="6"/>
                  </a:cxn>
                  <a:cxn ang="0">
                    <a:pos x="6" y="12"/>
                  </a:cxn>
                  <a:cxn ang="0">
                    <a:pos x="0" y="12"/>
                  </a:cxn>
                  <a:cxn ang="0">
                    <a:pos x="0" y="6"/>
                  </a:cxn>
                </a:cxnLst>
                <a:rect l="0" t="0" r="r" b="b"/>
                <a:pathLst>
                  <a:path w="12" h="12">
                    <a:moveTo>
                      <a:pt x="0" y="6"/>
                    </a:moveTo>
                    <a:lnTo>
                      <a:pt x="0" y="0"/>
                    </a:lnTo>
                    <a:lnTo>
                      <a:pt x="6" y="0"/>
                    </a:lnTo>
                    <a:lnTo>
                      <a:pt x="6" y="6"/>
                    </a:lnTo>
                    <a:lnTo>
                      <a:pt x="12" y="6"/>
                    </a:lnTo>
                    <a:lnTo>
                      <a:pt x="6" y="12"/>
                    </a:lnTo>
                    <a:lnTo>
                      <a:pt x="0" y="12"/>
                    </a:lnTo>
                    <a:lnTo>
                      <a:pt x="0" y="6"/>
                    </a:lnTo>
                    <a:close/>
                  </a:path>
                </a:pathLst>
              </a:custGeom>
              <a:solidFill>
                <a:srgbClr val="FFAA00"/>
              </a:solidFill>
              <a:ln w="9525">
                <a:solidFill>
                  <a:srgbClr val="FFAA00"/>
                </a:solidFill>
                <a:prstDash val="solid"/>
                <a:round/>
                <a:headEnd/>
                <a:tailEnd/>
              </a:ln>
            </p:spPr>
            <p:txBody>
              <a:bodyPr/>
              <a:lstStyle/>
              <a:p>
                <a:endParaRPr lang="en-US"/>
              </a:p>
            </p:txBody>
          </p:sp>
          <p:sp>
            <p:nvSpPr>
              <p:cNvPr id="364962" name="Freeform 418"/>
              <p:cNvSpPr>
                <a:spLocks noChangeAspect="1"/>
              </p:cNvSpPr>
              <p:nvPr/>
            </p:nvSpPr>
            <p:spPr bwMode="auto">
              <a:xfrm>
                <a:off x="762" y="2952"/>
                <a:ext cx="12" cy="12"/>
              </a:xfrm>
              <a:custGeom>
                <a:avLst/>
                <a:gdLst/>
                <a:ahLst/>
                <a:cxnLst>
                  <a:cxn ang="0">
                    <a:pos x="0" y="6"/>
                  </a:cxn>
                  <a:cxn ang="0">
                    <a:pos x="0" y="0"/>
                  </a:cxn>
                  <a:cxn ang="0">
                    <a:pos x="6" y="0"/>
                  </a:cxn>
                  <a:cxn ang="0">
                    <a:pos x="6" y="6"/>
                  </a:cxn>
                  <a:cxn ang="0">
                    <a:pos x="12" y="6"/>
                  </a:cxn>
                  <a:cxn ang="0">
                    <a:pos x="6" y="12"/>
                  </a:cxn>
                  <a:cxn ang="0">
                    <a:pos x="0" y="12"/>
                  </a:cxn>
                  <a:cxn ang="0">
                    <a:pos x="0" y="6"/>
                  </a:cxn>
                  <a:cxn ang="0">
                    <a:pos x="0" y="12"/>
                  </a:cxn>
                </a:cxnLst>
                <a:rect l="0" t="0" r="r" b="b"/>
                <a:pathLst>
                  <a:path w="12" h="12">
                    <a:moveTo>
                      <a:pt x="0" y="6"/>
                    </a:moveTo>
                    <a:lnTo>
                      <a:pt x="0" y="0"/>
                    </a:lnTo>
                    <a:lnTo>
                      <a:pt x="6" y="0"/>
                    </a:lnTo>
                    <a:lnTo>
                      <a:pt x="6" y="6"/>
                    </a:lnTo>
                    <a:lnTo>
                      <a:pt x="12" y="6"/>
                    </a:lnTo>
                    <a:lnTo>
                      <a:pt x="6" y="12"/>
                    </a:lnTo>
                    <a:lnTo>
                      <a:pt x="0" y="12"/>
                    </a:lnTo>
                    <a:lnTo>
                      <a:pt x="0" y="6"/>
                    </a:lnTo>
                    <a:lnTo>
                      <a:pt x="0" y="12"/>
                    </a:lnTo>
                  </a:path>
                </a:pathLst>
              </a:custGeom>
              <a:noFill/>
              <a:ln w="9525">
                <a:solidFill>
                  <a:srgbClr val="000000"/>
                </a:solidFill>
                <a:prstDash val="solid"/>
                <a:round/>
                <a:headEnd/>
                <a:tailEnd/>
              </a:ln>
            </p:spPr>
            <p:txBody>
              <a:bodyPr/>
              <a:lstStyle/>
              <a:p>
                <a:endParaRPr lang="en-US"/>
              </a:p>
            </p:txBody>
          </p:sp>
          <p:sp>
            <p:nvSpPr>
              <p:cNvPr id="364963" name="Freeform 419"/>
              <p:cNvSpPr>
                <a:spLocks noChangeAspect="1"/>
              </p:cNvSpPr>
              <p:nvPr/>
            </p:nvSpPr>
            <p:spPr bwMode="auto">
              <a:xfrm>
                <a:off x="450" y="1518"/>
                <a:ext cx="306" cy="492"/>
              </a:xfrm>
              <a:custGeom>
                <a:avLst/>
                <a:gdLst/>
                <a:ahLst/>
                <a:cxnLst>
                  <a:cxn ang="0">
                    <a:pos x="138" y="462"/>
                  </a:cxn>
                  <a:cxn ang="0">
                    <a:pos x="0" y="438"/>
                  </a:cxn>
                  <a:cxn ang="0">
                    <a:pos x="36" y="300"/>
                  </a:cxn>
                  <a:cxn ang="0">
                    <a:pos x="24" y="282"/>
                  </a:cxn>
                  <a:cxn ang="0">
                    <a:pos x="78" y="216"/>
                  </a:cxn>
                  <a:cxn ang="0">
                    <a:pos x="60" y="186"/>
                  </a:cxn>
                  <a:cxn ang="0">
                    <a:pos x="102" y="0"/>
                  </a:cxn>
                  <a:cxn ang="0">
                    <a:pos x="138" y="12"/>
                  </a:cxn>
                  <a:cxn ang="0">
                    <a:pos x="126" y="72"/>
                  </a:cxn>
                  <a:cxn ang="0">
                    <a:pos x="138" y="102"/>
                  </a:cxn>
                  <a:cxn ang="0">
                    <a:pos x="132" y="108"/>
                  </a:cxn>
                  <a:cxn ang="0">
                    <a:pos x="150" y="126"/>
                  </a:cxn>
                  <a:cxn ang="0">
                    <a:pos x="162" y="162"/>
                  </a:cxn>
                  <a:cxn ang="0">
                    <a:pos x="186" y="174"/>
                  </a:cxn>
                  <a:cxn ang="0">
                    <a:pos x="162" y="234"/>
                  </a:cxn>
                  <a:cxn ang="0">
                    <a:pos x="168" y="246"/>
                  </a:cxn>
                  <a:cxn ang="0">
                    <a:pos x="186" y="234"/>
                  </a:cxn>
                  <a:cxn ang="0">
                    <a:pos x="192" y="240"/>
                  </a:cxn>
                  <a:cxn ang="0">
                    <a:pos x="204" y="288"/>
                  </a:cxn>
                  <a:cxn ang="0">
                    <a:pos x="216" y="300"/>
                  </a:cxn>
                  <a:cxn ang="0">
                    <a:pos x="222" y="324"/>
                  </a:cxn>
                  <a:cxn ang="0">
                    <a:pos x="228" y="318"/>
                  </a:cxn>
                  <a:cxn ang="0">
                    <a:pos x="246" y="324"/>
                  </a:cxn>
                  <a:cxn ang="0">
                    <a:pos x="252" y="318"/>
                  </a:cxn>
                  <a:cxn ang="0">
                    <a:pos x="288" y="324"/>
                  </a:cxn>
                  <a:cxn ang="0">
                    <a:pos x="294" y="312"/>
                  </a:cxn>
                  <a:cxn ang="0">
                    <a:pos x="306" y="330"/>
                  </a:cxn>
                  <a:cxn ang="0">
                    <a:pos x="282" y="492"/>
                  </a:cxn>
                  <a:cxn ang="0">
                    <a:pos x="186" y="474"/>
                  </a:cxn>
                  <a:cxn ang="0">
                    <a:pos x="138" y="462"/>
                  </a:cxn>
                </a:cxnLst>
                <a:rect l="0" t="0" r="r" b="b"/>
                <a:pathLst>
                  <a:path w="306" h="492">
                    <a:moveTo>
                      <a:pt x="138" y="462"/>
                    </a:moveTo>
                    <a:lnTo>
                      <a:pt x="0" y="438"/>
                    </a:lnTo>
                    <a:lnTo>
                      <a:pt x="36" y="300"/>
                    </a:lnTo>
                    <a:lnTo>
                      <a:pt x="24" y="282"/>
                    </a:lnTo>
                    <a:lnTo>
                      <a:pt x="78" y="216"/>
                    </a:lnTo>
                    <a:lnTo>
                      <a:pt x="60" y="186"/>
                    </a:lnTo>
                    <a:lnTo>
                      <a:pt x="102" y="0"/>
                    </a:lnTo>
                    <a:lnTo>
                      <a:pt x="138" y="12"/>
                    </a:lnTo>
                    <a:lnTo>
                      <a:pt x="126" y="72"/>
                    </a:lnTo>
                    <a:lnTo>
                      <a:pt x="138" y="102"/>
                    </a:lnTo>
                    <a:lnTo>
                      <a:pt x="132" y="108"/>
                    </a:lnTo>
                    <a:lnTo>
                      <a:pt x="150" y="126"/>
                    </a:lnTo>
                    <a:lnTo>
                      <a:pt x="162" y="162"/>
                    </a:lnTo>
                    <a:lnTo>
                      <a:pt x="186" y="174"/>
                    </a:lnTo>
                    <a:lnTo>
                      <a:pt x="162" y="234"/>
                    </a:lnTo>
                    <a:lnTo>
                      <a:pt x="168" y="246"/>
                    </a:lnTo>
                    <a:lnTo>
                      <a:pt x="186" y="234"/>
                    </a:lnTo>
                    <a:lnTo>
                      <a:pt x="192" y="240"/>
                    </a:lnTo>
                    <a:lnTo>
                      <a:pt x="204" y="288"/>
                    </a:lnTo>
                    <a:lnTo>
                      <a:pt x="216" y="300"/>
                    </a:lnTo>
                    <a:lnTo>
                      <a:pt x="222" y="324"/>
                    </a:lnTo>
                    <a:lnTo>
                      <a:pt x="228" y="318"/>
                    </a:lnTo>
                    <a:lnTo>
                      <a:pt x="246" y="324"/>
                    </a:lnTo>
                    <a:lnTo>
                      <a:pt x="252" y="318"/>
                    </a:lnTo>
                    <a:lnTo>
                      <a:pt x="288" y="324"/>
                    </a:lnTo>
                    <a:lnTo>
                      <a:pt x="294" y="312"/>
                    </a:lnTo>
                    <a:lnTo>
                      <a:pt x="306" y="330"/>
                    </a:lnTo>
                    <a:lnTo>
                      <a:pt x="282" y="492"/>
                    </a:lnTo>
                    <a:lnTo>
                      <a:pt x="186" y="474"/>
                    </a:lnTo>
                    <a:lnTo>
                      <a:pt x="138" y="462"/>
                    </a:lnTo>
                    <a:close/>
                  </a:path>
                </a:pathLst>
              </a:custGeom>
              <a:solidFill>
                <a:srgbClr val="FF8C00"/>
              </a:solidFill>
              <a:ln w="9525">
                <a:solidFill>
                  <a:srgbClr val="FF8C00"/>
                </a:solidFill>
                <a:prstDash val="solid"/>
                <a:round/>
                <a:headEnd/>
                <a:tailEnd/>
              </a:ln>
            </p:spPr>
            <p:txBody>
              <a:bodyPr/>
              <a:lstStyle/>
              <a:p>
                <a:endParaRPr lang="en-US"/>
              </a:p>
            </p:txBody>
          </p:sp>
          <p:sp>
            <p:nvSpPr>
              <p:cNvPr id="364964" name="Freeform 420"/>
              <p:cNvSpPr>
                <a:spLocks noChangeAspect="1"/>
              </p:cNvSpPr>
              <p:nvPr/>
            </p:nvSpPr>
            <p:spPr bwMode="auto">
              <a:xfrm>
                <a:off x="450" y="1518"/>
                <a:ext cx="306" cy="492"/>
              </a:xfrm>
              <a:custGeom>
                <a:avLst/>
                <a:gdLst/>
                <a:ahLst/>
                <a:cxnLst>
                  <a:cxn ang="0">
                    <a:pos x="138" y="462"/>
                  </a:cxn>
                  <a:cxn ang="0">
                    <a:pos x="0" y="438"/>
                  </a:cxn>
                  <a:cxn ang="0">
                    <a:pos x="36" y="300"/>
                  </a:cxn>
                  <a:cxn ang="0">
                    <a:pos x="24" y="282"/>
                  </a:cxn>
                  <a:cxn ang="0">
                    <a:pos x="78" y="216"/>
                  </a:cxn>
                  <a:cxn ang="0">
                    <a:pos x="60" y="186"/>
                  </a:cxn>
                  <a:cxn ang="0">
                    <a:pos x="102" y="0"/>
                  </a:cxn>
                  <a:cxn ang="0">
                    <a:pos x="138" y="12"/>
                  </a:cxn>
                  <a:cxn ang="0">
                    <a:pos x="126" y="72"/>
                  </a:cxn>
                  <a:cxn ang="0">
                    <a:pos x="138" y="102"/>
                  </a:cxn>
                  <a:cxn ang="0">
                    <a:pos x="132" y="108"/>
                  </a:cxn>
                  <a:cxn ang="0">
                    <a:pos x="150" y="126"/>
                  </a:cxn>
                  <a:cxn ang="0">
                    <a:pos x="162" y="162"/>
                  </a:cxn>
                  <a:cxn ang="0">
                    <a:pos x="186" y="174"/>
                  </a:cxn>
                  <a:cxn ang="0">
                    <a:pos x="162" y="234"/>
                  </a:cxn>
                  <a:cxn ang="0">
                    <a:pos x="168" y="246"/>
                  </a:cxn>
                  <a:cxn ang="0">
                    <a:pos x="186" y="234"/>
                  </a:cxn>
                  <a:cxn ang="0">
                    <a:pos x="192" y="240"/>
                  </a:cxn>
                  <a:cxn ang="0">
                    <a:pos x="204" y="288"/>
                  </a:cxn>
                  <a:cxn ang="0">
                    <a:pos x="216" y="300"/>
                  </a:cxn>
                  <a:cxn ang="0">
                    <a:pos x="222" y="324"/>
                  </a:cxn>
                  <a:cxn ang="0">
                    <a:pos x="228" y="318"/>
                  </a:cxn>
                  <a:cxn ang="0">
                    <a:pos x="246" y="324"/>
                  </a:cxn>
                  <a:cxn ang="0">
                    <a:pos x="252" y="318"/>
                  </a:cxn>
                  <a:cxn ang="0">
                    <a:pos x="288" y="324"/>
                  </a:cxn>
                  <a:cxn ang="0">
                    <a:pos x="294" y="312"/>
                  </a:cxn>
                  <a:cxn ang="0">
                    <a:pos x="306" y="330"/>
                  </a:cxn>
                  <a:cxn ang="0">
                    <a:pos x="282" y="492"/>
                  </a:cxn>
                  <a:cxn ang="0">
                    <a:pos x="186" y="474"/>
                  </a:cxn>
                  <a:cxn ang="0">
                    <a:pos x="138" y="462"/>
                  </a:cxn>
                  <a:cxn ang="0">
                    <a:pos x="138" y="468"/>
                  </a:cxn>
                </a:cxnLst>
                <a:rect l="0" t="0" r="r" b="b"/>
                <a:pathLst>
                  <a:path w="306" h="492">
                    <a:moveTo>
                      <a:pt x="138" y="462"/>
                    </a:moveTo>
                    <a:lnTo>
                      <a:pt x="0" y="438"/>
                    </a:lnTo>
                    <a:lnTo>
                      <a:pt x="36" y="300"/>
                    </a:lnTo>
                    <a:lnTo>
                      <a:pt x="24" y="282"/>
                    </a:lnTo>
                    <a:lnTo>
                      <a:pt x="78" y="216"/>
                    </a:lnTo>
                    <a:lnTo>
                      <a:pt x="60" y="186"/>
                    </a:lnTo>
                    <a:lnTo>
                      <a:pt x="102" y="0"/>
                    </a:lnTo>
                    <a:lnTo>
                      <a:pt x="138" y="12"/>
                    </a:lnTo>
                    <a:lnTo>
                      <a:pt x="126" y="72"/>
                    </a:lnTo>
                    <a:lnTo>
                      <a:pt x="138" y="102"/>
                    </a:lnTo>
                    <a:lnTo>
                      <a:pt x="132" y="108"/>
                    </a:lnTo>
                    <a:lnTo>
                      <a:pt x="150" y="126"/>
                    </a:lnTo>
                    <a:lnTo>
                      <a:pt x="162" y="162"/>
                    </a:lnTo>
                    <a:lnTo>
                      <a:pt x="186" y="174"/>
                    </a:lnTo>
                    <a:lnTo>
                      <a:pt x="162" y="234"/>
                    </a:lnTo>
                    <a:lnTo>
                      <a:pt x="168" y="246"/>
                    </a:lnTo>
                    <a:lnTo>
                      <a:pt x="186" y="234"/>
                    </a:lnTo>
                    <a:lnTo>
                      <a:pt x="192" y="240"/>
                    </a:lnTo>
                    <a:lnTo>
                      <a:pt x="204" y="288"/>
                    </a:lnTo>
                    <a:lnTo>
                      <a:pt x="216" y="300"/>
                    </a:lnTo>
                    <a:lnTo>
                      <a:pt x="222" y="324"/>
                    </a:lnTo>
                    <a:lnTo>
                      <a:pt x="228" y="318"/>
                    </a:lnTo>
                    <a:lnTo>
                      <a:pt x="246" y="324"/>
                    </a:lnTo>
                    <a:lnTo>
                      <a:pt x="252" y="318"/>
                    </a:lnTo>
                    <a:lnTo>
                      <a:pt x="288" y="324"/>
                    </a:lnTo>
                    <a:lnTo>
                      <a:pt x="294" y="312"/>
                    </a:lnTo>
                    <a:lnTo>
                      <a:pt x="306" y="330"/>
                    </a:lnTo>
                    <a:lnTo>
                      <a:pt x="282" y="492"/>
                    </a:lnTo>
                    <a:lnTo>
                      <a:pt x="186" y="474"/>
                    </a:lnTo>
                    <a:lnTo>
                      <a:pt x="138" y="462"/>
                    </a:lnTo>
                    <a:lnTo>
                      <a:pt x="138" y="468"/>
                    </a:lnTo>
                  </a:path>
                </a:pathLst>
              </a:custGeom>
              <a:noFill/>
              <a:ln w="9525">
                <a:solidFill>
                  <a:srgbClr val="000000"/>
                </a:solidFill>
                <a:prstDash val="solid"/>
                <a:round/>
                <a:headEnd/>
                <a:tailEnd/>
              </a:ln>
            </p:spPr>
            <p:txBody>
              <a:bodyPr/>
              <a:lstStyle/>
              <a:p>
                <a:endParaRPr lang="en-US"/>
              </a:p>
            </p:txBody>
          </p:sp>
          <p:sp>
            <p:nvSpPr>
              <p:cNvPr id="364965" name="Freeform 421"/>
              <p:cNvSpPr>
                <a:spLocks noChangeAspect="1"/>
              </p:cNvSpPr>
              <p:nvPr/>
            </p:nvSpPr>
            <p:spPr bwMode="auto">
              <a:xfrm>
                <a:off x="1662" y="2016"/>
                <a:ext cx="198" cy="360"/>
              </a:xfrm>
              <a:custGeom>
                <a:avLst/>
                <a:gdLst/>
                <a:ahLst/>
                <a:cxnLst>
                  <a:cxn ang="0">
                    <a:pos x="126" y="360"/>
                  </a:cxn>
                  <a:cxn ang="0">
                    <a:pos x="108" y="342"/>
                  </a:cxn>
                  <a:cxn ang="0">
                    <a:pos x="108" y="318"/>
                  </a:cxn>
                  <a:cxn ang="0">
                    <a:pos x="60" y="282"/>
                  </a:cxn>
                  <a:cxn ang="0">
                    <a:pos x="72" y="246"/>
                  </a:cxn>
                  <a:cxn ang="0">
                    <a:pos x="54" y="234"/>
                  </a:cxn>
                  <a:cxn ang="0">
                    <a:pos x="42" y="240"/>
                  </a:cxn>
                  <a:cxn ang="0">
                    <a:pos x="36" y="216"/>
                  </a:cxn>
                  <a:cxn ang="0">
                    <a:pos x="12" y="198"/>
                  </a:cxn>
                  <a:cxn ang="0">
                    <a:pos x="0" y="180"/>
                  </a:cxn>
                  <a:cxn ang="0">
                    <a:pos x="0" y="138"/>
                  </a:cxn>
                  <a:cxn ang="0">
                    <a:pos x="18" y="126"/>
                  </a:cxn>
                  <a:cxn ang="0">
                    <a:pos x="24" y="108"/>
                  </a:cxn>
                  <a:cxn ang="0">
                    <a:pos x="18" y="78"/>
                  </a:cxn>
                  <a:cxn ang="0">
                    <a:pos x="42" y="72"/>
                  </a:cxn>
                  <a:cxn ang="0">
                    <a:pos x="54" y="54"/>
                  </a:cxn>
                  <a:cxn ang="0">
                    <a:pos x="54" y="30"/>
                  </a:cxn>
                  <a:cxn ang="0">
                    <a:pos x="30" y="12"/>
                  </a:cxn>
                  <a:cxn ang="0">
                    <a:pos x="42" y="6"/>
                  </a:cxn>
                  <a:cxn ang="0">
                    <a:pos x="168" y="0"/>
                  </a:cxn>
                  <a:cxn ang="0">
                    <a:pos x="180" y="48"/>
                  </a:cxn>
                  <a:cxn ang="0">
                    <a:pos x="192" y="198"/>
                  </a:cxn>
                  <a:cxn ang="0">
                    <a:pos x="192" y="216"/>
                  </a:cxn>
                  <a:cxn ang="0">
                    <a:pos x="198" y="240"/>
                  </a:cxn>
                  <a:cxn ang="0">
                    <a:pos x="180" y="276"/>
                  </a:cxn>
                  <a:cxn ang="0">
                    <a:pos x="180" y="300"/>
                  </a:cxn>
                  <a:cxn ang="0">
                    <a:pos x="174" y="312"/>
                  </a:cxn>
                  <a:cxn ang="0">
                    <a:pos x="180" y="324"/>
                  </a:cxn>
                  <a:cxn ang="0">
                    <a:pos x="156" y="330"/>
                  </a:cxn>
                  <a:cxn ang="0">
                    <a:pos x="162" y="348"/>
                  </a:cxn>
                  <a:cxn ang="0">
                    <a:pos x="132" y="342"/>
                  </a:cxn>
                  <a:cxn ang="0">
                    <a:pos x="126" y="354"/>
                  </a:cxn>
                  <a:cxn ang="0">
                    <a:pos x="126" y="360"/>
                  </a:cxn>
                </a:cxnLst>
                <a:rect l="0" t="0" r="r" b="b"/>
                <a:pathLst>
                  <a:path w="198" h="360">
                    <a:moveTo>
                      <a:pt x="126" y="360"/>
                    </a:moveTo>
                    <a:lnTo>
                      <a:pt x="108" y="342"/>
                    </a:lnTo>
                    <a:lnTo>
                      <a:pt x="108" y="318"/>
                    </a:lnTo>
                    <a:lnTo>
                      <a:pt x="60" y="282"/>
                    </a:lnTo>
                    <a:lnTo>
                      <a:pt x="72" y="246"/>
                    </a:lnTo>
                    <a:lnTo>
                      <a:pt x="54" y="234"/>
                    </a:lnTo>
                    <a:lnTo>
                      <a:pt x="42" y="240"/>
                    </a:lnTo>
                    <a:lnTo>
                      <a:pt x="36" y="216"/>
                    </a:lnTo>
                    <a:lnTo>
                      <a:pt x="12" y="198"/>
                    </a:lnTo>
                    <a:lnTo>
                      <a:pt x="0" y="180"/>
                    </a:lnTo>
                    <a:lnTo>
                      <a:pt x="0" y="138"/>
                    </a:lnTo>
                    <a:lnTo>
                      <a:pt x="18" y="126"/>
                    </a:lnTo>
                    <a:lnTo>
                      <a:pt x="24" y="108"/>
                    </a:lnTo>
                    <a:lnTo>
                      <a:pt x="18" y="78"/>
                    </a:lnTo>
                    <a:lnTo>
                      <a:pt x="42" y="72"/>
                    </a:lnTo>
                    <a:lnTo>
                      <a:pt x="54" y="54"/>
                    </a:lnTo>
                    <a:lnTo>
                      <a:pt x="54" y="30"/>
                    </a:lnTo>
                    <a:lnTo>
                      <a:pt x="30" y="12"/>
                    </a:lnTo>
                    <a:lnTo>
                      <a:pt x="42" y="6"/>
                    </a:lnTo>
                    <a:lnTo>
                      <a:pt x="168" y="0"/>
                    </a:lnTo>
                    <a:lnTo>
                      <a:pt x="180" y="48"/>
                    </a:lnTo>
                    <a:lnTo>
                      <a:pt x="192" y="198"/>
                    </a:lnTo>
                    <a:lnTo>
                      <a:pt x="192" y="216"/>
                    </a:lnTo>
                    <a:lnTo>
                      <a:pt x="198" y="240"/>
                    </a:lnTo>
                    <a:lnTo>
                      <a:pt x="180" y="276"/>
                    </a:lnTo>
                    <a:lnTo>
                      <a:pt x="180" y="300"/>
                    </a:lnTo>
                    <a:lnTo>
                      <a:pt x="174" y="312"/>
                    </a:lnTo>
                    <a:lnTo>
                      <a:pt x="180" y="324"/>
                    </a:lnTo>
                    <a:lnTo>
                      <a:pt x="156" y="330"/>
                    </a:lnTo>
                    <a:lnTo>
                      <a:pt x="162" y="348"/>
                    </a:lnTo>
                    <a:lnTo>
                      <a:pt x="132" y="342"/>
                    </a:lnTo>
                    <a:lnTo>
                      <a:pt x="126" y="354"/>
                    </a:lnTo>
                    <a:lnTo>
                      <a:pt x="126" y="360"/>
                    </a:lnTo>
                    <a:close/>
                  </a:path>
                </a:pathLst>
              </a:custGeom>
              <a:solidFill>
                <a:srgbClr val="FF8C00"/>
              </a:solidFill>
              <a:ln w="9525">
                <a:solidFill>
                  <a:srgbClr val="FF8C00"/>
                </a:solidFill>
                <a:prstDash val="solid"/>
                <a:round/>
                <a:headEnd/>
                <a:tailEnd/>
              </a:ln>
            </p:spPr>
            <p:txBody>
              <a:bodyPr/>
              <a:lstStyle/>
              <a:p>
                <a:endParaRPr lang="en-US"/>
              </a:p>
            </p:txBody>
          </p:sp>
          <p:sp>
            <p:nvSpPr>
              <p:cNvPr id="364966" name="Freeform 422"/>
              <p:cNvSpPr>
                <a:spLocks noChangeAspect="1"/>
              </p:cNvSpPr>
              <p:nvPr/>
            </p:nvSpPr>
            <p:spPr bwMode="auto">
              <a:xfrm>
                <a:off x="1662" y="2016"/>
                <a:ext cx="198" cy="366"/>
              </a:xfrm>
              <a:custGeom>
                <a:avLst/>
                <a:gdLst/>
                <a:ahLst/>
                <a:cxnLst>
                  <a:cxn ang="0">
                    <a:pos x="126" y="360"/>
                  </a:cxn>
                  <a:cxn ang="0">
                    <a:pos x="108" y="342"/>
                  </a:cxn>
                  <a:cxn ang="0">
                    <a:pos x="108" y="318"/>
                  </a:cxn>
                  <a:cxn ang="0">
                    <a:pos x="60" y="282"/>
                  </a:cxn>
                  <a:cxn ang="0">
                    <a:pos x="72" y="246"/>
                  </a:cxn>
                  <a:cxn ang="0">
                    <a:pos x="54" y="234"/>
                  </a:cxn>
                  <a:cxn ang="0">
                    <a:pos x="42" y="240"/>
                  </a:cxn>
                  <a:cxn ang="0">
                    <a:pos x="36" y="216"/>
                  </a:cxn>
                  <a:cxn ang="0">
                    <a:pos x="12" y="198"/>
                  </a:cxn>
                  <a:cxn ang="0">
                    <a:pos x="0" y="180"/>
                  </a:cxn>
                  <a:cxn ang="0">
                    <a:pos x="0" y="138"/>
                  </a:cxn>
                  <a:cxn ang="0">
                    <a:pos x="18" y="126"/>
                  </a:cxn>
                  <a:cxn ang="0">
                    <a:pos x="24" y="108"/>
                  </a:cxn>
                  <a:cxn ang="0">
                    <a:pos x="18" y="78"/>
                  </a:cxn>
                  <a:cxn ang="0">
                    <a:pos x="42" y="72"/>
                  </a:cxn>
                  <a:cxn ang="0">
                    <a:pos x="54" y="54"/>
                  </a:cxn>
                  <a:cxn ang="0">
                    <a:pos x="54" y="30"/>
                  </a:cxn>
                  <a:cxn ang="0">
                    <a:pos x="30" y="12"/>
                  </a:cxn>
                  <a:cxn ang="0">
                    <a:pos x="42" y="6"/>
                  </a:cxn>
                  <a:cxn ang="0">
                    <a:pos x="168" y="0"/>
                  </a:cxn>
                  <a:cxn ang="0">
                    <a:pos x="180" y="48"/>
                  </a:cxn>
                  <a:cxn ang="0">
                    <a:pos x="192" y="198"/>
                  </a:cxn>
                  <a:cxn ang="0">
                    <a:pos x="192" y="216"/>
                  </a:cxn>
                  <a:cxn ang="0">
                    <a:pos x="198" y="240"/>
                  </a:cxn>
                  <a:cxn ang="0">
                    <a:pos x="180" y="276"/>
                  </a:cxn>
                  <a:cxn ang="0">
                    <a:pos x="180" y="300"/>
                  </a:cxn>
                  <a:cxn ang="0">
                    <a:pos x="174" y="312"/>
                  </a:cxn>
                  <a:cxn ang="0">
                    <a:pos x="180" y="324"/>
                  </a:cxn>
                  <a:cxn ang="0">
                    <a:pos x="156" y="330"/>
                  </a:cxn>
                  <a:cxn ang="0">
                    <a:pos x="162" y="348"/>
                  </a:cxn>
                  <a:cxn ang="0">
                    <a:pos x="132" y="342"/>
                  </a:cxn>
                  <a:cxn ang="0">
                    <a:pos x="126" y="354"/>
                  </a:cxn>
                  <a:cxn ang="0">
                    <a:pos x="126" y="360"/>
                  </a:cxn>
                  <a:cxn ang="0">
                    <a:pos x="126" y="366"/>
                  </a:cxn>
                </a:cxnLst>
                <a:rect l="0" t="0" r="r" b="b"/>
                <a:pathLst>
                  <a:path w="198" h="366">
                    <a:moveTo>
                      <a:pt x="126" y="360"/>
                    </a:moveTo>
                    <a:lnTo>
                      <a:pt x="108" y="342"/>
                    </a:lnTo>
                    <a:lnTo>
                      <a:pt x="108" y="318"/>
                    </a:lnTo>
                    <a:lnTo>
                      <a:pt x="60" y="282"/>
                    </a:lnTo>
                    <a:lnTo>
                      <a:pt x="72" y="246"/>
                    </a:lnTo>
                    <a:lnTo>
                      <a:pt x="54" y="234"/>
                    </a:lnTo>
                    <a:lnTo>
                      <a:pt x="42" y="240"/>
                    </a:lnTo>
                    <a:lnTo>
                      <a:pt x="36" y="216"/>
                    </a:lnTo>
                    <a:lnTo>
                      <a:pt x="12" y="198"/>
                    </a:lnTo>
                    <a:lnTo>
                      <a:pt x="0" y="180"/>
                    </a:lnTo>
                    <a:lnTo>
                      <a:pt x="0" y="138"/>
                    </a:lnTo>
                    <a:lnTo>
                      <a:pt x="18" y="126"/>
                    </a:lnTo>
                    <a:lnTo>
                      <a:pt x="24" y="108"/>
                    </a:lnTo>
                    <a:lnTo>
                      <a:pt x="18" y="78"/>
                    </a:lnTo>
                    <a:lnTo>
                      <a:pt x="42" y="72"/>
                    </a:lnTo>
                    <a:lnTo>
                      <a:pt x="54" y="54"/>
                    </a:lnTo>
                    <a:lnTo>
                      <a:pt x="54" y="30"/>
                    </a:lnTo>
                    <a:lnTo>
                      <a:pt x="30" y="12"/>
                    </a:lnTo>
                    <a:lnTo>
                      <a:pt x="42" y="6"/>
                    </a:lnTo>
                    <a:lnTo>
                      <a:pt x="168" y="0"/>
                    </a:lnTo>
                    <a:lnTo>
                      <a:pt x="180" y="48"/>
                    </a:lnTo>
                    <a:lnTo>
                      <a:pt x="192" y="198"/>
                    </a:lnTo>
                    <a:lnTo>
                      <a:pt x="192" y="216"/>
                    </a:lnTo>
                    <a:lnTo>
                      <a:pt x="198" y="240"/>
                    </a:lnTo>
                    <a:lnTo>
                      <a:pt x="180" y="276"/>
                    </a:lnTo>
                    <a:lnTo>
                      <a:pt x="180" y="300"/>
                    </a:lnTo>
                    <a:lnTo>
                      <a:pt x="174" y="312"/>
                    </a:lnTo>
                    <a:lnTo>
                      <a:pt x="180" y="324"/>
                    </a:lnTo>
                    <a:lnTo>
                      <a:pt x="156" y="330"/>
                    </a:lnTo>
                    <a:lnTo>
                      <a:pt x="162" y="348"/>
                    </a:lnTo>
                    <a:lnTo>
                      <a:pt x="132" y="342"/>
                    </a:lnTo>
                    <a:lnTo>
                      <a:pt x="126" y="354"/>
                    </a:lnTo>
                    <a:lnTo>
                      <a:pt x="126" y="360"/>
                    </a:lnTo>
                    <a:lnTo>
                      <a:pt x="126" y="366"/>
                    </a:lnTo>
                  </a:path>
                </a:pathLst>
              </a:custGeom>
              <a:noFill/>
              <a:ln w="9525">
                <a:solidFill>
                  <a:srgbClr val="000000"/>
                </a:solidFill>
                <a:prstDash val="solid"/>
                <a:round/>
                <a:headEnd/>
                <a:tailEnd/>
              </a:ln>
            </p:spPr>
            <p:txBody>
              <a:bodyPr/>
              <a:lstStyle/>
              <a:p>
                <a:endParaRPr lang="en-US"/>
              </a:p>
            </p:txBody>
          </p:sp>
          <p:sp>
            <p:nvSpPr>
              <p:cNvPr id="364967" name="Freeform 423"/>
              <p:cNvSpPr>
                <a:spLocks noChangeAspect="1"/>
              </p:cNvSpPr>
              <p:nvPr/>
            </p:nvSpPr>
            <p:spPr bwMode="auto">
              <a:xfrm>
                <a:off x="1842" y="2052"/>
                <a:ext cx="150" cy="264"/>
              </a:xfrm>
              <a:custGeom>
                <a:avLst/>
                <a:gdLst/>
                <a:ahLst/>
                <a:cxnLst>
                  <a:cxn ang="0">
                    <a:pos x="0" y="264"/>
                  </a:cxn>
                  <a:cxn ang="0">
                    <a:pos x="0" y="240"/>
                  </a:cxn>
                  <a:cxn ang="0">
                    <a:pos x="18" y="204"/>
                  </a:cxn>
                  <a:cxn ang="0">
                    <a:pos x="12" y="180"/>
                  </a:cxn>
                  <a:cxn ang="0">
                    <a:pos x="12" y="162"/>
                  </a:cxn>
                  <a:cxn ang="0">
                    <a:pos x="0" y="12"/>
                  </a:cxn>
                  <a:cxn ang="0">
                    <a:pos x="18" y="18"/>
                  </a:cxn>
                  <a:cxn ang="0">
                    <a:pos x="36" y="6"/>
                  </a:cxn>
                  <a:cxn ang="0">
                    <a:pos x="132" y="0"/>
                  </a:cxn>
                  <a:cxn ang="0">
                    <a:pos x="150" y="168"/>
                  </a:cxn>
                  <a:cxn ang="0">
                    <a:pos x="150" y="186"/>
                  </a:cxn>
                  <a:cxn ang="0">
                    <a:pos x="120" y="198"/>
                  </a:cxn>
                  <a:cxn ang="0">
                    <a:pos x="126" y="204"/>
                  </a:cxn>
                  <a:cxn ang="0">
                    <a:pos x="102" y="246"/>
                  </a:cxn>
                  <a:cxn ang="0">
                    <a:pos x="90" y="240"/>
                  </a:cxn>
                  <a:cxn ang="0">
                    <a:pos x="84" y="234"/>
                  </a:cxn>
                  <a:cxn ang="0">
                    <a:pos x="66" y="258"/>
                  </a:cxn>
                  <a:cxn ang="0">
                    <a:pos x="60" y="246"/>
                  </a:cxn>
                  <a:cxn ang="0">
                    <a:pos x="48" y="264"/>
                  </a:cxn>
                  <a:cxn ang="0">
                    <a:pos x="18" y="252"/>
                  </a:cxn>
                  <a:cxn ang="0">
                    <a:pos x="18" y="264"/>
                  </a:cxn>
                  <a:cxn ang="0">
                    <a:pos x="6" y="258"/>
                  </a:cxn>
                  <a:cxn ang="0">
                    <a:pos x="0" y="264"/>
                  </a:cxn>
                </a:cxnLst>
                <a:rect l="0" t="0" r="r" b="b"/>
                <a:pathLst>
                  <a:path w="150" h="264">
                    <a:moveTo>
                      <a:pt x="0" y="264"/>
                    </a:moveTo>
                    <a:lnTo>
                      <a:pt x="0" y="240"/>
                    </a:lnTo>
                    <a:lnTo>
                      <a:pt x="18" y="204"/>
                    </a:lnTo>
                    <a:lnTo>
                      <a:pt x="12" y="180"/>
                    </a:lnTo>
                    <a:lnTo>
                      <a:pt x="12" y="162"/>
                    </a:lnTo>
                    <a:lnTo>
                      <a:pt x="0" y="12"/>
                    </a:lnTo>
                    <a:lnTo>
                      <a:pt x="18" y="18"/>
                    </a:lnTo>
                    <a:lnTo>
                      <a:pt x="36" y="6"/>
                    </a:lnTo>
                    <a:lnTo>
                      <a:pt x="132" y="0"/>
                    </a:lnTo>
                    <a:lnTo>
                      <a:pt x="150" y="168"/>
                    </a:lnTo>
                    <a:lnTo>
                      <a:pt x="150" y="186"/>
                    </a:lnTo>
                    <a:lnTo>
                      <a:pt x="120" y="198"/>
                    </a:lnTo>
                    <a:lnTo>
                      <a:pt x="126" y="204"/>
                    </a:lnTo>
                    <a:lnTo>
                      <a:pt x="102" y="246"/>
                    </a:lnTo>
                    <a:lnTo>
                      <a:pt x="90" y="240"/>
                    </a:lnTo>
                    <a:lnTo>
                      <a:pt x="84" y="234"/>
                    </a:lnTo>
                    <a:lnTo>
                      <a:pt x="66" y="258"/>
                    </a:lnTo>
                    <a:lnTo>
                      <a:pt x="60" y="246"/>
                    </a:lnTo>
                    <a:lnTo>
                      <a:pt x="48" y="264"/>
                    </a:lnTo>
                    <a:lnTo>
                      <a:pt x="18" y="252"/>
                    </a:lnTo>
                    <a:lnTo>
                      <a:pt x="18" y="264"/>
                    </a:lnTo>
                    <a:lnTo>
                      <a:pt x="6" y="258"/>
                    </a:lnTo>
                    <a:lnTo>
                      <a:pt x="0" y="264"/>
                    </a:lnTo>
                    <a:close/>
                  </a:path>
                </a:pathLst>
              </a:custGeom>
              <a:solidFill>
                <a:srgbClr val="FF8C00"/>
              </a:solidFill>
              <a:ln w="9525">
                <a:solidFill>
                  <a:srgbClr val="FF8C00"/>
                </a:solidFill>
                <a:prstDash val="solid"/>
                <a:round/>
                <a:headEnd/>
                <a:tailEnd/>
              </a:ln>
            </p:spPr>
            <p:txBody>
              <a:bodyPr/>
              <a:lstStyle/>
              <a:p>
                <a:endParaRPr lang="en-US"/>
              </a:p>
            </p:txBody>
          </p:sp>
          <p:sp>
            <p:nvSpPr>
              <p:cNvPr id="364968" name="Freeform 424"/>
              <p:cNvSpPr>
                <a:spLocks noChangeAspect="1"/>
              </p:cNvSpPr>
              <p:nvPr/>
            </p:nvSpPr>
            <p:spPr bwMode="auto">
              <a:xfrm>
                <a:off x="1842" y="2052"/>
                <a:ext cx="150" cy="270"/>
              </a:xfrm>
              <a:custGeom>
                <a:avLst/>
                <a:gdLst/>
                <a:ahLst/>
                <a:cxnLst>
                  <a:cxn ang="0">
                    <a:pos x="0" y="264"/>
                  </a:cxn>
                  <a:cxn ang="0">
                    <a:pos x="0" y="240"/>
                  </a:cxn>
                  <a:cxn ang="0">
                    <a:pos x="18" y="204"/>
                  </a:cxn>
                  <a:cxn ang="0">
                    <a:pos x="12" y="180"/>
                  </a:cxn>
                  <a:cxn ang="0">
                    <a:pos x="12" y="162"/>
                  </a:cxn>
                  <a:cxn ang="0">
                    <a:pos x="0" y="12"/>
                  </a:cxn>
                  <a:cxn ang="0">
                    <a:pos x="18" y="18"/>
                  </a:cxn>
                  <a:cxn ang="0">
                    <a:pos x="36" y="6"/>
                  </a:cxn>
                  <a:cxn ang="0">
                    <a:pos x="132" y="0"/>
                  </a:cxn>
                  <a:cxn ang="0">
                    <a:pos x="150" y="168"/>
                  </a:cxn>
                  <a:cxn ang="0">
                    <a:pos x="150" y="186"/>
                  </a:cxn>
                  <a:cxn ang="0">
                    <a:pos x="120" y="198"/>
                  </a:cxn>
                  <a:cxn ang="0">
                    <a:pos x="126" y="204"/>
                  </a:cxn>
                  <a:cxn ang="0">
                    <a:pos x="102" y="246"/>
                  </a:cxn>
                  <a:cxn ang="0">
                    <a:pos x="90" y="240"/>
                  </a:cxn>
                  <a:cxn ang="0">
                    <a:pos x="84" y="234"/>
                  </a:cxn>
                  <a:cxn ang="0">
                    <a:pos x="66" y="258"/>
                  </a:cxn>
                  <a:cxn ang="0">
                    <a:pos x="60" y="246"/>
                  </a:cxn>
                  <a:cxn ang="0">
                    <a:pos x="48" y="264"/>
                  </a:cxn>
                  <a:cxn ang="0">
                    <a:pos x="18" y="252"/>
                  </a:cxn>
                  <a:cxn ang="0">
                    <a:pos x="18" y="264"/>
                  </a:cxn>
                  <a:cxn ang="0">
                    <a:pos x="6" y="258"/>
                  </a:cxn>
                  <a:cxn ang="0">
                    <a:pos x="0" y="264"/>
                  </a:cxn>
                  <a:cxn ang="0">
                    <a:pos x="0" y="270"/>
                  </a:cxn>
                </a:cxnLst>
                <a:rect l="0" t="0" r="r" b="b"/>
                <a:pathLst>
                  <a:path w="150" h="270">
                    <a:moveTo>
                      <a:pt x="0" y="264"/>
                    </a:moveTo>
                    <a:lnTo>
                      <a:pt x="0" y="240"/>
                    </a:lnTo>
                    <a:lnTo>
                      <a:pt x="18" y="204"/>
                    </a:lnTo>
                    <a:lnTo>
                      <a:pt x="12" y="180"/>
                    </a:lnTo>
                    <a:lnTo>
                      <a:pt x="12" y="162"/>
                    </a:lnTo>
                    <a:lnTo>
                      <a:pt x="0" y="12"/>
                    </a:lnTo>
                    <a:lnTo>
                      <a:pt x="18" y="18"/>
                    </a:lnTo>
                    <a:lnTo>
                      <a:pt x="36" y="6"/>
                    </a:lnTo>
                    <a:lnTo>
                      <a:pt x="132" y="0"/>
                    </a:lnTo>
                    <a:lnTo>
                      <a:pt x="150" y="168"/>
                    </a:lnTo>
                    <a:lnTo>
                      <a:pt x="150" y="186"/>
                    </a:lnTo>
                    <a:lnTo>
                      <a:pt x="120" y="198"/>
                    </a:lnTo>
                    <a:lnTo>
                      <a:pt x="126" y="204"/>
                    </a:lnTo>
                    <a:lnTo>
                      <a:pt x="102" y="246"/>
                    </a:lnTo>
                    <a:lnTo>
                      <a:pt x="90" y="240"/>
                    </a:lnTo>
                    <a:lnTo>
                      <a:pt x="84" y="234"/>
                    </a:lnTo>
                    <a:lnTo>
                      <a:pt x="66" y="258"/>
                    </a:lnTo>
                    <a:lnTo>
                      <a:pt x="60" y="246"/>
                    </a:lnTo>
                    <a:lnTo>
                      <a:pt x="48" y="264"/>
                    </a:lnTo>
                    <a:lnTo>
                      <a:pt x="18" y="252"/>
                    </a:lnTo>
                    <a:lnTo>
                      <a:pt x="18" y="264"/>
                    </a:lnTo>
                    <a:lnTo>
                      <a:pt x="6" y="258"/>
                    </a:lnTo>
                    <a:lnTo>
                      <a:pt x="0" y="264"/>
                    </a:lnTo>
                    <a:lnTo>
                      <a:pt x="0" y="270"/>
                    </a:lnTo>
                  </a:path>
                </a:pathLst>
              </a:custGeom>
              <a:noFill/>
              <a:ln w="9525">
                <a:solidFill>
                  <a:srgbClr val="000000"/>
                </a:solidFill>
                <a:prstDash val="solid"/>
                <a:round/>
                <a:headEnd/>
                <a:tailEnd/>
              </a:ln>
            </p:spPr>
            <p:txBody>
              <a:bodyPr/>
              <a:lstStyle/>
              <a:p>
                <a:endParaRPr lang="en-US"/>
              </a:p>
            </p:txBody>
          </p:sp>
          <p:sp>
            <p:nvSpPr>
              <p:cNvPr id="364969" name="Freeform 425"/>
              <p:cNvSpPr>
                <a:spLocks noChangeAspect="1"/>
              </p:cNvSpPr>
              <p:nvPr/>
            </p:nvSpPr>
            <p:spPr bwMode="auto">
              <a:xfrm>
                <a:off x="1410" y="1962"/>
                <a:ext cx="306" cy="204"/>
              </a:xfrm>
              <a:custGeom>
                <a:avLst/>
                <a:gdLst/>
                <a:ahLst/>
                <a:cxnLst>
                  <a:cxn ang="0">
                    <a:pos x="252" y="204"/>
                  </a:cxn>
                  <a:cxn ang="0">
                    <a:pos x="240" y="186"/>
                  </a:cxn>
                  <a:cxn ang="0">
                    <a:pos x="42" y="192"/>
                  </a:cxn>
                  <a:cxn ang="0">
                    <a:pos x="36" y="150"/>
                  </a:cxn>
                  <a:cxn ang="0">
                    <a:pos x="12" y="72"/>
                  </a:cxn>
                  <a:cxn ang="0">
                    <a:pos x="0" y="54"/>
                  </a:cxn>
                  <a:cxn ang="0">
                    <a:pos x="12" y="30"/>
                  </a:cxn>
                  <a:cxn ang="0">
                    <a:pos x="6" y="12"/>
                  </a:cxn>
                  <a:cxn ang="0">
                    <a:pos x="12" y="6"/>
                  </a:cxn>
                  <a:cxn ang="0">
                    <a:pos x="252" y="0"/>
                  </a:cxn>
                  <a:cxn ang="0">
                    <a:pos x="264" y="18"/>
                  </a:cxn>
                  <a:cxn ang="0">
                    <a:pos x="258" y="30"/>
                  </a:cxn>
                  <a:cxn ang="0">
                    <a:pos x="264" y="48"/>
                  </a:cxn>
                  <a:cxn ang="0">
                    <a:pos x="282" y="66"/>
                  </a:cxn>
                  <a:cxn ang="0">
                    <a:pos x="306" y="84"/>
                  </a:cxn>
                  <a:cxn ang="0">
                    <a:pos x="306" y="108"/>
                  </a:cxn>
                  <a:cxn ang="0">
                    <a:pos x="294" y="126"/>
                  </a:cxn>
                  <a:cxn ang="0">
                    <a:pos x="270" y="132"/>
                  </a:cxn>
                  <a:cxn ang="0">
                    <a:pos x="276" y="162"/>
                  </a:cxn>
                  <a:cxn ang="0">
                    <a:pos x="270" y="180"/>
                  </a:cxn>
                  <a:cxn ang="0">
                    <a:pos x="252" y="192"/>
                  </a:cxn>
                  <a:cxn ang="0">
                    <a:pos x="252" y="204"/>
                  </a:cxn>
                </a:cxnLst>
                <a:rect l="0" t="0" r="r" b="b"/>
                <a:pathLst>
                  <a:path w="306" h="204">
                    <a:moveTo>
                      <a:pt x="252" y="204"/>
                    </a:moveTo>
                    <a:lnTo>
                      <a:pt x="240" y="186"/>
                    </a:lnTo>
                    <a:lnTo>
                      <a:pt x="42" y="192"/>
                    </a:lnTo>
                    <a:lnTo>
                      <a:pt x="36" y="150"/>
                    </a:lnTo>
                    <a:lnTo>
                      <a:pt x="12" y="72"/>
                    </a:lnTo>
                    <a:lnTo>
                      <a:pt x="0" y="54"/>
                    </a:lnTo>
                    <a:lnTo>
                      <a:pt x="12" y="30"/>
                    </a:lnTo>
                    <a:lnTo>
                      <a:pt x="6" y="12"/>
                    </a:lnTo>
                    <a:lnTo>
                      <a:pt x="12" y="6"/>
                    </a:lnTo>
                    <a:lnTo>
                      <a:pt x="252" y="0"/>
                    </a:lnTo>
                    <a:lnTo>
                      <a:pt x="264" y="18"/>
                    </a:lnTo>
                    <a:lnTo>
                      <a:pt x="258" y="30"/>
                    </a:lnTo>
                    <a:lnTo>
                      <a:pt x="264" y="48"/>
                    </a:lnTo>
                    <a:lnTo>
                      <a:pt x="282" y="66"/>
                    </a:lnTo>
                    <a:lnTo>
                      <a:pt x="306" y="84"/>
                    </a:lnTo>
                    <a:lnTo>
                      <a:pt x="306" y="108"/>
                    </a:lnTo>
                    <a:lnTo>
                      <a:pt x="294" y="126"/>
                    </a:lnTo>
                    <a:lnTo>
                      <a:pt x="270" y="132"/>
                    </a:lnTo>
                    <a:lnTo>
                      <a:pt x="276" y="162"/>
                    </a:lnTo>
                    <a:lnTo>
                      <a:pt x="270" y="180"/>
                    </a:lnTo>
                    <a:lnTo>
                      <a:pt x="252" y="192"/>
                    </a:lnTo>
                    <a:lnTo>
                      <a:pt x="252" y="204"/>
                    </a:lnTo>
                    <a:close/>
                  </a:path>
                </a:pathLst>
              </a:custGeom>
              <a:solidFill>
                <a:srgbClr val="FF8C00"/>
              </a:solidFill>
              <a:ln w="9525">
                <a:solidFill>
                  <a:srgbClr val="FF8C00"/>
                </a:solidFill>
                <a:prstDash val="solid"/>
                <a:round/>
                <a:headEnd/>
                <a:tailEnd/>
              </a:ln>
            </p:spPr>
            <p:txBody>
              <a:bodyPr/>
              <a:lstStyle/>
              <a:p>
                <a:endParaRPr lang="en-US"/>
              </a:p>
            </p:txBody>
          </p:sp>
          <p:sp>
            <p:nvSpPr>
              <p:cNvPr id="364970" name="Freeform 426"/>
              <p:cNvSpPr>
                <a:spLocks noChangeAspect="1"/>
              </p:cNvSpPr>
              <p:nvPr/>
            </p:nvSpPr>
            <p:spPr bwMode="auto">
              <a:xfrm>
                <a:off x="1410" y="1962"/>
                <a:ext cx="306" cy="210"/>
              </a:xfrm>
              <a:custGeom>
                <a:avLst/>
                <a:gdLst/>
                <a:ahLst/>
                <a:cxnLst>
                  <a:cxn ang="0">
                    <a:pos x="252" y="204"/>
                  </a:cxn>
                  <a:cxn ang="0">
                    <a:pos x="240" y="186"/>
                  </a:cxn>
                  <a:cxn ang="0">
                    <a:pos x="42" y="192"/>
                  </a:cxn>
                  <a:cxn ang="0">
                    <a:pos x="36" y="150"/>
                  </a:cxn>
                  <a:cxn ang="0">
                    <a:pos x="12" y="72"/>
                  </a:cxn>
                  <a:cxn ang="0">
                    <a:pos x="0" y="54"/>
                  </a:cxn>
                  <a:cxn ang="0">
                    <a:pos x="12" y="30"/>
                  </a:cxn>
                  <a:cxn ang="0">
                    <a:pos x="6" y="12"/>
                  </a:cxn>
                  <a:cxn ang="0">
                    <a:pos x="12" y="6"/>
                  </a:cxn>
                  <a:cxn ang="0">
                    <a:pos x="252" y="0"/>
                  </a:cxn>
                  <a:cxn ang="0">
                    <a:pos x="264" y="18"/>
                  </a:cxn>
                  <a:cxn ang="0">
                    <a:pos x="258" y="30"/>
                  </a:cxn>
                  <a:cxn ang="0">
                    <a:pos x="264" y="48"/>
                  </a:cxn>
                  <a:cxn ang="0">
                    <a:pos x="282" y="66"/>
                  </a:cxn>
                  <a:cxn ang="0">
                    <a:pos x="306" y="84"/>
                  </a:cxn>
                  <a:cxn ang="0">
                    <a:pos x="306" y="108"/>
                  </a:cxn>
                  <a:cxn ang="0">
                    <a:pos x="294" y="126"/>
                  </a:cxn>
                  <a:cxn ang="0">
                    <a:pos x="270" y="132"/>
                  </a:cxn>
                  <a:cxn ang="0">
                    <a:pos x="276" y="162"/>
                  </a:cxn>
                  <a:cxn ang="0">
                    <a:pos x="270" y="180"/>
                  </a:cxn>
                  <a:cxn ang="0">
                    <a:pos x="252" y="192"/>
                  </a:cxn>
                  <a:cxn ang="0">
                    <a:pos x="252" y="204"/>
                  </a:cxn>
                  <a:cxn ang="0">
                    <a:pos x="252" y="210"/>
                  </a:cxn>
                </a:cxnLst>
                <a:rect l="0" t="0" r="r" b="b"/>
                <a:pathLst>
                  <a:path w="306" h="210">
                    <a:moveTo>
                      <a:pt x="252" y="204"/>
                    </a:moveTo>
                    <a:lnTo>
                      <a:pt x="240" y="186"/>
                    </a:lnTo>
                    <a:lnTo>
                      <a:pt x="42" y="192"/>
                    </a:lnTo>
                    <a:lnTo>
                      <a:pt x="36" y="150"/>
                    </a:lnTo>
                    <a:lnTo>
                      <a:pt x="12" y="72"/>
                    </a:lnTo>
                    <a:lnTo>
                      <a:pt x="0" y="54"/>
                    </a:lnTo>
                    <a:lnTo>
                      <a:pt x="12" y="30"/>
                    </a:lnTo>
                    <a:lnTo>
                      <a:pt x="6" y="12"/>
                    </a:lnTo>
                    <a:lnTo>
                      <a:pt x="12" y="6"/>
                    </a:lnTo>
                    <a:lnTo>
                      <a:pt x="252" y="0"/>
                    </a:lnTo>
                    <a:lnTo>
                      <a:pt x="264" y="18"/>
                    </a:lnTo>
                    <a:lnTo>
                      <a:pt x="258" y="30"/>
                    </a:lnTo>
                    <a:lnTo>
                      <a:pt x="264" y="48"/>
                    </a:lnTo>
                    <a:lnTo>
                      <a:pt x="282" y="66"/>
                    </a:lnTo>
                    <a:lnTo>
                      <a:pt x="306" y="84"/>
                    </a:lnTo>
                    <a:lnTo>
                      <a:pt x="306" y="108"/>
                    </a:lnTo>
                    <a:lnTo>
                      <a:pt x="294" y="126"/>
                    </a:lnTo>
                    <a:lnTo>
                      <a:pt x="270" y="132"/>
                    </a:lnTo>
                    <a:lnTo>
                      <a:pt x="276" y="162"/>
                    </a:lnTo>
                    <a:lnTo>
                      <a:pt x="270" y="180"/>
                    </a:lnTo>
                    <a:lnTo>
                      <a:pt x="252" y="192"/>
                    </a:lnTo>
                    <a:lnTo>
                      <a:pt x="252" y="204"/>
                    </a:lnTo>
                    <a:lnTo>
                      <a:pt x="252" y="210"/>
                    </a:lnTo>
                  </a:path>
                </a:pathLst>
              </a:custGeom>
              <a:noFill/>
              <a:ln w="9525">
                <a:solidFill>
                  <a:srgbClr val="000000"/>
                </a:solidFill>
                <a:prstDash val="solid"/>
                <a:round/>
                <a:headEnd/>
                <a:tailEnd/>
              </a:ln>
            </p:spPr>
            <p:txBody>
              <a:bodyPr/>
              <a:lstStyle/>
              <a:p>
                <a:endParaRPr lang="en-US"/>
              </a:p>
            </p:txBody>
          </p:sp>
          <p:sp>
            <p:nvSpPr>
              <p:cNvPr id="364971" name="Freeform 427"/>
              <p:cNvSpPr>
                <a:spLocks noChangeAspect="1"/>
              </p:cNvSpPr>
              <p:nvPr/>
            </p:nvSpPr>
            <p:spPr bwMode="auto">
              <a:xfrm>
                <a:off x="1134" y="2184"/>
                <a:ext cx="378" cy="198"/>
              </a:xfrm>
              <a:custGeom>
                <a:avLst/>
                <a:gdLst/>
                <a:ahLst/>
                <a:cxnLst>
                  <a:cxn ang="0">
                    <a:pos x="342" y="6"/>
                  </a:cxn>
                  <a:cxn ang="0">
                    <a:pos x="360" y="18"/>
                  </a:cxn>
                  <a:cxn ang="0">
                    <a:pos x="348" y="36"/>
                  </a:cxn>
                  <a:cxn ang="0">
                    <a:pos x="378" y="60"/>
                  </a:cxn>
                  <a:cxn ang="0">
                    <a:pos x="378" y="198"/>
                  </a:cxn>
                  <a:cxn ang="0">
                    <a:pos x="0" y="192"/>
                  </a:cxn>
                  <a:cxn ang="0">
                    <a:pos x="12" y="0"/>
                  </a:cxn>
                  <a:cxn ang="0">
                    <a:pos x="336" y="6"/>
                  </a:cxn>
                  <a:cxn ang="0">
                    <a:pos x="342" y="6"/>
                  </a:cxn>
                </a:cxnLst>
                <a:rect l="0" t="0" r="r" b="b"/>
                <a:pathLst>
                  <a:path w="378" h="198">
                    <a:moveTo>
                      <a:pt x="342" y="6"/>
                    </a:moveTo>
                    <a:lnTo>
                      <a:pt x="360" y="18"/>
                    </a:lnTo>
                    <a:lnTo>
                      <a:pt x="348" y="36"/>
                    </a:lnTo>
                    <a:lnTo>
                      <a:pt x="378" y="60"/>
                    </a:lnTo>
                    <a:lnTo>
                      <a:pt x="378" y="198"/>
                    </a:lnTo>
                    <a:lnTo>
                      <a:pt x="0" y="192"/>
                    </a:lnTo>
                    <a:lnTo>
                      <a:pt x="12" y="0"/>
                    </a:lnTo>
                    <a:lnTo>
                      <a:pt x="336" y="6"/>
                    </a:lnTo>
                    <a:lnTo>
                      <a:pt x="342" y="6"/>
                    </a:lnTo>
                    <a:close/>
                  </a:path>
                </a:pathLst>
              </a:custGeom>
              <a:solidFill>
                <a:srgbClr val="FF8C00"/>
              </a:solidFill>
              <a:ln w="9525">
                <a:solidFill>
                  <a:srgbClr val="FF8C00"/>
                </a:solidFill>
                <a:prstDash val="solid"/>
                <a:round/>
                <a:headEnd/>
                <a:tailEnd/>
              </a:ln>
            </p:spPr>
            <p:txBody>
              <a:bodyPr/>
              <a:lstStyle/>
              <a:p>
                <a:endParaRPr lang="en-US"/>
              </a:p>
            </p:txBody>
          </p:sp>
          <p:sp>
            <p:nvSpPr>
              <p:cNvPr id="364972" name="Freeform 428"/>
              <p:cNvSpPr>
                <a:spLocks noChangeAspect="1"/>
              </p:cNvSpPr>
              <p:nvPr/>
            </p:nvSpPr>
            <p:spPr bwMode="auto">
              <a:xfrm>
                <a:off x="1134" y="2184"/>
                <a:ext cx="378" cy="198"/>
              </a:xfrm>
              <a:custGeom>
                <a:avLst/>
                <a:gdLst/>
                <a:ahLst/>
                <a:cxnLst>
                  <a:cxn ang="0">
                    <a:pos x="342" y="6"/>
                  </a:cxn>
                  <a:cxn ang="0">
                    <a:pos x="360" y="18"/>
                  </a:cxn>
                  <a:cxn ang="0">
                    <a:pos x="348" y="36"/>
                  </a:cxn>
                  <a:cxn ang="0">
                    <a:pos x="378" y="60"/>
                  </a:cxn>
                  <a:cxn ang="0">
                    <a:pos x="378" y="198"/>
                  </a:cxn>
                  <a:cxn ang="0">
                    <a:pos x="0" y="192"/>
                  </a:cxn>
                  <a:cxn ang="0">
                    <a:pos x="12" y="0"/>
                  </a:cxn>
                  <a:cxn ang="0">
                    <a:pos x="336" y="6"/>
                  </a:cxn>
                  <a:cxn ang="0">
                    <a:pos x="342" y="6"/>
                  </a:cxn>
                  <a:cxn ang="0">
                    <a:pos x="342" y="12"/>
                  </a:cxn>
                </a:cxnLst>
                <a:rect l="0" t="0" r="r" b="b"/>
                <a:pathLst>
                  <a:path w="378" h="198">
                    <a:moveTo>
                      <a:pt x="342" y="6"/>
                    </a:moveTo>
                    <a:lnTo>
                      <a:pt x="360" y="18"/>
                    </a:lnTo>
                    <a:lnTo>
                      <a:pt x="348" y="36"/>
                    </a:lnTo>
                    <a:lnTo>
                      <a:pt x="378" y="60"/>
                    </a:lnTo>
                    <a:lnTo>
                      <a:pt x="378" y="198"/>
                    </a:lnTo>
                    <a:lnTo>
                      <a:pt x="0" y="192"/>
                    </a:lnTo>
                    <a:lnTo>
                      <a:pt x="12" y="0"/>
                    </a:lnTo>
                    <a:lnTo>
                      <a:pt x="336" y="6"/>
                    </a:lnTo>
                    <a:lnTo>
                      <a:pt x="342" y="6"/>
                    </a:lnTo>
                    <a:lnTo>
                      <a:pt x="342" y="12"/>
                    </a:lnTo>
                  </a:path>
                </a:pathLst>
              </a:custGeom>
              <a:noFill/>
              <a:ln w="9525">
                <a:solidFill>
                  <a:srgbClr val="000000"/>
                </a:solidFill>
                <a:prstDash val="solid"/>
                <a:round/>
                <a:headEnd/>
                <a:tailEnd/>
              </a:ln>
            </p:spPr>
            <p:txBody>
              <a:bodyPr/>
              <a:lstStyle/>
              <a:p>
                <a:endParaRPr lang="en-US"/>
              </a:p>
            </p:txBody>
          </p:sp>
          <p:sp>
            <p:nvSpPr>
              <p:cNvPr id="364973" name="Freeform 429"/>
              <p:cNvSpPr>
                <a:spLocks noChangeAspect="1"/>
              </p:cNvSpPr>
              <p:nvPr/>
            </p:nvSpPr>
            <p:spPr bwMode="auto">
              <a:xfrm>
                <a:off x="1776" y="2214"/>
                <a:ext cx="372" cy="192"/>
              </a:xfrm>
              <a:custGeom>
                <a:avLst/>
                <a:gdLst/>
                <a:ahLst/>
                <a:cxnLst>
                  <a:cxn ang="0">
                    <a:pos x="294" y="156"/>
                  </a:cxn>
                  <a:cxn ang="0">
                    <a:pos x="72" y="174"/>
                  </a:cxn>
                  <a:cxn ang="0">
                    <a:pos x="72" y="186"/>
                  </a:cxn>
                  <a:cxn ang="0">
                    <a:pos x="0" y="192"/>
                  </a:cxn>
                  <a:cxn ang="0">
                    <a:pos x="6" y="186"/>
                  </a:cxn>
                  <a:cxn ang="0">
                    <a:pos x="12" y="186"/>
                  </a:cxn>
                  <a:cxn ang="0">
                    <a:pos x="12" y="156"/>
                  </a:cxn>
                  <a:cxn ang="0">
                    <a:pos x="18" y="144"/>
                  </a:cxn>
                  <a:cxn ang="0">
                    <a:pos x="48" y="150"/>
                  </a:cxn>
                  <a:cxn ang="0">
                    <a:pos x="42" y="132"/>
                  </a:cxn>
                  <a:cxn ang="0">
                    <a:pos x="66" y="126"/>
                  </a:cxn>
                  <a:cxn ang="0">
                    <a:pos x="60" y="114"/>
                  </a:cxn>
                  <a:cxn ang="0">
                    <a:pos x="66" y="102"/>
                  </a:cxn>
                  <a:cxn ang="0">
                    <a:pos x="72" y="96"/>
                  </a:cxn>
                  <a:cxn ang="0">
                    <a:pos x="84" y="102"/>
                  </a:cxn>
                  <a:cxn ang="0">
                    <a:pos x="84" y="90"/>
                  </a:cxn>
                  <a:cxn ang="0">
                    <a:pos x="114" y="102"/>
                  </a:cxn>
                  <a:cxn ang="0">
                    <a:pos x="126" y="84"/>
                  </a:cxn>
                  <a:cxn ang="0">
                    <a:pos x="132" y="96"/>
                  </a:cxn>
                  <a:cxn ang="0">
                    <a:pos x="150" y="72"/>
                  </a:cxn>
                  <a:cxn ang="0">
                    <a:pos x="156" y="78"/>
                  </a:cxn>
                  <a:cxn ang="0">
                    <a:pos x="168" y="84"/>
                  </a:cxn>
                  <a:cxn ang="0">
                    <a:pos x="192" y="42"/>
                  </a:cxn>
                  <a:cxn ang="0">
                    <a:pos x="186" y="36"/>
                  </a:cxn>
                  <a:cxn ang="0">
                    <a:pos x="216" y="24"/>
                  </a:cxn>
                  <a:cxn ang="0">
                    <a:pos x="216" y="6"/>
                  </a:cxn>
                  <a:cxn ang="0">
                    <a:pos x="234" y="0"/>
                  </a:cxn>
                  <a:cxn ang="0">
                    <a:pos x="246" y="18"/>
                  </a:cxn>
                  <a:cxn ang="0">
                    <a:pos x="276" y="30"/>
                  </a:cxn>
                  <a:cxn ang="0">
                    <a:pos x="312" y="18"/>
                  </a:cxn>
                  <a:cxn ang="0">
                    <a:pos x="330" y="36"/>
                  </a:cxn>
                  <a:cxn ang="0">
                    <a:pos x="342" y="66"/>
                  </a:cxn>
                  <a:cxn ang="0">
                    <a:pos x="372" y="84"/>
                  </a:cxn>
                  <a:cxn ang="0">
                    <a:pos x="318" y="144"/>
                  </a:cxn>
                  <a:cxn ang="0">
                    <a:pos x="294" y="156"/>
                  </a:cxn>
                </a:cxnLst>
                <a:rect l="0" t="0" r="r" b="b"/>
                <a:pathLst>
                  <a:path w="372" h="192">
                    <a:moveTo>
                      <a:pt x="294" y="156"/>
                    </a:moveTo>
                    <a:lnTo>
                      <a:pt x="72" y="174"/>
                    </a:lnTo>
                    <a:lnTo>
                      <a:pt x="72" y="186"/>
                    </a:lnTo>
                    <a:lnTo>
                      <a:pt x="0" y="192"/>
                    </a:lnTo>
                    <a:lnTo>
                      <a:pt x="6" y="186"/>
                    </a:lnTo>
                    <a:lnTo>
                      <a:pt x="12" y="186"/>
                    </a:lnTo>
                    <a:lnTo>
                      <a:pt x="12" y="156"/>
                    </a:lnTo>
                    <a:lnTo>
                      <a:pt x="18" y="144"/>
                    </a:lnTo>
                    <a:lnTo>
                      <a:pt x="48" y="150"/>
                    </a:lnTo>
                    <a:lnTo>
                      <a:pt x="42" y="132"/>
                    </a:lnTo>
                    <a:lnTo>
                      <a:pt x="66" y="126"/>
                    </a:lnTo>
                    <a:lnTo>
                      <a:pt x="60" y="114"/>
                    </a:lnTo>
                    <a:lnTo>
                      <a:pt x="66" y="102"/>
                    </a:lnTo>
                    <a:lnTo>
                      <a:pt x="72" y="96"/>
                    </a:lnTo>
                    <a:lnTo>
                      <a:pt x="84" y="102"/>
                    </a:lnTo>
                    <a:lnTo>
                      <a:pt x="84" y="90"/>
                    </a:lnTo>
                    <a:lnTo>
                      <a:pt x="114" y="102"/>
                    </a:lnTo>
                    <a:lnTo>
                      <a:pt x="126" y="84"/>
                    </a:lnTo>
                    <a:lnTo>
                      <a:pt x="132" y="96"/>
                    </a:lnTo>
                    <a:lnTo>
                      <a:pt x="150" y="72"/>
                    </a:lnTo>
                    <a:lnTo>
                      <a:pt x="156" y="78"/>
                    </a:lnTo>
                    <a:lnTo>
                      <a:pt x="168" y="84"/>
                    </a:lnTo>
                    <a:lnTo>
                      <a:pt x="192" y="42"/>
                    </a:lnTo>
                    <a:lnTo>
                      <a:pt x="186" y="36"/>
                    </a:lnTo>
                    <a:lnTo>
                      <a:pt x="216" y="24"/>
                    </a:lnTo>
                    <a:lnTo>
                      <a:pt x="216" y="6"/>
                    </a:lnTo>
                    <a:lnTo>
                      <a:pt x="234" y="0"/>
                    </a:lnTo>
                    <a:lnTo>
                      <a:pt x="246" y="18"/>
                    </a:lnTo>
                    <a:lnTo>
                      <a:pt x="276" y="30"/>
                    </a:lnTo>
                    <a:lnTo>
                      <a:pt x="312" y="18"/>
                    </a:lnTo>
                    <a:lnTo>
                      <a:pt x="330" y="36"/>
                    </a:lnTo>
                    <a:lnTo>
                      <a:pt x="342" y="66"/>
                    </a:lnTo>
                    <a:lnTo>
                      <a:pt x="372" y="84"/>
                    </a:lnTo>
                    <a:lnTo>
                      <a:pt x="318" y="144"/>
                    </a:lnTo>
                    <a:lnTo>
                      <a:pt x="294" y="156"/>
                    </a:lnTo>
                    <a:close/>
                  </a:path>
                </a:pathLst>
              </a:custGeom>
              <a:solidFill>
                <a:srgbClr val="FF4500"/>
              </a:solidFill>
              <a:ln w="9525">
                <a:solidFill>
                  <a:srgbClr val="FF4500"/>
                </a:solidFill>
                <a:prstDash val="solid"/>
                <a:round/>
                <a:headEnd/>
                <a:tailEnd/>
              </a:ln>
            </p:spPr>
            <p:txBody>
              <a:bodyPr/>
              <a:lstStyle/>
              <a:p>
                <a:endParaRPr lang="en-US"/>
              </a:p>
            </p:txBody>
          </p:sp>
          <p:sp>
            <p:nvSpPr>
              <p:cNvPr id="364974" name="Freeform 430"/>
              <p:cNvSpPr>
                <a:spLocks noChangeAspect="1"/>
              </p:cNvSpPr>
              <p:nvPr/>
            </p:nvSpPr>
            <p:spPr bwMode="auto">
              <a:xfrm>
                <a:off x="1776" y="2214"/>
                <a:ext cx="372" cy="192"/>
              </a:xfrm>
              <a:custGeom>
                <a:avLst/>
                <a:gdLst/>
                <a:ahLst/>
                <a:cxnLst>
                  <a:cxn ang="0">
                    <a:pos x="294" y="156"/>
                  </a:cxn>
                  <a:cxn ang="0">
                    <a:pos x="72" y="174"/>
                  </a:cxn>
                  <a:cxn ang="0">
                    <a:pos x="72" y="186"/>
                  </a:cxn>
                  <a:cxn ang="0">
                    <a:pos x="0" y="192"/>
                  </a:cxn>
                  <a:cxn ang="0">
                    <a:pos x="6" y="186"/>
                  </a:cxn>
                  <a:cxn ang="0">
                    <a:pos x="12" y="186"/>
                  </a:cxn>
                  <a:cxn ang="0">
                    <a:pos x="12" y="156"/>
                  </a:cxn>
                  <a:cxn ang="0">
                    <a:pos x="18" y="144"/>
                  </a:cxn>
                  <a:cxn ang="0">
                    <a:pos x="48" y="150"/>
                  </a:cxn>
                  <a:cxn ang="0">
                    <a:pos x="42" y="132"/>
                  </a:cxn>
                  <a:cxn ang="0">
                    <a:pos x="66" y="126"/>
                  </a:cxn>
                  <a:cxn ang="0">
                    <a:pos x="60" y="114"/>
                  </a:cxn>
                  <a:cxn ang="0">
                    <a:pos x="66" y="102"/>
                  </a:cxn>
                  <a:cxn ang="0">
                    <a:pos x="72" y="96"/>
                  </a:cxn>
                  <a:cxn ang="0">
                    <a:pos x="84" y="102"/>
                  </a:cxn>
                  <a:cxn ang="0">
                    <a:pos x="84" y="90"/>
                  </a:cxn>
                  <a:cxn ang="0">
                    <a:pos x="114" y="102"/>
                  </a:cxn>
                  <a:cxn ang="0">
                    <a:pos x="126" y="84"/>
                  </a:cxn>
                  <a:cxn ang="0">
                    <a:pos x="132" y="96"/>
                  </a:cxn>
                  <a:cxn ang="0">
                    <a:pos x="150" y="72"/>
                  </a:cxn>
                  <a:cxn ang="0">
                    <a:pos x="156" y="78"/>
                  </a:cxn>
                  <a:cxn ang="0">
                    <a:pos x="168" y="84"/>
                  </a:cxn>
                  <a:cxn ang="0">
                    <a:pos x="192" y="42"/>
                  </a:cxn>
                  <a:cxn ang="0">
                    <a:pos x="186" y="36"/>
                  </a:cxn>
                  <a:cxn ang="0">
                    <a:pos x="216" y="24"/>
                  </a:cxn>
                  <a:cxn ang="0">
                    <a:pos x="216" y="6"/>
                  </a:cxn>
                  <a:cxn ang="0">
                    <a:pos x="234" y="0"/>
                  </a:cxn>
                  <a:cxn ang="0">
                    <a:pos x="246" y="18"/>
                  </a:cxn>
                  <a:cxn ang="0">
                    <a:pos x="276" y="30"/>
                  </a:cxn>
                  <a:cxn ang="0">
                    <a:pos x="312" y="18"/>
                  </a:cxn>
                  <a:cxn ang="0">
                    <a:pos x="330" y="36"/>
                  </a:cxn>
                  <a:cxn ang="0">
                    <a:pos x="342" y="66"/>
                  </a:cxn>
                  <a:cxn ang="0">
                    <a:pos x="372" y="84"/>
                  </a:cxn>
                  <a:cxn ang="0">
                    <a:pos x="318" y="144"/>
                  </a:cxn>
                  <a:cxn ang="0">
                    <a:pos x="294" y="156"/>
                  </a:cxn>
                  <a:cxn ang="0">
                    <a:pos x="294" y="162"/>
                  </a:cxn>
                </a:cxnLst>
                <a:rect l="0" t="0" r="r" b="b"/>
                <a:pathLst>
                  <a:path w="372" h="192">
                    <a:moveTo>
                      <a:pt x="294" y="156"/>
                    </a:moveTo>
                    <a:lnTo>
                      <a:pt x="72" y="174"/>
                    </a:lnTo>
                    <a:lnTo>
                      <a:pt x="72" y="186"/>
                    </a:lnTo>
                    <a:lnTo>
                      <a:pt x="0" y="192"/>
                    </a:lnTo>
                    <a:lnTo>
                      <a:pt x="6" y="186"/>
                    </a:lnTo>
                    <a:lnTo>
                      <a:pt x="12" y="186"/>
                    </a:lnTo>
                    <a:lnTo>
                      <a:pt x="12" y="156"/>
                    </a:lnTo>
                    <a:lnTo>
                      <a:pt x="18" y="144"/>
                    </a:lnTo>
                    <a:lnTo>
                      <a:pt x="48" y="150"/>
                    </a:lnTo>
                    <a:lnTo>
                      <a:pt x="42" y="132"/>
                    </a:lnTo>
                    <a:lnTo>
                      <a:pt x="66" y="126"/>
                    </a:lnTo>
                    <a:lnTo>
                      <a:pt x="60" y="114"/>
                    </a:lnTo>
                    <a:lnTo>
                      <a:pt x="66" y="102"/>
                    </a:lnTo>
                    <a:lnTo>
                      <a:pt x="72" y="96"/>
                    </a:lnTo>
                    <a:lnTo>
                      <a:pt x="84" y="102"/>
                    </a:lnTo>
                    <a:lnTo>
                      <a:pt x="84" y="90"/>
                    </a:lnTo>
                    <a:lnTo>
                      <a:pt x="114" y="102"/>
                    </a:lnTo>
                    <a:lnTo>
                      <a:pt x="126" y="84"/>
                    </a:lnTo>
                    <a:lnTo>
                      <a:pt x="132" y="96"/>
                    </a:lnTo>
                    <a:lnTo>
                      <a:pt x="150" y="72"/>
                    </a:lnTo>
                    <a:lnTo>
                      <a:pt x="156" y="78"/>
                    </a:lnTo>
                    <a:lnTo>
                      <a:pt x="168" y="84"/>
                    </a:lnTo>
                    <a:lnTo>
                      <a:pt x="192" y="42"/>
                    </a:lnTo>
                    <a:lnTo>
                      <a:pt x="186" y="36"/>
                    </a:lnTo>
                    <a:lnTo>
                      <a:pt x="216" y="24"/>
                    </a:lnTo>
                    <a:lnTo>
                      <a:pt x="216" y="6"/>
                    </a:lnTo>
                    <a:lnTo>
                      <a:pt x="234" y="0"/>
                    </a:lnTo>
                    <a:lnTo>
                      <a:pt x="246" y="18"/>
                    </a:lnTo>
                    <a:lnTo>
                      <a:pt x="276" y="30"/>
                    </a:lnTo>
                    <a:lnTo>
                      <a:pt x="312" y="18"/>
                    </a:lnTo>
                    <a:lnTo>
                      <a:pt x="330" y="36"/>
                    </a:lnTo>
                    <a:lnTo>
                      <a:pt x="342" y="66"/>
                    </a:lnTo>
                    <a:lnTo>
                      <a:pt x="372" y="84"/>
                    </a:lnTo>
                    <a:lnTo>
                      <a:pt x="318" y="144"/>
                    </a:lnTo>
                    <a:lnTo>
                      <a:pt x="294" y="156"/>
                    </a:lnTo>
                    <a:lnTo>
                      <a:pt x="294" y="162"/>
                    </a:lnTo>
                  </a:path>
                </a:pathLst>
              </a:custGeom>
              <a:noFill/>
              <a:ln w="9525">
                <a:solidFill>
                  <a:srgbClr val="000000"/>
                </a:solidFill>
                <a:prstDash val="solid"/>
                <a:round/>
                <a:headEnd/>
                <a:tailEnd/>
              </a:ln>
            </p:spPr>
            <p:txBody>
              <a:bodyPr/>
              <a:lstStyle/>
              <a:p>
                <a:endParaRPr lang="en-US"/>
              </a:p>
            </p:txBody>
          </p:sp>
          <p:sp>
            <p:nvSpPr>
              <p:cNvPr id="364975" name="Freeform 431"/>
              <p:cNvSpPr>
                <a:spLocks noChangeAspect="1"/>
              </p:cNvSpPr>
              <p:nvPr/>
            </p:nvSpPr>
            <p:spPr bwMode="auto">
              <a:xfrm>
                <a:off x="1542" y="2640"/>
                <a:ext cx="288" cy="246"/>
              </a:xfrm>
              <a:custGeom>
                <a:avLst/>
                <a:gdLst/>
                <a:ahLst/>
                <a:cxnLst>
                  <a:cxn ang="0">
                    <a:pos x="258" y="174"/>
                  </a:cxn>
                  <a:cxn ang="0">
                    <a:pos x="216" y="162"/>
                  </a:cxn>
                  <a:cxn ang="0">
                    <a:pos x="204" y="174"/>
                  </a:cxn>
                  <a:cxn ang="0">
                    <a:pos x="228" y="180"/>
                  </a:cxn>
                  <a:cxn ang="0">
                    <a:pos x="246" y="174"/>
                  </a:cxn>
                  <a:cxn ang="0">
                    <a:pos x="240" y="186"/>
                  </a:cxn>
                  <a:cxn ang="0">
                    <a:pos x="252" y="192"/>
                  </a:cxn>
                  <a:cxn ang="0">
                    <a:pos x="258" y="180"/>
                  </a:cxn>
                  <a:cxn ang="0">
                    <a:pos x="276" y="174"/>
                  </a:cxn>
                  <a:cxn ang="0">
                    <a:pos x="276" y="186"/>
                  </a:cxn>
                  <a:cxn ang="0">
                    <a:pos x="252" y="210"/>
                  </a:cxn>
                  <a:cxn ang="0">
                    <a:pos x="258" y="222"/>
                  </a:cxn>
                  <a:cxn ang="0">
                    <a:pos x="288" y="234"/>
                  </a:cxn>
                  <a:cxn ang="0">
                    <a:pos x="282" y="246"/>
                  </a:cxn>
                  <a:cxn ang="0">
                    <a:pos x="276" y="240"/>
                  </a:cxn>
                  <a:cxn ang="0">
                    <a:pos x="270" y="246"/>
                  </a:cxn>
                  <a:cxn ang="0">
                    <a:pos x="264" y="228"/>
                  </a:cxn>
                  <a:cxn ang="0">
                    <a:pos x="228" y="216"/>
                  </a:cxn>
                  <a:cxn ang="0">
                    <a:pos x="234" y="234"/>
                  </a:cxn>
                  <a:cxn ang="0">
                    <a:pos x="222" y="240"/>
                  </a:cxn>
                  <a:cxn ang="0">
                    <a:pos x="216" y="228"/>
                  </a:cxn>
                  <a:cxn ang="0">
                    <a:pos x="210" y="234"/>
                  </a:cxn>
                  <a:cxn ang="0">
                    <a:pos x="204" y="228"/>
                  </a:cxn>
                  <a:cxn ang="0">
                    <a:pos x="198" y="240"/>
                  </a:cxn>
                  <a:cxn ang="0">
                    <a:pos x="186" y="246"/>
                  </a:cxn>
                  <a:cxn ang="0">
                    <a:pos x="174" y="240"/>
                  </a:cxn>
                  <a:cxn ang="0">
                    <a:pos x="162" y="222"/>
                  </a:cxn>
                  <a:cxn ang="0">
                    <a:pos x="144" y="216"/>
                  </a:cxn>
                  <a:cxn ang="0">
                    <a:pos x="144" y="204"/>
                  </a:cxn>
                  <a:cxn ang="0">
                    <a:pos x="126" y="204"/>
                  </a:cxn>
                  <a:cxn ang="0">
                    <a:pos x="126" y="198"/>
                  </a:cxn>
                  <a:cxn ang="0">
                    <a:pos x="108" y="204"/>
                  </a:cxn>
                  <a:cxn ang="0">
                    <a:pos x="120" y="216"/>
                  </a:cxn>
                  <a:cxn ang="0">
                    <a:pos x="102" y="222"/>
                  </a:cxn>
                  <a:cxn ang="0">
                    <a:pos x="54" y="204"/>
                  </a:cxn>
                  <a:cxn ang="0">
                    <a:pos x="18" y="210"/>
                  </a:cxn>
                  <a:cxn ang="0">
                    <a:pos x="12" y="204"/>
                  </a:cxn>
                  <a:cxn ang="0">
                    <a:pos x="24" y="192"/>
                  </a:cxn>
                  <a:cxn ang="0">
                    <a:pos x="24" y="156"/>
                  </a:cxn>
                  <a:cxn ang="0">
                    <a:pos x="36" y="126"/>
                  </a:cxn>
                  <a:cxn ang="0">
                    <a:pos x="6" y="66"/>
                  </a:cxn>
                  <a:cxn ang="0">
                    <a:pos x="0" y="0"/>
                  </a:cxn>
                  <a:cxn ang="0">
                    <a:pos x="162" y="0"/>
                  </a:cxn>
                  <a:cxn ang="0">
                    <a:pos x="162" y="24"/>
                  </a:cxn>
                  <a:cxn ang="0">
                    <a:pos x="168" y="18"/>
                  </a:cxn>
                  <a:cxn ang="0">
                    <a:pos x="162" y="30"/>
                  </a:cxn>
                  <a:cxn ang="0">
                    <a:pos x="174" y="36"/>
                  </a:cxn>
                  <a:cxn ang="0">
                    <a:pos x="162" y="48"/>
                  </a:cxn>
                  <a:cxn ang="0">
                    <a:pos x="168" y="48"/>
                  </a:cxn>
                  <a:cxn ang="0">
                    <a:pos x="144" y="84"/>
                  </a:cxn>
                  <a:cxn ang="0">
                    <a:pos x="138" y="126"/>
                  </a:cxn>
                  <a:cxn ang="0">
                    <a:pos x="240" y="120"/>
                  </a:cxn>
                  <a:cxn ang="0">
                    <a:pos x="240" y="144"/>
                  </a:cxn>
                  <a:cxn ang="0">
                    <a:pos x="252" y="168"/>
                  </a:cxn>
                  <a:cxn ang="0">
                    <a:pos x="258" y="174"/>
                  </a:cxn>
                </a:cxnLst>
                <a:rect l="0" t="0" r="r" b="b"/>
                <a:pathLst>
                  <a:path w="288" h="246">
                    <a:moveTo>
                      <a:pt x="258" y="174"/>
                    </a:moveTo>
                    <a:lnTo>
                      <a:pt x="216" y="162"/>
                    </a:lnTo>
                    <a:lnTo>
                      <a:pt x="204" y="174"/>
                    </a:lnTo>
                    <a:lnTo>
                      <a:pt x="228" y="180"/>
                    </a:lnTo>
                    <a:lnTo>
                      <a:pt x="246" y="174"/>
                    </a:lnTo>
                    <a:lnTo>
                      <a:pt x="240" y="186"/>
                    </a:lnTo>
                    <a:lnTo>
                      <a:pt x="252" y="192"/>
                    </a:lnTo>
                    <a:lnTo>
                      <a:pt x="258" y="180"/>
                    </a:lnTo>
                    <a:lnTo>
                      <a:pt x="276" y="174"/>
                    </a:lnTo>
                    <a:lnTo>
                      <a:pt x="276" y="186"/>
                    </a:lnTo>
                    <a:lnTo>
                      <a:pt x="252" y="210"/>
                    </a:lnTo>
                    <a:lnTo>
                      <a:pt x="258" y="222"/>
                    </a:lnTo>
                    <a:lnTo>
                      <a:pt x="288" y="234"/>
                    </a:lnTo>
                    <a:lnTo>
                      <a:pt x="282" y="246"/>
                    </a:lnTo>
                    <a:lnTo>
                      <a:pt x="276" y="240"/>
                    </a:lnTo>
                    <a:lnTo>
                      <a:pt x="270" y="246"/>
                    </a:lnTo>
                    <a:lnTo>
                      <a:pt x="264" y="228"/>
                    </a:lnTo>
                    <a:lnTo>
                      <a:pt x="228" y="216"/>
                    </a:lnTo>
                    <a:lnTo>
                      <a:pt x="234" y="234"/>
                    </a:lnTo>
                    <a:lnTo>
                      <a:pt x="222" y="240"/>
                    </a:lnTo>
                    <a:lnTo>
                      <a:pt x="216" y="228"/>
                    </a:lnTo>
                    <a:lnTo>
                      <a:pt x="210" y="234"/>
                    </a:lnTo>
                    <a:lnTo>
                      <a:pt x="204" y="228"/>
                    </a:lnTo>
                    <a:lnTo>
                      <a:pt x="198" y="240"/>
                    </a:lnTo>
                    <a:lnTo>
                      <a:pt x="186" y="246"/>
                    </a:lnTo>
                    <a:lnTo>
                      <a:pt x="174" y="240"/>
                    </a:lnTo>
                    <a:lnTo>
                      <a:pt x="162" y="222"/>
                    </a:lnTo>
                    <a:lnTo>
                      <a:pt x="144" y="216"/>
                    </a:lnTo>
                    <a:lnTo>
                      <a:pt x="144" y="204"/>
                    </a:lnTo>
                    <a:lnTo>
                      <a:pt x="126" y="204"/>
                    </a:lnTo>
                    <a:lnTo>
                      <a:pt x="126" y="198"/>
                    </a:lnTo>
                    <a:lnTo>
                      <a:pt x="108" y="204"/>
                    </a:lnTo>
                    <a:lnTo>
                      <a:pt x="120" y="216"/>
                    </a:lnTo>
                    <a:lnTo>
                      <a:pt x="102" y="222"/>
                    </a:lnTo>
                    <a:lnTo>
                      <a:pt x="54" y="204"/>
                    </a:lnTo>
                    <a:lnTo>
                      <a:pt x="18" y="210"/>
                    </a:lnTo>
                    <a:lnTo>
                      <a:pt x="12" y="204"/>
                    </a:lnTo>
                    <a:lnTo>
                      <a:pt x="24" y="192"/>
                    </a:lnTo>
                    <a:lnTo>
                      <a:pt x="24" y="156"/>
                    </a:lnTo>
                    <a:lnTo>
                      <a:pt x="36" y="126"/>
                    </a:lnTo>
                    <a:lnTo>
                      <a:pt x="6" y="66"/>
                    </a:lnTo>
                    <a:lnTo>
                      <a:pt x="0" y="0"/>
                    </a:lnTo>
                    <a:lnTo>
                      <a:pt x="162" y="0"/>
                    </a:lnTo>
                    <a:lnTo>
                      <a:pt x="162" y="24"/>
                    </a:lnTo>
                    <a:lnTo>
                      <a:pt x="168" y="18"/>
                    </a:lnTo>
                    <a:lnTo>
                      <a:pt x="162" y="30"/>
                    </a:lnTo>
                    <a:lnTo>
                      <a:pt x="174" y="36"/>
                    </a:lnTo>
                    <a:lnTo>
                      <a:pt x="162" y="48"/>
                    </a:lnTo>
                    <a:lnTo>
                      <a:pt x="168" y="48"/>
                    </a:lnTo>
                    <a:lnTo>
                      <a:pt x="144" y="84"/>
                    </a:lnTo>
                    <a:lnTo>
                      <a:pt x="138" y="126"/>
                    </a:lnTo>
                    <a:lnTo>
                      <a:pt x="240" y="120"/>
                    </a:lnTo>
                    <a:lnTo>
                      <a:pt x="240" y="144"/>
                    </a:lnTo>
                    <a:lnTo>
                      <a:pt x="252" y="168"/>
                    </a:lnTo>
                    <a:lnTo>
                      <a:pt x="258" y="174"/>
                    </a:lnTo>
                    <a:close/>
                  </a:path>
                </a:pathLst>
              </a:custGeom>
              <a:solidFill>
                <a:srgbClr val="FF4500"/>
              </a:solidFill>
              <a:ln w="9525">
                <a:solidFill>
                  <a:srgbClr val="FF4500"/>
                </a:solidFill>
                <a:prstDash val="solid"/>
                <a:round/>
                <a:headEnd/>
                <a:tailEnd/>
              </a:ln>
            </p:spPr>
            <p:txBody>
              <a:bodyPr/>
              <a:lstStyle/>
              <a:p>
                <a:endParaRPr lang="en-US"/>
              </a:p>
            </p:txBody>
          </p:sp>
          <p:sp>
            <p:nvSpPr>
              <p:cNvPr id="364976" name="Freeform 432"/>
              <p:cNvSpPr>
                <a:spLocks noChangeAspect="1"/>
              </p:cNvSpPr>
              <p:nvPr/>
            </p:nvSpPr>
            <p:spPr bwMode="auto">
              <a:xfrm>
                <a:off x="1542" y="2640"/>
                <a:ext cx="288" cy="246"/>
              </a:xfrm>
              <a:custGeom>
                <a:avLst/>
                <a:gdLst/>
                <a:ahLst/>
                <a:cxnLst>
                  <a:cxn ang="0">
                    <a:pos x="258" y="174"/>
                  </a:cxn>
                  <a:cxn ang="0">
                    <a:pos x="216" y="162"/>
                  </a:cxn>
                  <a:cxn ang="0">
                    <a:pos x="204" y="174"/>
                  </a:cxn>
                  <a:cxn ang="0">
                    <a:pos x="228" y="180"/>
                  </a:cxn>
                  <a:cxn ang="0">
                    <a:pos x="246" y="174"/>
                  </a:cxn>
                  <a:cxn ang="0">
                    <a:pos x="240" y="186"/>
                  </a:cxn>
                  <a:cxn ang="0">
                    <a:pos x="252" y="192"/>
                  </a:cxn>
                  <a:cxn ang="0">
                    <a:pos x="258" y="180"/>
                  </a:cxn>
                  <a:cxn ang="0">
                    <a:pos x="276" y="174"/>
                  </a:cxn>
                  <a:cxn ang="0">
                    <a:pos x="276" y="186"/>
                  </a:cxn>
                  <a:cxn ang="0">
                    <a:pos x="252" y="210"/>
                  </a:cxn>
                  <a:cxn ang="0">
                    <a:pos x="258" y="222"/>
                  </a:cxn>
                  <a:cxn ang="0">
                    <a:pos x="288" y="234"/>
                  </a:cxn>
                  <a:cxn ang="0">
                    <a:pos x="282" y="246"/>
                  </a:cxn>
                  <a:cxn ang="0">
                    <a:pos x="276" y="240"/>
                  </a:cxn>
                  <a:cxn ang="0">
                    <a:pos x="270" y="246"/>
                  </a:cxn>
                  <a:cxn ang="0">
                    <a:pos x="264" y="228"/>
                  </a:cxn>
                  <a:cxn ang="0">
                    <a:pos x="228" y="216"/>
                  </a:cxn>
                  <a:cxn ang="0">
                    <a:pos x="234" y="234"/>
                  </a:cxn>
                  <a:cxn ang="0">
                    <a:pos x="222" y="240"/>
                  </a:cxn>
                  <a:cxn ang="0">
                    <a:pos x="216" y="228"/>
                  </a:cxn>
                  <a:cxn ang="0">
                    <a:pos x="210" y="234"/>
                  </a:cxn>
                  <a:cxn ang="0">
                    <a:pos x="204" y="228"/>
                  </a:cxn>
                  <a:cxn ang="0">
                    <a:pos x="198" y="240"/>
                  </a:cxn>
                  <a:cxn ang="0">
                    <a:pos x="186" y="246"/>
                  </a:cxn>
                  <a:cxn ang="0">
                    <a:pos x="174" y="240"/>
                  </a:cxn>
                  <a:cxn ang="0">
                    <a:pos x="162" y="222"/>
                  </a:cxn>
                  <a:cxn ang="0">
                    <a:pos x="144" y="216"/>
                  </a:cxn>
                  <a:cxn ang="0">
                    <a:pos x="144" y="204"/>
                  </a:cxn>
                  <a:cxn ang="0">
                    <a:pos x="126" y="204"/>
                  </a:cxn>
                  <a:cxn ang="0">
                    <a:pos x="126" y="198"/>
                  </a:cxn>
                  <a:cxn ang="0">
                    <a:pos x="108" y="204"/>
                  </a:cxn>
                  <a:cxn ang="0">
                    <a:pos x="120" y="216"/>
                  </a:cxn>
                  <a:cxn ang="0">
                    <a:pos x="102" y="222"/>
                  </a:cxn>
                  <a:cxn ang="0">
                    <a:pos x="54" y="204"/>
                  </a:cxn>
                  <a:cxn ang="0">
                    <a:pos x="18" y="210"/>
                  </a:cxn>
                  <a:cxn ang="0">
                    <a:pos x="12" y="204"/>
                  </a:cxn>
                  <a:cxn ang="0">
                    <a:pos x="24" y="192"/>
                  </a:cxn>
                  <a:cxn ang="0">
                    <a:pos x="24" y="156"/>
                  </a:cxn>
                  <a:cxn ang="0">
                    <a:pos x="36" y="126"/>
                  </a:cxn>
                  <a:cxn ang="0">
                    <a:pos x="6" y="66"/>
                  </a:cxn>
                  <a:cxn ang="0">
                    <a:pos x="0" y="0"/>
                  </a:cxn>
                  <a:cxn ang="0">
                    <a:pos x="162" y="0"/>
                  </a:cxn>
                  <a:cxn ang="0">
                    <a:pos x="162" y="24"/>
                  </a:cxn>
                  <a:cxn ang="0">
                    <a:pos x="168" y="18"/>
                  </a:cxn>
                  <a:cxn ang="0">
                    <a:pos x="162" y="30"/>
                  </a:cxn>
                  <a:cxn ang="0">
                    <a:pos x="174" y="36"/>
                  </a:cxn>
                  <a:cxn ang="0">
                    <a:pos x="162" y="48"/>
                  </a:cxn>
                  <a:cxn ang="0">
                    <a:pos x="168" y="48"/>
                  </a:cxn>
                  <a:cxn ang="0">
                    <a:pos x="144" y="84"/>
                  </a:cxn>
                  <a:cxn ang="0">
                    <a:pos x="138" y="126"/>
                  </a:cxn>
                  <a:cxn ang="0">
                    <a:pos x="240" y="120"/>
                  </a:cxn>
                  <a:cxn ang="0">
                    <a:pos x="240" y="144"/>
                  </a:cxn>
                  <a:cxn ang="0">
                    <a:pos x="252" y="168"/>
                  </a:cxn>
                  <a:cxn ang="0">
                    <a:pos x="258" y="174"/>
                  </a:cxn>
                  <a:cxn ang="0">
                    <a:pos x="258" y="180"/>
                  </a:cxn>
                </a:cxnLst>
                <a:rect l="0" t="0" r="r" b="b"/>
                <a:pathLst>
                  <a:path w="288" h="246">
                    <a:moveTo>
                      <a:pt x="258" y="174"/>
                    </a:moveTo>
                    <a:lnTo>
                      <a:pt x="216" y="162"/>
                    </a:lnTo>
                    <a:lnTo>
                      <a:pt x="204" y="174"/>
                    </a:lnTo>
                    <a:lnTo>
                      <a:pt x="228" y="180"/>
                    </a:lnTo>
                    <a:lnTo>
                      <a:pt x="246" y="174"/>
                    </a:lnTo>
                    <a:lnTo>
                      <a:pt x="240" y="186"/>
                    </a:lnTo>
                    <a:lnTo>
                      <a:pt x="252" y="192"/>
                    </a:lnTo>
                    <a:lnTo>
                      <a:pt x="258" y="180"/>
                    </a:lnTo>
                    <a:lnTo>
                      <a:pt x="276" y="174"/>
                    </a:lnTo>
                    <a:lnTo>
                      <a:pt x="276" y="186"/>
                    </a:lnTo>
                    <a:lnTo>
                      <a:pt x="252" y="210"/>
                    </a:lnTo>
                    <a:lnTo>
                      <a:pt x="258" y="222"/>
                    </a:lnTo>
                    <a:lnTo>
                      <a:pt x="288" y="234"/>
                    </a:lnTo>
                    <a:lnTo>
                      <a:pt x="282" y="246"/>
                    </a:lnTo>
                    <a:lnTo>
                      <a:pt x="276" y="240"/>
                    </a:lnTo>
                    <a:lnTo>
                      <a:pt x="270" y="246"/>
                    </a:lnTo>
                    <a:lnTo>
                      <a:pt x="264" y="228"/>
                    </a:lnTo>
                    <a:lnTo>
                      <a:pt x="228" y="216"/>
                    </a:lnTo>
                    <a:lnTo>
                      <a:pt x="234" y="234"/>
                    </a:lnTo>
                    <a:lnTo>
                      <a:pt x="222" y="240"/>
                    </a:lnTo>
                    <a:lnTo>
                      <a:pt x="216" y="228"/>
                    </a:lnTo>
                    <a:lnTo>
                      <a:pt x="210" y="234"/>
                    </a:lnTo>
                    <a:lnTo>
                      <a:pt x="204" y="228"/>
                    </a:lnTo>
                    <a:lnTo>
                      <a:pt x="198" y="240"/>
                    </a:lnTo>
                    <a:lnTo>
                      <a:pt x="186" y="246"/>
                    </a:lnTo>
                    <a:lnTo>
                      <a:pt x="174" y="240"/>
                    </a:lnTo>
                    <a:lnTo>
                      <a:pt x="162" y="222"/>
                    </a:lnTo>
                    <a:lnTo>
                      <a:pt x="144" y="216"/>
                    </a:lnTo>
                    <a:lnTo>
                      <a:pt x="144" y="204"/>
                    </a:lnTo>
                    <a:lnTo>
                      <a:pt x="126" y="204"/>
                    </a:lnTo>
                    <a:lnTo>
                      <a:pt x="126" y="198"/>
                    </a:lnTo>
                    <a:lnTo>
                      <a:pt x="108" y="204"/>
                    </a:lnTo>
                    <a:lnTo>
                      <a:pt x="120" y="216"/>
                    </a:lnTo>
                    <a:lnTo>
                      <a:pt x="102" y="222"/>
                    </a:lnTo>
                    <a:lnTo>
                      <a:pt x="54" y="204"/>
                    </a:lnTo>
                    <a:lnTo>
                      <a:pt x="18" y="210"/>
                    </a:lnTo>
                    <a:lnTo>
                      <a:pt x="12" y="204"/>
                    </a:lnTo>
                    <a:lnTo>
                      <a:pt x="24" y="192"/>
                    </a:lnTo>
                    <a:lnTo>
                      <a:pt x="24" y="156"/>
                    </a:lnTo>
                    <a:lnTo>
                      <a:pt x="36" y="126"/>
                    </a:lnTo>
                    <a:lnTo>
                      <a:pt x="6" y="66"/>
                    </a:lnTo>
                    <a:lnTo>
                      <a:pt x="0" y="0"/>
                    </a:lnTo>
                    <a:lnTo>
                      <a:pt x="162" y="0"/>
                    </a:lnTo>
                    <a:lnTo>
                      <a:pt x="162" y="24"/>
                    </a:lnTo>
                    <a:lnTo>
                      <a:pt x="168" y="18"/>
                    </a:lnTo>
                    <a:lnTo>
                      <a:pt x="162" y="30"/>
                    </a:lnTo>
                    <a:lnTo>
                      <a:pt x="174" y="36"/>
                    </a:lnTo>
                    <a:lnTo>
                      <a:pt x="162" y="48"/>
                    </a:lnTo>
                    <a:lnTo>
                      <a:pt x="168" y="48"/>
                    </a:lnTo>
                    <a:lnTo>
                      <a:pt x="144" y="84"/>
                    </a:lnTo>
                    <a:lnTo>
                      <a:pt x="138" y="126"/>
                    </a:lnTo>
                    <a:lnTo>
                      <a:pt x="240" y="120"/>
                    </a:lnTo>
                    <a:lnTo>
                      <a:pt x="240" y="144"/>
                    </a:lnTo>
                    <a:lnTo>
                      <a:pt x="252" y="168"/>
                    </a:lnTo>
                    <a:lnTo>
                      <a:pt x="258" y="174"/>
                    </a:lnTo>
                    <a:lnTo>
                      <a:pt x="258" y="180"/>
                    </a:lnTo>
                  </a:path>
                </a:pathLst>
              </a:custGeom>
              <a:noFill/>
              <a:ln w="9525">
                <a:solidFill>
                  <a:srgbClr val="000000"/>
                </a:solidFill>
                <a:prstDash val="solid"/>
                <a:round/>
                <a:headEnd/>
                <a:tailEnd/>
              </a:ln>
            </p:spPr>
            <p:txBody>
              <a:bodyPr/>
              <a:lstStyle/>
              <a:p>
                <a:endParaRPr lang="en-US"/>
              </a:p>
            </p:txBody>
          </p:sp>
          <p:sp>
            <p:nvSpPr>
              <p:cNvPr id="364977" name="Freeform 433"/>
              <p:cNvSpPr>
                <a:spLocks noChangeAspect="1"/>
              </p:cNvSpPr>
              <p:nvPr/>
            </p:nvSpPr>
            <p:spPr bwMode="auto">
              <a:xfrm>
                <a:off x="2556" y="1548"/>
                <a:ext cx="186" cy="294"/>
              </a:xfrm>
              <a:custGeom>
                <a:avLst/>
                <a:gdLst/>
                <a:ahLst/>
                <a:cxnLst>
                  <a:cxn ang="0">
                    <a:pos x="54" y="294"/>
                  </a:cxn>
                  <a:cxn ang="0">
                    <a:pos x="48" y="294"/>
                  </a:cxn>
                  <a:cxn ang="0">
                    <a:pos x="36" y="276"/>
                  </a:cxn>
                  <a:cxn ang="0">
                    <a:pos x="0" y="162"/>
                  </a:cxn>
                  <a:cxn ang="0">
                    <a:pos x="12" y="162"/>
                  </a:cxn>
                  <a:cxn ang="0">
                    <a:pos x="12" y="150"/>
                  </a:cxn>
                  <a:cxn ang="0">
                    <a:pos x="18" y="150"/>
                  </a:cxn>
                  <a:cxn ang="0">
                    <a:pos x="12" y="144"/>
                  </a:cxn>
                  <a:cxn ang="0">
                    <a:pos x="24" y="114"/>
                  </a:cxn>
                  <a:cxn ang="0">
                    <a:pos x="24" y="60"/>
                  </a:cxn>
                  <a:cxn ang="0">
                    <a:pos x="42" y="6"/>
                  </a:cxn>
                  <a:cxn ang="0">
                    <a:pos x="48" y="6"/>
                  </a:cxn>
                  <a:cxn ang="0">
                    <a:pos x="60" y="18"/>
                  </a:cxn>
                  <a:cxn ang="0">
                    <a:pos x="90" y="0"/>
                  </a:cxn>
                  <a:cxn ang="0">
                    <a:pos x="114" y="18"/>
                  </a:cxn>
                  <a:cxn ang="0">
                    <a:pos x="138" y="96"/>
                  </a:cxn>
                  <a:cxn ang="0">
                    <a:pos x="150" y="96"/>
                  </a:cxn>
                  <a:cxn ang="0">
                    <a:pos x="156" y="120"/>
                  </a:cxn>
                  <a:cxn ang="0">
                    <a:pos x="174" y="120"/>
                  </a:cxn>
                  <a:cxn ang="0">
                    <a:pos x="180" y="138"/>
                  </a:cxn>
                  <a:cxn ang="0">
                    <a:pos x="186" y="138"/>
                  </a:cxn>
                  <a:cxn ang="0">
                    <a:pos x="180" y="156"/>
                  </a:cxn>
                  <a:cxn ang="0">
                    <a:pos x="156" y="168"/>
                  </a:cxn>
                  <a:cxn ang="0">
                    <a:pos x="150" y="186"/>
                  </a:cxn>
                  <a:cxn ang="0">
                    <a:pos x="138" y="174"/>
                  </a:cxn>
                  <a:cxn ang="0">
                    <a:pos x="132" y="186"/>
                  </a:cxn>
                  <a:cxn ang="0">
                    <a:pos x="126" y="180"/>
                  </a:cxn>
                  <a:cxn ang="0">
                    <a:pos x="126" y="192"/>
                  </a:cxn>
                  <a:cxn ang="0">
                    <a:pos x="114" y="192"/>
                  </a:cxn>
                  <a:cxn ang="0">
                    <a:pos x="120" y="186"/>
                  </a:cxn>
                  <a:cxn ang="0">
                    <a:pos x="114" y="180"/>
                  </a:cxn>
                  <a:cxn ang="0">
                    <a:pos x="102" y="222"/>
                  </a:cxn>
                  <a:cxn ang="0">
                    <a:pos x="96" y="216"/>
                  </a:cxn>
                  <a:cxn ang="0">
                    <a:pos x="96" y="234"/>
                  </a:cxn>
                  <a:cxn ang="0">
                    <a:pos x="78" y="234"/>
                  </a:cxn>
                  <a:cxn ang="0">
                    <a:pos x="84" y="246"/>
                  </a:cxn>
                  <a:cxn ang="0">
                    <a:pos x="78" y="234"/>
                  </a:cxn>
                  <a:cxn ang="0">
                    <a:pos x="66" y="240"/>
                  </a:cxn>
                  <a:cxn ang="0">
                    <a:pos x="54" y="294"/>
                  </a:cxn>
                </a:cxnLst>
                <a:rect l="0" t="0" r="r" b="b"/>
                <a:pathLst>
                  <a:path w="186" h="294">
                    <a:moveTo>
                      <a:pt x="54" y="294"/>
                    </a:moveTo>
                    <a:lnTo>
                      <a:pt x="48" y="294"/>
                    </a:lnTo>
                    <a:lnTo>
                      <a:pt x="36" y="276"/>
                    </a:lnTo>
                    <a:lnTo>
                      <a:pt x="0" y="162"/>
                    </a:lnTo>
                    <a:lnTo>
                      <a:pt x="12" y="162"/>
                    </a:lnTo>
                    <a:lnTo>
                      <a:pt x="12" y="150"/>
                    </a:lnTo>
                    <a:lnTo>
                      <a:pt x="18" y="150"/>
                    </a:lnTo>
                    <a:lnTo>
                      <a:pt x="12" y="144"/>
                    </a:lnTo>
                    <a:lnTo>
                      <a:pt x="24" y="114"/>
                    </a:lnTo>
                    <a:lnTo>
                      <a:pt x="24" y="60"/>
                    </a:lnTo>
                    <a:lnTo>
                      <a:pt x="42" y="6"/>
                    </a:lnTo>
                    <a:lnTo>
                      <a:pt x="48" y="6"/>
                    </a:lnTo>
                    <a:lnTo>
                      <a:pt x="60" y="18"/>
                    </a:lnTo>
                    <a:lnTo>
                      <a:pt x="90" y="0"/>
                    </a:lnTo>
                    <a:lnTo>
                      <a:pt x="114" y="18"/>
                    </a:lnTo>
                    <a:lnTo>
                      <a:pt x="138" y="96"/>
                    </a:lnTo>
                    <a:lnTo>
                      <a:pt x="150" y="96"/>
                    </a:lnTo>
                    <a:lnTo>
                      <a:pt x="156" y="120"/>
                    </a:lnTo>
                    <a:lnTo>
                      <a:pt x="174" y="120"/>
                    </a:lnTo>
                    <a:lnTo>
                      <a:pt x="180" y="138"/>
                    </a:lnTo>
                    <a:lnTo>
                      <a:pt x="186" y="138"/>
                    </a:lnTo>
                    <a:lnTo>
                      <a:pt x="180" y="156"/>
                    </a:lnTo>
                    <a:lnTo>
                      <a:pt x="156" y="168"/>
                    </a:lnTo>
                    <a:lnTo>
                      <a:pt x="150" y="186"/>
                    </a:lnTo>
                    <a:lnTo>
                      <a:pt x="138" y="174"/>
                    </a:lnTo>
                    <a:lnTo>
                      <a:pt x="132" y="186"/>
                    </a:lnTo>
                    <a:lnTo>
                      <a:pt x="126" y="180"/>
                    </a:lnTo>
                    <a:lnTo>
                      <a:pt x="126" y="192"/>
                    </a:lnTo>
                    <a:lnTo>
                      <a:pt x="114" y="192"/>
                    </a:lnTo>
                    <a:lnTo>
                      <a:pt x="120" y="186"/>
                    </a:lnTo>
                    <a:lnTo>
                      <a:pt x="114" y="180"/>
                    </a:lnTo>
                    <a:lnTo>
                      <a:pt x="102" y="222"/>
                    </a:lnTo>
                    <a:lnTo>
                      <a:pt x="96" y="216"/>
                    </a:lnTo>
                    <a:lnTo>
                      <a:pt x="96" y="234"/>
                    </a:lnTo>
                    <a:lnTo>
                      <a:pt x="78" y="234"/>
                    </a:lnTo>
                    <a:lnTo>
                      <a:pt x="84" y="246"/>
                    </a:lnTo>
                    <a:lnTo>
                      <a:pt x="78" y="234"/>
                    </a:lnTo>
                    <a:lnTo>
                      <a:pt x="66" y="240"/>
                    </a:lnTo>
                    <a:lnTo>
                      <a:pt x="54" y="294"/>
                    </a:lnTo>
                    <a:close/>
                  </a:path>
                </a:pathLst>
              </a:custGeom>
              <a:solidFill>
                <a:srgbClr val="FF8C00"/>
              </a:solidFill>
              <a:ln w="9525">
                <a:solidFill>
                  <a:srgbClr val="FF8C00"/>
                </a:solidFill>
                <a:prstDash val="solid"/>
                <a:round/>
                <a:headEnd/>
                <a:tailEnd/>
              </a:ln>
            </p:spPr>
            <p:txBody>
              <a:bodyPr/>
              <a:lstStyle/>
              <a:p>
                <a:endParaRPr lang="en-US"/>
              </a:p>
            </p:txBody>
          </p:sp>
          <p:sp>
            <p:nvSpPr>
              <p:cNvPr id="364978" name="Freeform 434"/>
              <p:cNvSpPr>
                <a:spLocks noChangeAspect="1"/>
              </p:cNvSpPr>
              <p:nvPr/>
            </p:nvSpPr>
            <p:spPr bwMode="auto">
              <a:xfrm>
                <a:off x="2556" y="1548"/>
                <a:ext cx="186" cy="300"/>
              </a:xfrm>
              <a:custGeom>
                <a:avLst/>
                <a:gdLst/>
                <a:ahLst/>
                <a:cxnLst>
                  <a:cxn ang="0">
                    <a:pos x="54" y="294"/>
                  </a:cxn>
                  <a:cxn ang="0">
                    <a:pos x="48" y="294"/>
                  </a:cxn>
                  <a:cxn ang="0">
                    <a:pos x="36" y="276"/>
                  </a:cxn>
                  <a:cxn ang="0">
                    <a:pos x="0" y="162"/>
                  </a:cxn>
                  <a:cxn ang="0">
                    <a:pos x="12" y="162"/>
                  </a:cxn>
                  <a:cxn ang="0">
                    <a:pos x="12" y="150"/>
                  </a:cxn>
                  <a:cxn ang="0">
                    <a:pos x="18" y="150"/>
                  </a:cxn>
                  <a:cxn ang="0">
                    <a:pos x="12" y="144"/>
                  </a:cxn>
                  <a:cxn ang="0">
                    <a:pos x="24" y="114"/>
                  </a:cxn>
                  <a:cxn ang="0">
                    <a:pos x="24" y="60"/>
                  </a:cxn>
                  <a:cxn ang="0">
                    <a:pos x="42" y="6"/>
                  </a:cxn>
                  <a:cxn ang="0">
                    <a:pos x="48" y="6"/>
                  </a:cxn>
                  <a:cxn ang="0">
                    <a:pos x="60" y="18"/>
                  </a:cxn>
                  <a:cxn ang="0">
                    <a:pos x="90" y="0"/>
                  </a:cxn>
                  <a:cxn ang="0">
                    <a:pos x="114" y="18"/>
                  </a:cxn>
                  <a:cxn ang="0">
                    <a:pos x="138" y="96"/>
                  </a:cxn>
                  <a:cxn ang="0">
                    <a:pos x="150" y="96"/>
                  </a:cxn>
                  <a:cxn ang="0">
                    <a:pos x="156" y="120"/>
                  </a:cxn>
                  <a:cxn ang="0">
                    <a:pos x="174" y="120"/>
                  </a:cxn>
                  <a:cxn ang="0">
                    <a:pos x="180" y="138"/>
                  </a:cxn>
                  <a:cxn ang="0">
                    <a:pos x="186" y="138"/>
                  </a:cxn>
                  <a:cxn ang="0">
                    <a:pos x="180" y="156"/>
                  </a:cxn>
                  <a:cxn ang="0">
                    <a:pos x="156" y="168"/>
                  </a:cxn>
                  <a:cxn ang="0">
                    <a:pos x="150" y="186"/>
                  </a:cxn>
                  <a:cxn ang="0">
                    <a:pos x="138" y="174"/>
                  </a:cxn>
                  <a:cxn ang="0">
                    <a:pos x="132" y="186"/>
                  </a:cxn>
                  <a:cxn ang="0">
                    <a:pos x="126" y="180"/>
                  </a:cxn>
                  <a:cxn ang="0">
                    <a:pos x="126" y="192"/>
                  </a:cxn>
                  <a:cxn ang="0">
                    <a:pos x="114" y="192"/>
                  </a:cxn>
                  <a:cxn ang="0">
                    <a:pos x="120" y="186"/>
                  </a:cxn>
                  <a:cxn ang="0">
                    <a:pos x="114" y="180"/>
                  </a:cxn>
                  <a:cxn ang="0">
                    <a:pos x="102" y="222"/>
                  </a:cxn>
                  <a:cxn ang="0">
                    <a:pos x="96" y="216"/>
                  </a:cxn>
                  <a:cxn ang="0">
                    <a:pos x="96" y="234"/>
                  </a:cxn>
                  <a:cxn ang="0">
                    <a:pos x="78" y="234"/>
                  </a:cxn>
                  <a:cxn ang="0">
                    <a:pos x="84" y="246"/>
                  </a:cxn>
                  <a:cxn ang="0">
                    <a:pos x="78" y="234"/>
                  </a:cxn>
                  <a:cxn ang="0">
                    <a:pos x="66" y="240"/>
                  </a:cxn>
                  <a:cxn ang="0">
                    <a:pos x="54" y="294"/>
                  </a:cxn>
                  <a:cxn ang="0">
                    <a:pos x="54" y="300"/>
                  </a:cxn>
                </a:cxnLst>
                <a:rect l="0" t="0" r="r" b="b"/>
                <a:pathLst>
                  <a:path w="186" h="300">
                    <a:moveTo>
                      <a:pt x="54" y="294"/>
                    </a:moveTo>
                    <a:lnTo>
                      <a:pt x="48" y="294"/>
                    </a:lnTo>
                    <a:lnTo>
                      <a:pt x="36" y="276"/>
                    </a:lnTo>
                    <a:lnTo>
                      <a:pt x="0" y="162"/>
                    </a:lnTo>
                    <a:lnTo>
                      <a:pt x="12" y="162"/>
                    </a:lnTo>
                    <a:lnTo>
                      <a:pt x="12" y="150"/>
                    </a:lnTo>
                    <a:lnTo>
                      <a:pt x="18" y="150"/>
                    </a:lnTo>
                    <a:lnTo>
                      <a:pt x="12" y="144"/>
                    </a:lnTo>
                    <a:lnTo>
                      <a:pt x="24" y="114"/>
                    </a:lnTo>
                    <a:lnTo>
                      <a:pt x="24" y="60"/>
                    </a:lnTo>
                    <a:lnTo>
                      <a:pt x="42" y="6"/>
                    </a:lnTo>
                    <a:lnTo>
                      <a:pt x="48" y="6"/>
                    </a:lnTo>
                    <a:lnTo>
                      <a:pt x="60" y="18"/>
                    </a:lnTo>
                    <a:lnTo>
                      <a:pt x="90" y="0"/>
                    </a:lnTo>
                    <a:lnTo>
                      <a:pt x="114" y="18"/>
                    </a:lnTo>
                    <a:lnTo>
                      <a:pt x="138" y="96"/>
                    </a:lnTo>
                    <a:lnTo>
                      <a:pt x="150" y="96"/>
                    </a:lnTo>
                    <a:lnTo>
                      <a:pt x="156" y="120"/>
                    </a:lnTo>
                    <a:lnTo>
                      <a:pt x="174" y="120"/>
                    </a:lnTo>
                    <a:lnTo>
                      <a:pt x="180" y="138"/>
                    </a:lnTo>
                    <a:lnTo>
                      <a:pt x="186" y="138"/>
                    </a:lnTo>
                    <a:lnTo>
                      <a:pt x="180" y="156"/>
                    </a:lnTo>
                    <a:lnTo>
                      <a:pt x="156" y="168"/>
                    </a:lnTo>
                    <a:lnTo>
                      <a:pt x="150" y="186"/>
                    </a:lnTo>
                    <a:lnTo>
                      <a:pt x="138" y="174"/>
                    </a:lnTo>
                    <a:lnTo>
                      <a:pt x="132" y="186"/>
                    </a:lnTo>
                    <a:lnTo>
                      <a:pt x="126" y="180"/>
                    </a:lnTo>
                    <a:lnTo>
                      <a:pt x="126" y="192"/>
                    </a:lnTo>
                    <a:lnTo>
                      <a:pt x="114" y="192"/>
                    </a:lnTo>
                    <a:lnTo>
                      <a:pt x="120" y="186"/>
                    </a:lnTo>
                    <a:lnTo>
                      <a:pt x="114" y="180"/>
                    </a:lnTo>
                    <a:lnTo>
                      <a:pt x="102" y="222"/>
                    </a:lnTo>
                    <a:lnTo>
                      <a:pt x="96" y="216"/>
                    </a:lnTo>
                    <a:lnTo>
                      <a:pt x="96" y="234"/>
                    </a:lnTo>
                    <a:lnTo>
                      <a:pt x="78" y="234"/>
                    </a:lnTo>
                    <a:lnTo>
                      <a:pt x="84" y="246"/>
                    </a:lnTo>
                    <a:lnTo>
                      <a:pt x="78" y="234"/>
                    </a:lnTo>
                    <a:lnTo>
                      <a:pt x="66" y="240"/>
                    </a:lnTo>
                    <a:lnTo>
                      <a:pt x="54" y="294"/>
                    </a:lnTo>
                    <a:lnTo>
                      <a:pt x="54" y="300"/>
                    </a:lnTo>
                  </a:path>
                </a:pathLst>
              </a:custGeom>
              <a:noFill/>
              <a:ln w="9525">
                <a:solidFill>
                  <a:srgbClr val="000000"/>
                </a:solidFill>
                <a:prstDash val="solid"/>
                <a:round/>
                <a:headEnd/>
                <a:tailEnd/>
              </a:ln>
            </p:spPr>
            <p:txBody>
              <a:bodyPr/>
              <a:lstStyle/>
              <a:p>
                <a:endParaRPr lang="en-US"/>
              </a:p>
            </p:txBody>
          </p:sp>
          <p:sp>
            <p:nvSpPr>
              <p:cNvPr id="364979" name="Freeform 435"/>
              <p:cNvSpPr>
                <a:spLocks noChangeAspect="1"/>
              </p:cNvSpPr>
              <p:nvPr/>
            </p:nvSpPr>
            <p:spPr bwMode="auto">
              <a:xfrm>
                <a:off x="2244" y="2106"/>
                <a:ext cx="234" cy="114"/>
              </a:xfrm>
              <a:custGeom>
                <a:avLst/>
                <a:gdLst/>
                <a:ahLst/>
                <a:cxnLst>
                  <a:cxn ang="0">
                    <a:pos x="180" y="0"/>
                  </a:cxn>
                  <a:cxn ang="0">
                    <a:pos x="204" y="78"/>
                  </a:cxn>
                  <a:cxn ang="0">
                    <a:pos x="234" y="72"/>
                  </a:cxn>
                  <a:cxn ang="0">
                    <a:pos x="228" y="102"/>
                  </a:cxn>
                  <a:cxn ang="0">
                    <a:pos x="228" y="90"/>
                  </a:cxn>
                  <a:cxn ang="0">
                    <a:pos x="222" y="102"/>
                  </a:cxn>
                  <a:cxn ang="0">
                    <a:pos x="210" y="108"/>
                  </a:cxn>
                  <a:cxn ang="0">
                    <a:pos x="198" y="114"/>
                  </a:cxn>
                  <a:cxn ang="0">
                    <a:pos x="192" y="90"/>
                  </a:cxn>
                  <a:cxn ang="0">
                    <a:pos x="186" y="96"/>
                  </a:cxn>
                  <a:cxn ang="0">
                    <a:pos x="174" y="90"/>
                  </a:cxn>
                  <a:cxn ang="0">
                    <a:pos x="174" y="78"/>
                  </a:cxn>
                  <a:cxn ang="0">
                    <a:pos x="180" y="78"/>
                  </a:cxn>
                  <a:cxn ang="0">
                    <a:pos x="174" y="66"/>
                  </a:cxn>
                  <a:cxn ang="0">
                    <a:pos x="174" y="66"/>
                  </a:cxn>
                  <a:cxn ang="0">
                    <a:pos x="174" y="42"/>
                  </a:cxn>
                  <a:cxn ang="0">
                    <a:pos x="162" y="42"/>
                  </a:cxn>
                  <a:cxn ang="0">
                    <a:pos x="180" y="18"/>
                  </a:cxn>
                  <a:cxn ang="0">
                    <a:pos x="174" y="12"/>
                  </a:cxn>
                  <a:cxn ang="0">
                    <a:pos x="156" y="42"/>
                  </a:cxn>
                  <a:cxn ang="0">
                    <a:pos x="144" y="42"/>
                  </a:cxn>
                  <a:cxn ang="0">
                    <a:pos x="156" y="48"/>
                  </a:cxn>
                  <a:cxn ang="0">
                    <a:pos x="156" y="72"/>
                  </a:cxn>
                  <a:cxn ang="0">
                    <a:pos x="168" y="96"/>
                  </a:cxn>
                  <a:cxn ang="0">
                    <a:pos x="156" y="90"/>
                  </a:cxn>
                  <a:cxn ang="0">
                    <a:pos x="168" y="96"/>
                  </a:cxn>
                  <a:cxn ang="0">
                    <a:pos x="174" y="114"/>
                  </a:cxn>
                  <a:cxn ang="0">
                    <a:pos x="132" y="102"/>
                  </a:cxn>
                  <a:cxn ang="0">
                    <a:pos x="126" y="102"/>
                  </a:cxn>
                  <a:cxn ang="0">
                    <a:pos x="120" y="96"/>
                  </a:cxn>
                  <a:cxn ang="0">
                    <a:pos x="132" y="72"/>
                  </a:cxn>
                  <a:cxn ang="0">
                    <a:pos x="138" y="66"/>
                  </a:cxn>
                  <a:cxn ang="0">
                    <a:pos x="126" y="66"/>
                  </a:cxn>
                  <a:cxn ang="0">
                    <a:pos x="90" y="48"/>
                  </a:cxn>
                  <a:cxn ang="0">
                    <a:pos x="84" y="30"/>
                  </a:cxn>
                  <a:cxn ang="0">
                    <a:pos x="66" y="30"/>
                  </a:cxn>
                  <a:cxn ang="0">
                    <a:pos x="54" y="42"/>
                  </a:cxn>
                  <a:cxn ang="0">
                    <a:pos x="36" y="36"/>
                  </a:cxn>
                  <a:cxn ang="0">
                    <a:pos x="6" y="66"/>
                  </a:cxn>
                  <a:cxn ang="0">
                    <a:pos x="0" y="36"/>
                  </a:cxn>
                  <a:cxn ang="0">
                    <a:pos x="162" y="6"/>
                  </a:cxn>
                  <a:cxn ang="0">
                    <a:pos x="180" y="0"/>
                  </a:cxn>
                </a:cxnLst>
                <a:rect l="0" t="0" r="r" b="b"/>
                <a:pathLst>
                  <a:path w="234" h="114">
                    <a:moveTo>
                      <a:pt x="180" y="0"/>
                    </a:moveTo>
                    <a:lnTo>
                      <a:pt x="204" y="78"/>
                    </a:lnTo>
                    <a:lnTo>
                      <a:pt x="234" y="72"/>
                    </a:lnTo>
                    <a:lnTo>
                      <a:pt x="228" y="102"/>
                    </a:lnTo>
                    <a:lnTo>
                      <a:pt x="228" y="90"/>
                    </a:lnTo>
                    <a:lnTo>
                      <a:pt x="222" y="102"/>
                    </a:lnTo>
                    <a:lnTo>
                      <a:pt x="210" y="108"/>
                    </a:lnTo>
                    <a:lnTo>
                      <a:pt x="198" y="114"/>
                    </a:lnTo>
                    <a:lnTo>
                      <a:pt x="192" y="90"/>
                    </a:lnTo>
                    <a:lnTo>
                      <a:pt x="186" y="96"/>
                    </a:lnTo>
                    <a:lnTo>
                      <a:pt x="174" y="90"/>
                    </a:lnTo>
                    <a:lnTo>
                      <a:pt x="174" y="78"/>
                    </a:lnTo>
                    <a:lnTo>
                      <a:pt x="180" y="78"/>
                    </a:lnTo>
                    <a:lnTo>
                      <a:pt x="174" y="66"/>
                    </a:lnTo>
                    <a:lnTo>
                      <a:pt x="174" y="66"/>
                    </a:lnTo>
                    <a:lnTo>
                      <a:pt x="174" y="42"/>
                    </a:lnTo>
                    <a:lnTo>
                      <a:pt x="162" y="42"/>
                    </a:lnTo>
                    <a:lnTo>
                      <a:pt x="180" y="18"/>
                    </a:lnTo>
                    <a:lnTo>
                      <a:pt x="174" y="12"/>
                    </a:lnTo>
                    <a:lnTo>
                      <a:pt x="156" y="42"/>
                    </a:lnTo>
                    <a:lnTo>
                      <a:pt x="144" y="42"/>
                    </a:lnTo>
                    <a:lnTo>
                      <a:pt x="156" y="48"/>
                    </a:lnTo>
                    <a:lnTo>
                      <a:pt x="156" y="72"/>
                    </a:lnTo>
                    <a:lnTo>
                      <a:pt x="168" y="96"/>
                    </a:lnTo>
                    <a:lnTo>
                      <a:pt x="156" y="90"/>
                    </a:lnTo>
                    <a:lnTo>
                      <a:pt x="168" y="96"/>
                    </a:lnTo>
                    <a:lnTo>
                      <a:pt x="174" y="114"/>
                    </a:lnTo>
                    <a:lnTo>
                      <a:pt x="132" y="102"/>
                    </a:lnTo>
                    <a:lnTo>
                      <a:pt x="126" y="102"/>
                    </a:lnTo>
                    <a:lnTo>
                      <a:pt x="120" y="96"/>
                    </a:lnTo>
                    <a:lnTo>
                      <a:pt x="132" y="72"/>
                    </a:lnTo>
                    <a:lnTo>
                      <a:pt x="138" y="66"/>
                    </a:lnTo>
                    <a:lnTo>
                      <a:pt x="126" y="66"/>
                    </a:lnTo>
                    <a:lnTo>
                      <a:pt x="90" y="48"/>
                    </a:lnTo>
                    <a:lnTo>
                      <a:pt x="84" y="30"/>
                    </a:lnTo>
                    <a:lnTo>
                      <a:pt x="66" y="30"/>
                    </a:lnTo>
                    <a:lnTo>
                      <a:pt x="54" y="42"/>
                    </a:lnTo>
                    <a:lnTo>
                      <a:pt x="36" y="36"/>
                    </a:lnTo>
                    <a:lnTo>
                      <a:pt x="6" y="66"/>
                    </a:lnTo>
                    <a:lnTo>
                      <a:pt x="0" y="36"/>
                    </a:lnTo>
                    <a:lnTo>
                      <a:pt x="162" y="6"/>
                    </a:lnTo>
                    <a:lnTo>
                      <a:pt x="180" y="0"/>
                    </a:lnTo>
                    <a:close/>
                  </a:path>
                </a:pathLst>
              </a:custGeom>
              <a:solidFill>
                <a:srgbClr val="FF8C00"/>
              </a:solidFill>
              <a:ln w="9525">
                <a:solidFill>
                  <a:srgbClr val="FF8C00"/>
                </a:solidFill>
                <a:prstDash val="solid"/>
                <a:round/>
                <a:headEnd/>
                <a:tailEnd/>
              </a:ln>
            </p:spPr>
            <p:txBody>
              <a:bodyPr/>
              <a:lstStyle/>
              <a:p>
                <a:endParaRPr lang="en-US"/>
              </a:p>
            </p:txBody>
          </p:sp>
          <p:sp>
            <p:nvSpPr>
              <p:cNvPr id="364980" name="Freeform 436"/>
              <p:cNvSpPr>
                <a:spLocks noChangeAspect="1"/>
              </p:cNvSpPr>
              <p:nvPr/>
            </p:nvSpPr>
            <p:spPr bwMode="auto">
              <a:xfrm>
                <a:off x="2244" y="2106"/>
                <a:ext cx="234" cy="114"/>
              </a:xfrm>
              <a:custGeom>
                <a:avLst/>
                <a:gdLst/>
                <a:ahLst/>
                <a:cxnLst>
                  <a:cxn ang="0">
                    <a:pos x="180" y="0"/>
                  </a:cxn>
                  <a:cxn ang="0">
                    <a:pos x="204" y="78"/>
                  </a:cxn>
                  <a:cxn ang="0">
                    <a:pos x="234" y="72"/>
                  </a:cxn>
                  <a:cxn ang="0">
                    <a:pos x="228" y="102"/>
                  </a:cxn>
                  <a:cxn ang="0">
                    <a:pos x="228" y="90"/>
                  </a:cxn>
                  <a:cxn ang="0">
                    <a:pos x="222" y="102"/>
                  </a:cxn>
                  <a:cxn ang="0">
                    <a:pos x="210" y="108"/>
                  </a:cxn>
                  <a:cxn ang="0">
                    <a:pos x="198" y="114"/>
                  </a:cxn>
                  <a:cxn ang="0">
                    <a:pos x="192" y="90"/>
                  </a:cxn>
                  <a:cxn ang="0">
                    <a:pos x="186" y="96"/>
                  </a:cxn>
                  <a:cxn ang="0">
                    <a:pos x="174" y="90"/>
                  </a:cxn>
                  <a:cxn ang="0">
                    <a:pos x="174" y="78"/>
                  </a:cxn>
                  <a:cxn ang="0">
                    <a:pos x="180" y="78"/>
                  </a:cxn>
                  <a:cxn ang="0">
                    <a:pos x="174" y="66"/>
                  </a:cxn>
                  <a:cxn ang="0">
                    <a:pos x="168" y="66"/>
                  </a:cxn>
                  <a:cxn ang="0">
                    <a:pos x="174" y="66"/>
                  </a:cxn>
                  <a:cxn ang="0">
                    <a:pos x="174" y="42"/>
                  </a:cxn>
                  <a:cxn ang="0">
                    <a:pos x="162" y="42"/>
                  </a:cxn>
                  <a:cxn ang="0">
                    <a:pos x="180" y="18"/>
                  </a:cxn>
                  <a:cxn ang="0">
                    <a:pos x="174" y="12"/>
                  </a:cxn>
                  <a:cxn ang="0">
                    <a:pos x="156" y="42"/>
                  </a:cxn>
                  <a:cxn ang="0">
                    <a:pos x="144" y="42"/>
                  </a:cxn>
                  <a:cxn ang="0">
                    <a:pos x="156" y="48"/>
                  </a:cxn>
                  <a:cxn ang="0">
                    <a:pos x="156" y="72"/>
                  </a:cxn>
                  <a:cxn ang="0">
                    <a:pos x="168" y="96"/>
                  </a:cxn>
                  <a:cxn ang="0">
                    <a:pos x="156" y="90"/>
                  </a:cxn>
                  <a:cxn ang="0">
                    <a:pos x="168" y="96"/>
                  </a:cxn>
                  <a:cxn ang="0">
                    <a:pos x="174" y="114"/>
                  </a:cxn>
                  <a:cxn ang="0">
                    <a:pos x="132" y="102"/>
                  </a:cxn>
                  <a:cxn ang="0">
                    <a:pos x="126" y="102"/>
                  </a:cxn>
                  <a:cxn ang="0">
                    <a:pos x="120" y="96"/>
                  </a:cxn>
                  <a:cxn ang="0">
                    <a:pos x="132" y="72"/>
                  </a:cxn>
                  <a:cxn ang="0">
                    <a:pos x="138" y="66"/>
                  </a:cxn>
                  <a:cxn ang="0">
                    <a:pos x="126" y="66"/>
                  </a:cxn>
                  <a:cxn ang="0">
                    <a:pos x="90" y="48"/>
                  </a:cxn>
                  <a:cxn ang="0">
                    <a:pos x="84" y="30"/>
                  </a:cxn>
                  <a:cxn ang="0">
                    <a:pos x="66" y="30"/>
                  </a:cxn>
                  <a:cxn ang="0">
                    <a:pos x="54" y="42"/>
                  </a:cxn>
                  <a:cxn ang="0">
                    <a:pos x="36" y="36"/>
                  </a:cxn>
                  <a:cxn ang="0">
                    <a:pos x="6" y="66"/>
                  </a:cxn>
                  <a:cxn ang="0">
                    <a:pos x="0" y="36"/>
                  </a:cxn>
                  <a:cxn ang="0">
                    <a:pos x="162" y="6"/>
                  </a:cxn>
                  <a:cxn ang="0">
                    <a:pos x="180" y="0"/>
                  </a:cxn>
                  <a:cxn ang="0">
                    <a:pos x="180" y="6"/>
                  </a:cxn>
                </a:cxnLst>
                <a:rect l="0" t="0" r="r" b="b"/>
                <a:pathLst>
                  <a:path w="234" h="114">
                    <a:moveTo>
                      <a:pt x="180" y="0"/>
                    </a:moveTo>
                    <a:lnTo>
                      <a:pt x="204" y="78"/>
                    </a:lnTo>
                    <a:lnTo>
                      <a:pt x="234" y="72"/>
                    </a:lnTo>
                    <a:lnTo>
                      <a:pt x="228" y="102"/>
                    </a:lnTo>
                    <a:lnTo>
                      <a:pt x="228" y="90"/>
                    </a:lnTo>
                    <a:lnTo>
                      <a:pt x="222" y="102"/>
                    </a:lnTo>
                    <a:lnTo>
                      <a:pt x="210" y="108"/>
                    </a:lnTo>
                    <a:lnTo>
                      <a:pt x="198" y="114"/>
                    </a:lnTo>
                    <a:lnTo>
                      <a:pt x="192" y="90"/>
                    </a:lnTo>
                    <a:lnTo>
                      <a:pt x="186" y="96"/>
                    </a:lnTo>
                    <a:lnTo>
                      <a:pt x="174" y="90"/>
                    </a:lnTo>
                    <a:lnTo>
                      <a:pt x="174" y="78"/>
                    </a:lnTo>
                    <a:lnTo>
                      <a:pt x="180" y="78"/>
                    </a:lnTo>
                    <a:lnTo>
                      <a:pt x="174" y="66"/>
                    </a:lnTo>
                    <a:lnTo>
                      <a:pt x="168" y="66"/>
                    </a:lnTo>
                    <a:lnTo>
                      <a:pt x="174" y="66"/>
                    </a:lnTo>
                    <a:lnTo>
                      <a:pt x="174" y="42"/>
                    </a:lnTo>
                    <a:lnTo>
                      <a:pt x="162" y="42"/>
                    </a:lnTo>
                    <a:lnTo>
                      <a:pt x="180" y="18"/>
                    </a:lnTo>
                    <a:lnTo>
                      <a:pt x="174" y="12"/>
                    </a:lnTo>
                    <a:lnTo>
                      <a:pt x="156" y="42"/>
                    </a:lnTo>
                    <a:lnTo>
                      <a:pt x="144" y="42"/>
                    </a:lnTo>
                    <a:lnTo>
                      <a:pt x="156" y="48"/>
                    </a:lnTo>
                    <a:lnTo>
                      <a:pt x="156" y="72"/>
                    </a:lnTo>
                    <a:lnTo>
                      <a:pt x="168" y="96"/>
                    </a:lnTo>
                    <a:lnTo>
                      <a:pt x="156" y="90"/>
                    </a:lnTo>
                    <a:lnTo>
                      <a:pt x="168" y="96"/>
                    </a:lnTo>
                    <a:lnTo>
                      <a:pt x="174" y="114"/>
                    </a:lnTo>
                    <a:lnTo>
                      <a:pt x="132" y="102"/>
                    </a:lnTo>
                    <a:lnTo>
                      <a:pt x="126" y="102"/>
                    </a:lnTo>
                    <a:lnTo>
                      <a:pt x="120" y="96"/>
                    </a:lnTo>
                    <a:lnTo>
                      <a:pt x="132" y="72"/>
                    </a:lnTo>
                    <a:lnTo>
                      <a:pt x="138" y="66"/>
                    </a:lnTo>
                    <a:lnTo>
                      <a:pt x="126" y="66"/>
                    </a:lnTo>
                    <a:lnTo>
                      <a:pt x="90" y="48"/>
                    </a:lnTo>
                    <a:lnTo>
                      <a:pt x="84" y="30"/>
                    </a:lnTo>
                    <a:lnTo>
                      <a:pt x="66" y="30"/>
                    </a:lnTo>
                    <a:lnTo>
                      <a:pt x="54" y="42"/>
                    </a:lnTo>
                    <a:lnTo>
                      <a:pt x="36" y="36"/>
                    </a:lnTo>
                    <a:lnTo>
                      <a:pt x="6" y="66"/>
                    </a:lnTo>
                    <a:lnTo>
                      <a:pt x="0" y="36"/>
                    </a:lnTo>
                    <a:lnTo>
                      <a:pt x="162" y="6"/>
                    </a:lnTo>
                    <a:lnTo>
                      <a:pt x="180" y="0"/>
                    </a:lnTo>
                    <a:lnTo>
                      <a:pt x="180" y="6"/>
                    </a:lnTo>
                  </a:path>
                </a:pathLst>
              </a:custGeom>
              <a:noFill/>
              <a:ln w="9525">
                <a:solidFill>
                  <a:srgbClr val="000000"/>
                </a:solidFill>
                <a:prstDash val="solid"/>
                <a:round/>
                <a:headEnd/>
                <a:tailEnd/>
              </a:ln>
            </p:spPr>
            <p:txBody>
              <a:bodyPr/>
              <a:lstStyle/>
              <a:p>
                <a:endParaRPr lang="en-US"/>
              </a:p>
            </p:txBody>
          </p:sp>
          <p:sp>
            <p:nvSpPr>
              <p:cNvPr id="364981" name="Freeform 437"/>
              <p:cNvSpPr>
                <a:spLocks noChangeAspect="1"/>
              </p:cNvSpPr>
              <p:nvPr/>
            </p:nvSpPr>
            <p:spPr bwMode="auto">
              <a:xfrm>
                <a:off x="2496" y="1854"/>
                <a:ext cx="174" cy="90"/>
              </a:xfrm>
              <a:custGeom>
                <a:avLst/>
                <a:gdLst/>
                <a:ahLst/>
                <a:cxnLst>
                  <a:cxn ang="0">
                    <a:pos x="36" y="30"/>
                  </a:cxn>
                  <a:cxn ang="0">
                    <a:pos x="90" y="18"/>
                  </a:cxn>
                  <a:cxn ang="0">
                    <a:pos x="108" y="0"/>
                  </a:cxn>
                  <a:cxn ang="0">
                    <a:pos x="120" y="18"/>
                  </a:cxn>
                  <a:cxn ang="0">
                    <a:pos x="114" y="42"/>
                  </a:cxn>
                  <a:cxn ang="0">
                    <a:pos x="126" y="42"/>
                  </a:cxn>
                  <a:cxn ang="0">
                    <a:pos x="150" y="66"/>
                  </a:cxn>
                  <a:cxn ang="0">
                    <a:pos x="168" y="60"/>
                  </a:cxn>
                  <a:cxn ang="0">
                    <a:pos x="150" y="48"/>
                  </a:cxn>
                  <a:cxn ang="0">
                    <a:pos x="162" y="42"/>
                  </a:cxn>
                  <a:cxn ang="0">
                    <a:pos x="174" y="66"/>
                  </a:cxn>
                  <a:cxn ang="0">
                    <a:pos x="138" y="84"/>
                  </a:cxn>
                  <a:cxn ang="0">
                    <a:pos x="138" y="72"/>
                  </a:cxn>
                  <a:cxn ang="0">
                    <a:pos x="120" y="90"/>
                  </a:cxn>
                  <a:cxn ang="0">
                    <a:pos x="120" y="84"/>
                  </a:cxn>
                  <a:cxn ang="0">
                    <a:pos x="102" y="60"/>
                  </a:cxn>
                  <a:cxn ang="0">
                    <a:pos x="84" y="66"/>
                  </a:cxn>
                  <a:cxn ang="0">
                    <a:pos x="78" y="66"/>
                  </a:cxn>
                  <a:cxn ang="0">
                    <a:pos x="0" y="84"/>
                  </a:cxn>
                  <a:cxn ang="0">
                    <a:pos x="0" y="36"/>
                  </a:cxn>
                  <a:cxn ang="0">
                    <a:pos x="18" y="36"/>
                  </a:cxn>
                  <a:cxn ang="0">
                    <a:pos x="36" y="30"/>
                  </a:cxn>
                </a:cxnLst>
                <a:rect l="0" t="0" r="r" b="b"/>
                <a:pathLst>
                  <a:path w="174" h="90">
                    <a:moveTo>
                      <a:pt x="36" y="30"/>
                    </a:moveTo>
                    <a:lnTo>
                      <a:pt x="90" y="18"/>
                    </a:lnTo>
                    <a:lnTo>
                      <a:pt x="108" y="0"/>
                    </a:lnTo>
                    <a:lnTo>
                      <a:pt x="120" y="18"/>
                    </a:lnTo>
                    <a:lnTo>
                      <a:pt x="114" y="42"/>
                    </a:lnTo>
                    <a:lnTo>
                      <a:pt x="126" y="42"/>
                    </a:lnTo>
                    <a:lnTo>
                      <a:pt x="150" y="66"/>
                    </a:lnTo>
                    <a:lnTo>
                      <a:pt x="168" y="60"/>
                    </a:lnTo>
                    <a:lnTo>
                      <a:pt x="150" y="48"/>
                    </a:lnTo>
                    <a:lnTo>
                      <a:pt x="162" y="42"/>
                    </a:lnTo>
                    <a:lnTo>
                      <a:pt x="174" y="66"/>
                    </a:lnTo>
                    <a:lnTo>
                      <a:pt x="138" y="84"/>
                    </a:lnTo>
                    <a:lnTo>
                      <a:pt x="138" y="72"/>
                    </a:lnTo>
                    <a:lnTo>
                      <a:pt x="120" y="90"/>
                    </a:lnTo>
                    <a:lnTo>
                      <a:pt x="120" y="84"/>
                    </a:lnTo>
                    <a:lnTo>
                      <a:pt x="102" y="60"/>
                    </a:lnTo>
                    <a:lnTo>
                      <a:pt x="84" y="66"/>
                    </a:lnTo>
                    <a:lnTo>
                      <a:pt x="78" y="66"/>
                    </a:lnTo>
                    <a:lnTo>
                      <a:pt x="0" y="84"/>
                    </a:lnTo>
                    <a:lnTo>
                      <a:pt x="0" y="36"/>
                    </a:lnTo>
                    <a:lnTo>
                      <a:pt x="18" y="36"/>
                    </a:lnTo>
                    <a:lnTo>
                      <a:pt x="36" y="30"/>
                    </a:lnTo>
                    <a:close/>
                  </a:path>
                </a:pathLst>
              </a:custGeom>
              <a:solidFill>
                <a:srgbClr val="FFAA00"/>
              </a:solidFill>
              <a:ln w="9525">
                <a:solidFill>
                  <a:srgbClr val="FFAA00"/>
                </a:solidFill>
                <a:prstDash val="solid"/>
                <a:round/>
                <a:headEnd/>
                <a:tailEnd/>
              </a:ln>
            </p:spPr>
            <p:txBody>
              <a:bodyPr/>
              <a:lstStyle/>
              <a:p>
                <a:endParaRPr lang="en-US"/>
              </a:p>
            </p:txBody>
          </p:sp>
          <p:sp>
            <p:nvSpPr>
              <p:cNvPr id="364982" name="Freeform 438"/>
              <p:cNvSpPr>
                <a:spLocks noChangeAspect="1"/>
              </p:cNvSpPr>
              <p:nvPr/>
            </p:nvSpPr>
            <p:spPr bwMode="auto">
              <a:xfrm>
                <a:off x="2496" y="1854"/>
                <a:ext cx="174" cy="90"/>
              </a:xfrm>
              <a:custGeom>
                <a:avLst/>
                <a:gdLst/>
                <a:ahLst/>
                <a:cxnLst>
                  <a:cxn ang="0">
                    <a:pos x="36" y="30"/>
                  </a:cxn>
                  <a:cxn ang="0">
                    <a:pos x="90" y="18"/>
                  </a:cxn>
                  <a:cxn ang="0">
                    <a:pos x="108" y="0"/>
                  </a:cxn>
                  <a:cxn ang="0">
                    <a:pos x="120" y="18"/>
                  </a:cxn>
                  <a:cxn ang="0">
                    <a:pos x="114" y="42"/>
                  </a:cxn>
                  <a:cxn ang="0">
                    <a:pos x="126" y="42"/>
                  </a:cxn>
                  <a:cxn ang="0">
                    <a:pos x="150" y="66"/>
                  </a:cxn>
                  <a:cxn ang="0">
                    <a:pos x="168" y="60"/>
                  </a:cxn>
                  <a:cxn ang="0">
                    <a:pos x="150" y="48"/>
                  </a:cxn>
                  <a:cxn ang="0">
                    <a:pos x="162" y="42"/>
                  </a:cxn>
                  <a:cxn ang="0">
                    <a:pos x="174" y="66"/>
                  </a:cxn>
                  <a:cxn ang="0">
                    <a:pos x="138" y="84"/>
                  </a:cxn>
                  <a:cxn ang="0">
                    <a:pos x="138" y="72"/>
                  </a:cxn>
                  <a:cxn ang="0">
                    <a:pos x="120" y="90"/>
                  </a:cxn>
                  <a:cxn ang="0">
                    <a:pos x="120" y="84"/>
                  </a:cxn>
                  <a:cxn ang="0">
                    <a:pos x="102" y="60"/>
                  </a:cxn>
                  <a:cxn ang="0">
                    <a:pos x="84" y="66"/>
                  </a:cxn>
                  <a:cxn ang="0">
                    <a:pos x="78" y="66"/>
                  </a:cxn>
                  <a:cxn ang="0">
                    <a:pos x="0" y="84"/>
                  </a:cxn>
                  <a:cxn ang="0">
                    <a:pos x="0" y="36"/>
                  </a:cxn>
                  <a:cxn ang="0">
                    <a:pos x="18" y="36"/>
                  </a:cxn>
                  <a:cxn ang="0">
                    <a:pos x="36" y="30"/>
                  </a:cxn>
                  <a:cxn ang="0">
                    <a:pos x="36" y="36"/>
                  </a:cxn>
                </a:cxnLst>
                <a:rect l="0" t="0" r="r" b="b"/>
                <a:pathLst>
                  <a:path w="174" h="90">
                    <a:moveTo>
                      <a:pt x="36" y="30"/>
                    </a:moveTo>
                    <a:lnTo>
                      <a:pt x="90" y="18"/>
                    </a:lnTo>
                    <a:lnTo>
                      <a:pt x="108" y="0"/>
                    </a:lnTo>
                    <a:lnTo>
                      <a:pt x="120" y="18"/>
                    </a:lnTo>
                    <a:lnTo>
                      <a:pt x="114" y="42"/>
                    </a:lnTo>
                    <a:lnTo>
                      <a:pt x="126" y="42"/>
                    </a:lnTo>
                    <a:lnTo>
                      <a:pt x="150" y="66"/>
                    </a:lnTo>
                    <a:lnTo>
                      <a:pt x="168" y="60"/>
                    </a:lnTo>
                    <a:lnTo>
                      <a:pt x="150" y="48"/>
                    </a:lnTo>
                    <a:lnTo>
                      <a:pt x="162" y="42"/>
                    </a:lnTo>
                    <a:lnTo>
                      <a:pt x="174" y="66"/>
                    </a:lnTo>
                    <a:lnTo>
                      <a:pt x="138" y="84"/>
                    </a:lnTo>
                    <a:lnTo>
                      <a:pt x="138" y="72"/>
                    </a:lnTo>
                    <a:lnTo>
                      <a:pt x="120" y="90"/>
                    </a:lnTo>
                    <a:lnTo>
                      <a:pt x="120" y="84"/>
                    </a:lnTo>
                    <a:lnTo>
                      <a:pt x="102" y="60"/>
                    </a:lnTo>
                    <a:lnTo>
                      <a:pt x="84" y="66"/>
                    </a:lnTo>
                    <a:lnTo>
                      <a:pt x="78" y="66"/>
                    </a:lnTo>
                    <a:lnTo>
                      <a:pt x="0" y="84"/>
                    </a:lnTo>
                    <a:lnTo>
                      <a:pt x="0" y="36"/>
                    </a:lnTo>
                    <a:lnTo>
                      <a:pt x="18" y="36"/>
                    </a:lnTo>
                    <a:lnTo>
                      <a:pt x="36" y="30"/>
                    </a:lnTo>
                    <a:lnTo>
                      <a:pt x="36" y="36"/>
                    </a:lnTo>
                  </a:path>
                </a:pathLst>
              </a:custGeom>
              <a:noFill/>
              <a:ln w="9525">
                <a:solidFill>
                  <a:srgbClr val="000000"/>
                </a:solidFill>
                <a:prstDash val="solid"/>
                <a:round/>
                <a:headEnd/>
                <a:tailEnd/>
              </a:ln>
            </p:spPr>
            <p:txBody>
              <a:bodyPr/>
              <a:lstStyle/>
              <a:p>
                <a:endParaRPr lang="en-US"/>
              </a:p>
            </p:txBody>
          </p:sp>
          <p:sp>
            <p:nvSpPr>
              <p:cNvPr id="364983" name="Freeform 439"/>
              <p:cNvSpPr>
                <a:spLocks noChangeAspect="1"/>
              </p:cNvSpPr>
              <p:nvPr/>
            </p:nvSpPr>
            <p:spPr bwMode="auto">
              <a:xfrm>
                <a:off x="1878" y="1794"/>
                <a:ext cx="198" cy="264"/>
              </a:xfrm>
              <a:custGeom>
                <a:avLst/>
                <a:gdLst/>
                <a:ahLst/>
                <a:cxnLst>
                  <a:cxn ang="0">
                    <a:pos x="96" y="258"/>
                  </a:cxn>
                  <a:cxn ang="0">
                    <a:pos x="0" y="264"/>
                  </a:cxn>
                  <a:cxn ang="0">
                    <a:pos x="24" y="204"/>
                  </a:cxn>
                  <a:cxn ang="0">
                    <a:pos x="0" y="144"/>
                  </a:cxn>
                  <a:cxn ang="0">
                    <a:pos x="6" y="78"/>
                  </a:cxn>
                  <a:cxn ang="0">
                    <a:pos x="36" y="42"/>
                  </a:cxn>
                  <a:cxn ang="0">
                    <a:pos x="36" y="66"/>
                  </a:cxn>
                  <a:cxn ang="0">
                    <a:pos x="42" y="54"/>
                  </a:cxn>
                  <a:cxn ang="0">
                    <a:pos x="42" y="36"/>
                  </a:cxn>
                  <a:cxn ang="0">
                    <a:pos x="60" y="24"/>
                  </a:cxn>
                  <a:cxn ang="0">
                    <a:pos x="54" y="12"/>
                  </a:cxn>
                  <a:cxn ang="0">
                    <a:pos x="66" y="0"/>
                  </a:cxn>
                  <a:cxn ang="0">
                    <a:pos x="126" y="18"/>
                  </a:cxn>
                  <a:cxn ang="0">
                    <a:pos x="138" y="36"/>
                  </a:cxn>
                  <a:cxn ang="0">
                    <a:pos x="132" y="42"/>
                  </a:cxn>
                  <a:cxn ang="0">
                    <a:pos x="144" y="60"/>
                  </a:cxn>
                  <a:cxn ang="0">
                    <a:pos x="144" y="84"/>
                  </a:cxn>
                  <a:cxn ang="0">
                    <a:pos x="120" y="108"/>
                  </a:cxn>
                  <a:cxn ang="0">
                    <a:pos x="120" y="126"/>
                  </a:cxn>
                  <a:cxn ang="0">
                    <a:pos x="132" y="132"/>
                  </a:cxn>
                  <a:cxn ang="0">
                    <a:pos x="162" y="96"/>
                  </a:cxn>
                  <a:cxn ang="0">
                    <a:pos x="180" y="114"/>
                  </a:cxn>
                  <a:cxn ang="0">
                    <a:pos x="198" y="162"/>
                  </a:cxn>
                  <a:cxn ang="0">
                    <a:pos x="192" y="186"/>
                  </a:cxn>
                  <a:cxn ang="0">
                    <a:pos x="192" y="192"/>
                  </a:cxn>
                  <a:cxn ang="0">
                    <a:pos x="186" y="186"/>
                  </a:cxn>
                  <a:cxn ang="0">
                    <a:pos x="180" y="186"/>
                  </a:cxn>
                  <a:cxn ang="0">
                    <a:pos x="156" y="246"/>
                  </a:cxn>
                  <a:cxn ang="0">
                    <a:pos x="114" y="258"/>
                  </a:cxn>
                  <a:cxn ang="0">
                    <a:pos x="96" y="258"/>
                  </a:cxn>
                </a:cxnLst>
                <a:rect l="0" t="0" r="r" b="b"/>
                <a:pathLst>
                  <a:path w="198" h="264">
                    <a:moveTo>
                      <a:pt x="96" y="258"/>
                    </a:moveTo>
                    <a:lnTo>
                      <a:pt x="0" y="264"/>
                    </a:lnTo>
                    <a:lnTo>
                      <a:pt x="24" y="204"/>
                    </a:lnTo>
                    <a:lnTo>
                      <a:pt x="0" y="144"/>
                    </a:lnTo>
                    <a:lnTo>
                      <a:pt x="6" y="78"/>
                    </a:lnTo>
                    <a:lnTo>
                      <a:pt x="36" y="42"/>
                    </a:lnTo>
                    <a:lnTo>
                      <a:pt x="36" y="66"/>
                    </a:lnTo>
                    <a:lnTo>
                      <a:pt x="42" y="54"/>
                    </a:lnTo>
                    <a:lnTo>
                      <a:pt x="42" y="36"/>
                    </a:lnTo>
                    <a:lnTo>
                      <a:pt x="60" y="24"/>
                    </a:lnTo>
                    <a:lnTo>
                      <a:pt x="54" y="12"/>
                    </a:lnTo>
                    <a:lnTo>
                      <a:pt x="66" y="0"/>
                    </a:lnTo>
                    <a:lnTo>
                      <a:pt x="126" y="18"/>
                    </a:lnTo>
                    <a:lnTo>
                      <a:pt x="138" y="36"/>
                    </a:lnTo>
                    <a:lnTo>
                      <a:pt x="132" y="42"/>
                    </a:lnTo>
                    <a:lnTo>
                      <a:pt x="144" y="60"/>
                    </a:lnTo>
                    <a:lnTo>
                      <a:pt x="144" y="84"/>
                    </a:lnTo>
                    <a:lnTo>
                      <a:pt x="120" y="108"/>
                    </a:lnTo>
                    <a:lnTo>
                      <a:pt x="120" y="126"/>
                    </a:lnTo>
                    <a:lnTo>
                      <a:pt x="132" y="132"/>
                    </a:lnTo>
                    <a:lnTo>
                      <a:pt x="162" y="96"/>
                    </a:lnTo>
                    <a:lnTo>
                      <a:pt x="180" y="114"/>
                    </a:lnTo>
                    <a:lnTo>
                      <a:pt x="198" y="162"/>
                    </a:lnTo>
                    <a:lnTo>
                      <a:pt x="192" y="186"/>
                    </a:lnTo>
                    <a:lnTo>
                      <a:pt x="192" y="192"/>
                    </a:lnTo>
                    <a:lnTo>
                      <a:pt x="186" y="186"/>
                    </a:lnTo>
                    <a:lnTo>
                      <a:pt x="180" y="186"/>
                    </a:lnTo>
                    <a:lnTo>
                      <a:pt x="156" y="246"/>
                    </a:lnTo>
                    <a:lnTo>
                      <a:pt x="114" y="258"/>
                    </a:lnTo>
                    <a:lnTo>
                      <a:pt x="96" y="258"/>
                    </a:lnTo>
                    <a:close/>
                  </a:path>
                </a:pathLst>
              </a:custGeom>
              <a:solidFill>
                <a:srgbClr val="FF4500"/>
              </a:solidFill>
              <a:ln w="9525">
                <a:solidFill>
                  <a:srgbClr val="FF4500"/>
                </a:solidFill>
                <a:prstDash val="solid"/>
                <a:round/>
                <a:headEnd/>
                <a:tailEnd/>
              </a:ln>
            </p:spPr>
            <p:txBody>
              <a:bodyPr/>
              <a:lstStyle/>
              <a:p>
                <a:endParaRPr lang="en-US"/>
              </a:p>
            </p:txBody>
          </p:sp>
          <p:sp>
            <p:nvSpPr>
              <p:cNvPr id="364984" name="Freeform 440"/>
              <p:cNvSpPr>
                <a:spLocks noChangeAspect="1"/>
              </p:cNvSpPr>
              <p:nvPr/>
            </p:nvSpPr>
            <p:spPr bwMode="auto">
              <a:xfrm>
                <a:off x="1878" y="1794"/>
                <a:ext cx="198" cy="264"/>
              </a:xfrm>
              <a:custGeom>
                <a:avLst/>
                <a:gdLst/>
                <a:ahLst/>
                <a:cxnLst>
                  <a:cxn ang="0">
                    <a:pos x="96" y="258"/>
                  </a:cxn>
                  <a:cxn ang="0">
                    <a:pos x="0" y="264"/>
                  </a:cxn>
                  <a:cxn ang="0">
                    <a:pos x="24" y="204"/>
                  </a:cxn>
                  <a:cxn ang="0">
                    <a:pos x="0" y="144"/>
                  </a:cxn>
                  <a:cxn ang="0">
                    <a:pos x="6" y="78"/>
                  </a:cxn>
                  <a:cxn ang="0">
                    <a:pos x="36" y="42"/>
                  </a:cxn>
                  <a:cxn ang="0">
                    <a:pos x="36" y="66"/>
                  </a:cxn>
                  <a:cxn ang="0">
                    <a:pos x="42" y="54"/>
                  </a:cxn>
                  <a:cxn ang="0">
                    <a:pos x="42" y="66"/>
                  </a:cxn>
                  <a:cxn ang="0">
                    <a:pos x="42" y="36"/>
                  </a:cxn>
                  <a:cxn ang="0">
                    <a:pos x="60" y="24"/>
                  </a:cxn>
                  <a:cxn ang="0">
                    <a:pos x="54" y="12"/>
                  </a:cxn>
                  <a:cxn ang="0">
                    <a:pos x="66" y="0"/>
                  </a:cxn>
                  <a:cxn ang="0">
                    <a:pos x="126" y="18"/>
                  </a:cxn>
                  <a:cxn ang="0">
                    <a:pos x="138" y="36"/>
                  </a:cxn>
                  <a:cxn ang="0">
                    <a:pos x="132" y="42"/>
                  </a:cxn>
                  <a:cxn ang="0">
                    <a:pos x="144" y="60"/>
                  </a:cxn>
                  <a:cxn ang="0">
                    <a:pos x="144" y="84"/>
                  </a:cxn>
                  <a:cxn ang="0">
                    <a:pos x="120" y="108"/>
                  </a:cxn>
                  <a:cxn ang="0">
                    <a:pos x="120" y="126"/>
                  </a:cxn>
                  <a:cxn ang="0">
                    <a:pos x="132" y="132"/>
                  </a:cxn>
                  <a:cxn ang="0">
                    <a:pos x="162" y="96"/>
                  </a:cxn>
                  <a:cxn ang="0">
                    <a:pos x="180" y="114"/>
                  </a:cxn>
                  <a:cxn ang="0">
                    <a:pos x="198" y="162"/>
                  </a:cxn>
                  <a:cxn ang="0">
                    <a:pos x="192" y="186"/>
                  </a:cxn>
                  <a:cxn ang="0">
                    <a:pos x="192" y="192"/>
                  </a:cxn>
                  <a:cxn ang="0">
                    <a:pos x="186" y="186"/>
                  </a:cxn>
                  <a:cxn ang="0">
                    <a:pos x="180" y="186"/>
                  </a:cxn>
                  <a:cxn ang="0">
                    <a:pos x="156" y="246"/>
                  </a:cxn>
                  <a:cxn ang="0">
                    <a:pos x="114" y="258"/>
                  </a:cxn>
                  <a:cxn ang="0">
                    <a:pos x="96" y="258"/>
                  </a:cxn>
                  <a:cxn ang="0">
                    <a:pos x="96" y="264"/>
                  </a:cxn>
                </a:cxnLst>
                <a:rect l="0" t="0" r="r" b="b"/>
                <a:pathLst>
                  <a:path w="198" h="264">
                    <a:moveTo>
                      <a:pt x="96" y="258"/>
                    </a:moveTo>
                    <a:lnTo>
                      <a:pt x="0" y="264"/>
                    </a:lnTo>
                    <a:lnTo>
                      <a:pt x="24" y="204"/>
                    </a:lnTo>
                    <a:lnTo>
                      <a:pt x="0" y="144"/>
                    </a:lnTo>
                    <a:lnTo>
                      <a:pt x="6" y="78"/>
                    </a:lnTo>
                    <a:lnTo>
                      <a:pt x="36" y="42"/>
                    </a:lnTo>
                    <a:lnTo>
                      <a:pt x="36" y="66"/>
                    </a:lnTo>
                    <a:lnTo>
                      <a:pt x="42" y="54"/>
                    </a:lnTo>
                    <a:lnTo>
                      <a:pt x="42" y="66"/>
                    </a:lnTo>
                    <a:lnTo>
                      <a:pt x="42" y="36"/>
                    </a:lnTo>
                    <a:lnTo>
                      <a:pt x="60" y="24"/>
                    </a:lnTo>
                    <a:lnTo>
                      <a:pt x="54" y="12"/>
                    </a:lnTo>
                    <a:lnTo>
                      <a:pt x="66" y="0"/>
                    </a:lnTo>
                    <a:lnTo>
                      <a:pt x="126" y="18"/>
                    </a:lnTo>
                    <a:lnTo>
                      <a:pt x="138" y="36"/>
                    </a:lnTo>
                    <a:lnTo>
                      <a:pt x="132" y="42"/>
                    </a:lnTo>
                    <a:lnTo>
                      <a:pt x="144" y="60"/>
                    </a:lnTo>
                    <a:lnTo>
                      <a:pt x="144" y="84"/>
                    </a:lnTo>
                    <a:lnTo>
                      <a:pt x="120" y="108"/>
                    </a:lnTo>
                    <a:lnTo>
                      <a:pt x="120" y="126"/>
                    </a:lnTo>
                    <a:lnTo>
                      <a:pt x="132" y="132"/>
                    </a:lnTo>
                    <a:lnTo>
                      <a:pt x="162" y="96"/>
                    </a:lnTo>
                    <a:lnTo>
                      <a:pt x="180" y="114"/>
                    </a:lnTo>
                    <a:lnTo>
                      <a:pt x="198" y="162"/>
                    </a:lnTo>
                    <a:lnTo>
                      <a:pt x="192" y="186"/>
                    </a:lnTo>
                    <a:lnTo>
                      <a:pt x="192" y="192"/>
                    </a:lnTo>
                    <a:lnTo>
                      <a:pt x="186" y="186"/>
                    </a:lnTo>
                    <a:lnTo>
                      <a:pt x="180" y="186"/>
                    </a:lnTo>
                    <a:lnTo>
                      <a:pt x="156" y="246"/>
                    </a:lnTo>
                    <a:lnTo>
                      <a:pt x="114" y="258"/>
                    </a:lnTo>
                    <a:lnTo>
                      <a:pt x="96" y="258"/>
                    </a:lnTo>
                    <a:lnTo>
                      <a:pt x="96" y="264"/>
                    </a:lnTo>
                  </a:path>
                </a:pathLst>
              </a:custGeom>
              <a:noFill/>
              <a:ln w="9525">
                <a:solidFill>
                  <a:srgbClr val="000000"/>
                </a:solidFill>
                <a:prstDash val="solid"/>
                <a:round/>
                <a:headEnd/>
                <a:tailEnd/>
              </a:ln>
            </p:spPr>
            <p:txBody>
              <a:bodyPr/>
              <a:lstStyle/>
              <a:p>
                <a:endParaRPr lang="en-US"/>
              </a:p>
            </p:txBody>
          </p:sp>
          <p:sp>
            <p:nvSpPr>
              <p:cNvPr id="364985" name="Freeform 441"/>
              <p:cNvSpPr>
                <a:spLocks noChangeAspect="1"/>
              </p:cNvSpPr>
              <p:nvPr/>
            </p:nvSpPr>
            <p:spPr bwMode="auto">
              <a:xfrm>
                <a:off x="1692" y="1704"/>
                <a:ext cx="288" cy="144"/>
              </a:xfrm>
              <a:custGeom>
                <a:avLst/>
                <a:gdLst/>
                <a:ahLst/>
                <a:cxnLst>
                  <a:cxn ang="0">
                    <a:pos x="288" y="72"/>
                  </a:cxn>
                  <a:cxn ang="0">
                    <a:pos x="258" y="72"/>
                  </a:cxn>
                  <a:cxn ang="0">
                    <a:pos x="252" y="84"/>
                  </a:cxn>
                  <a:cxn ang="0">
                    <a:pos x="216" y="72"/>
                  </a:cxn>
                  <a:cxn ang="0">
                    <a:pos x="186" y="90"/>
                  </a:cxn>
                  <a:cxn ang="0">
                    <a:pos x="174" y="108"/>
                  </a:cxn>
                  <a:cxn ang="0">
                    <a:pos x="174" y="90"/>
                  </a:cxn>
                  <a:cxn ang="0">
                    <a:pos x="156" y="108"/>
                  </a:cxn>
                  <a:cxn ang="0">
                    <a:pos x="156" y="90"/>
                  </a:cxn>
                  <a:cxn ang="0">
                    <a:pos x="132" y="144"/>
                  </a:cxn>
                  <a:cxn ang="0">
                    <a:pos x="120" y="144"/>
                  </a:cxn>
                  <a:cxn ang="0">
                    <a:pos x="126" y="132"/>
                  </a:cxn>
                  <a:cxn ang="0">
                    <a:pos x="114" y="132"/>
                  </a:cxn>
                  <a:cxn ang="0">
                    <a:pos x="120" y="108"/>
                  </a:cxn>
                  <a:cxn ang="0">
                    <a:pos x="102" y="96"/>
                  </a:cxn>
                  <a:cxn ang="0">
                    <a:pos x="12" y="78"/>
                  </a:cxn>
                  <a:cxn ang="0">
                    <a:pos x="0" y="66"/>
                  </a:cxn>
                  <a:cxn ang="0">
                    <a:pos x="108" y="0"/>
                  </a:cxn>
                  <a:cxn ang="0">
                    <a:pos x="114" y="0"/>
                  </a:cxn>
                  <a:cxn ang="0">
                    <a:pos x="84" y="30"/>
                  </a:cxn>
                  <a:cxn ang="0">
                    <a:pos x="84" y="42"/>
                  </a:cxn>
                  <a:cxn ang="0">
                    <a:pos x="96" y="30"/>
                  </a:cxn>
                  <a:cxn ang="0">
                    <a:pos x="90" y="42"/>
                  </a:cxn>
                  <a:cxn ang="0">
                    <a:pos x="108" y="36"/>
                  </a:cxn>
                  <a:cxn ang="0">
                    <a:pos x="132" y="54"/>
                  </a:cxn>
                  <a:cxn ang="0">
                    <a:pos x="162" y="60"/>
                  </a:cxn>
                  <a:cxn ang="0">
                    <a:pos x="186" y="42"/>
                  </a:cxn>
                  <a:cxn ang="0">
                    <a:pos x="234" y="30"/>
                  </a:cxn>
                  <a:cxn ang="0">
                    <a:pos x="240" y="48"/>
                  </a:cxn>
                  <a:cxn ang="0">
                    <a:pos x="270" y="48"/>
                  </a:cxn>
                  <a:cxn ang="0">
                    <a:pos x="270" y="60"/>
                  </a:cxn>
                  <a:cxn ang="0">
                    <a:pos x="288" y="72"/>
                  </a:cxn>
                </a:cxnLst>
                <a:rect l="0" t="0" r="r" b="b"/>
                <a:pathLst>
                  <a:path w="288" h="144">
                    <a:moveTo>
                      <a:pt x="288" y="72"/>
                    </a:moveTo>
                    <a:lnTo>
                      <a:pt x="258" y="72"/>
                    </a:lnTo>
                    <a:lnTo>
                      <a:pt x="252" y="84"/>
                    </a:lnTo>
                    <a:lnTo>
                      <a:pt x="216" y="72"/>
                    </a:lnTo>
                    <a:lnTo>
                      <a:pt x="186" y="90"/>
                    </a:lnTo>
                    <a:lnTo>
                      <a:pt x="174" y="108"/>
                    </a:lnTo>
                    <a:lnTo>
                      <a:pt x="174" y="90"/>
                    </a:lnTo>
                    <a:lnTo>
                      <a:pt x="156" y="108"/>
                    </a:lnTo>
                    <a:lnTo>
                      <a:pt x="156" y="90"/>
                    </a:lnTo>
                    <a:lnTo>
                      <a:pt x="132" y="144"/>
                    </a:lnTo>
                    <a:lnTo>
                      <a:pt x="120" y="144"/>
                    </a:lnTo>
                    <a:lnTo>
                      <a:pt x="126" y="132"/>
                    </a:lnTo>
                    <a:lnTo>
                      <a:pt x="114" y="132"/>
                    </a:lnTo>
                    <a:lnTo>
                      <a:pt x="120" y="108"/>
                    </a:lnTo>
                    <a:lnTo>
                      <a:pt x="102" y="96"/>
                    </a:lnTo>
                    <a:lnTo>
                      <a:pt x="12" y="78"/>
                    </a:lnTo>
                    <a:lnTo>
                      <a:pt x="0" y="66"/>
                    </a:lnTo>
                    <a:lnTo>
                      <a:pt x="108" y="0"/>
                    </a:lnTo>
                    <a:lnTo>
                      <a:pt x="114" y="0"/>
                    </a:lnTo>
                    <a:lnTo>
                      <a:pt x="84" y="30"/>
                    </a:lnTo>
                    <a:lnTo>
                      <a:pt x="84" y="42"/>
                    </a:lnTo>
                    <a:lnTo>
                      <a:pt x="96" y="30"/>
                    </a:lnTo>
                    <a:lnTo>
                      <a:pt x="90" y="42"/>
                    </a:lnTo>
                    <a:lnTo>
                      <a:pt x="108" y="36"/>
                    </a:lnTo>
                    <a:lnTo>
                      <a:pt x="132" y="54"/>
                    </a:lnTo>
                    <a:lnTo>
                      <a:pt x="162" y="60"/>
                    </a:lnTo>
                    <a:lnTo>
                      <a:pt x="186" y="42"/>
                    </a:lnTo>
                    <a:lnTo>
                      <a:pt x="234" y="30"/>
                    </a:lnTo>
                    <a:lnTo>
                      <a:pt x="240" y="48"/>
                    </a:lnTo>
                    <a:lnTo>
                      <a:pt x="270" y="48"/>
                    </a:lnTo>
                    <a:lnTo>
                      <a:pt x="270" y="60"/>
                    </a:lnTo>
                    <a:lnTo>
                      <a:pt x="288" y="72"/>
                    </a:lnTo>
                    <a:close/>
                  </a:path>
                </a:pathLst>
              </a:custGeom>
              <a:solidFill>
                <a:srgbClr val="FF4500"/>
              </a:solidFill>
              <a:ln w="9525">
                <a:solidFill>
                  <a:srgbClr val="FF4500"/>
                </a:solidFill>
                <a:prstDash val="solid"/>
                <a:round/>
                <a:headEnd/>
                <a:tailEnd/>
              </a:ln>
            </p:spPr>
            <p:txBody>
              <a:bodyPr/>
              <a:lstStyle/>
              <a:p>
                <a:endParaRPr lang="en-US"/>
              </a:p>
            </p:txBody>
          </p:sp>
          <p:sp>
            <p:nvSpPr>
              <p:cNvPr id="364986" name="Freeform 442"/>
              <p:cNvSpPr>
                <a:spLocks noChangeAspect="1"/>
              </p:cNvSpPr>
              <p:nvPr/>
            </p:nvSpPr>
            <p:spPr bwMode="auto">
              <a:xfrm>
                <a:off x="1692" y="1704"/>
                <a:ext cx="288" cy="144"/>
              </a:xfrm>
              <a:custGeom>
                <a:avLst/>
                <a:gdLst/>
                <a:ahLst/>
                <a:cxnLst>
                  <a:cxn ang="0">
                    <a:pos x="288" y="72"/>
                  </a:cxn>
                  <a:cxn ang="0">
                    <a:pos x="258" y="72"/>
                  </a:cxn>
                  <a:cxn ang="0">
                    <a:pos x="252" y="84"/>
                  </a:cxn>
                  <a:cxn ang="0">
                    <a:pos x="216" y="72"/>
                  </a:cxn>
                  <a:cxn ang="0">
                    <a:pos x="186" y="90"/>
                  </a:cxn>
                  <a:cxn ang="0">
                    <a:pos x="174" y="108"/>
                  </a:cxn>
                  <a:cxn ang="0">
                    <a:pos x="174" y="90"/>
                  </a:cxn>
                  <a:cxn ang="0">
                    <a:pos x="156" y="108"/>
                  </a:cxn>
                  <a:cxn ang="0">
                    <a:pos x="156" y="90"/>
                  </a:cxn>
                  <a:cxn ang="0">
                    <a:pos x="132" y="144"/>
                  </a:cxn>
                  <a:cxn ang="0">
                    <a:pos x="120" y="144"/>
                  </a:cxn>
                  <a:cxn ang="0">
                    <a:pos x="126" y="132"/>
                  </a:cxn>
                  <a:cxn ang="0">
                    <a:pos x="114" y="132"/>
                  </a:cxn>
                  <a:cxn ang="0">
                    <a:pos x="120" y="108"/>
                  </a:cxn>
                  <a:cxn ang="0">
                    <a:pos x="102" y="96"/>
                  </a:cxn>
                  <a:cxn ang="0">
                    <a:pos x="12" y="78"/>
                  </a:cxn>
                  <a:cxn ang="0">
                    <a:pos x="0" y="66"/>
                  </a:cxn>
                  <a:cxn ang="0">
                    <a:pos x="108" y="0"/>
                  </a:cxn>
                  <a:cxn ang="0">
                    <a:pos x="114" y="0"/>
                  </a:cxn>
                  <a:cxn ang="0">
                    <a:pos x="84" y="30"/>
                  </a:cxn>
                  <a:cxn ang="0">
                    <a:pos x="84" y="42"/>
                  </a:cxn>
                  <a:cxn ang="0">
                    <a:pos x="96" y="30"/>
                  </a:cxn>
                  <a:cxn ang="0">
                    <a:pos x="90" y="42"/>
                  </a:cxn>
                  <a:cxn ang="0">
                    <a:pos x="108" y="36"/>
                  </a:cxn>
                  <a:cxn ang="0">
                    <a:pos x="132" y="54"/>
                  </a:cxn>
                  <a:cxn ang="0">
                    <a:pos x="162" y="60"/>
                  </a:cxn>
                  <a:cxn ang="0">
                    <a:pos x="186" y="42"/>
                  </a:cxn>
                  <a:cxn ang="0">
                    <a:pos x="234" y="30"/>
                  </a:cxn>
                  <a:cxn ang="0">
                    <a:pos x="240" y="48"/>
                  </a:cxn>
                  <a:cxn ang="0">
                    <a:pos x="270" y="48"/>
                  </a:cxn>
                  <a:cxn ang="0">
                    <a:pos x="270" y="60"/>
                  </a:cxn>
                  <a:cxn ang="0">
                    <a:pos x="288" y="72"/>
                  </a:cxn>
                  <a:cxn ang="0">
                    <a:pos x="288" y="78"/>
                  </a:cxn>
                </a:cxnLst>
                <a:rect l="0" t="0" r="r" b="b"/>
                <a:pathLst>
                  <a:path w="288" h="144">
                    <a:moveTo>
                      <a:pt x="288" y="72"/>
                    </a:moveTo>
                    <a:lnTo>
                      <a:pt x="258" y="72"/>
                    </a:lnTo>
                    <a:lnTo>
                      <a:pt x="252" y="84"/>
                    </a:lnTo>
                    <a:lnTo>
                      <a:pt x="216" y="72"/>
                    </a:lnTo>
                    <a:lnTo>
                      <a:pt x="186" y="90"/>
                    </a:lnTo>
                    <a:lnTo>
                      <a:pt x="174" y="108"/>
                    </a:lnTo>
                    <a:lnTo>
                      <a:pt x="174" y="90"/>
                    </a:lnTo>
                    <a:lnTo>
                      <a:pt x="156" y="108"/>
                    </a:lnTo>
                    <a:lnTo>
                      <a:pt x="156" y="90"/>
                    </a:lnTo>
                    <a:lnTo>
                      <a:pt x="132" y="144"/>
                    </a:lnTo>
                    <a:lnTo>
                      <a:pt x="120" y="144"/>
                    </a:lnTo>
                    <a:lnTo>
                      <a:pt x="126" y="132"/>
                    </a:lnTo>
                    <a:lnTo>
                      <a:pt x="114" y="132"/>
                    </a:lnTo>
                    <a:lnTo>
                      <a:pt x="120" y="108"/>
                    </a:lnTo>
                    <a:lnTo>
                      <a:pt x="102" y="96"/>
                    </a:lnTo>
                    <a:lnTo>
                      <a:pt x="12" y="78"/>
                    </a:lnTo>
                    <a:lnTo>
                      <a:pt x="0" y="66"/>
                    </a:lnTo>
                    <a:lnTo>
                      <a:pt x="108" y="0"/>
                    </a:lnTo>
                    <a:lnTo>
                      <a:pt x="114" y="0"/>
                    </a:lnTo>
                    <a:lnTo>
                      <a:pt x="84" y="30"/>
                    </a:lnTo>
                    <a:lnTo>
                      <a:pt x="84" y="42"/>
                    </a:lnTo>
                    <a:lnTo>
                      <a:pt x="96" y="30"/>
                    </a:lnTo>
                    <a:lnTo>
                      <a:pt x="90" y="42"/>
                    </a:lnTo>
                    <a:lnTo>
                      <a:pt x="108" y="36"/>
                    </a:lnTo>
                    <a:lnTo>
                      <a:pt x="132" y="54"/>
                    </a:lnTo>
                    <a:lnTo>
                      <a:pt x="162" y="60"/>
                    </a:lnTo>
                    <a:lnTo>
                      <a:pt x="186" y="42"/>
                    </a:lnTo>
                    <a:lnTo>
                      <a:pt x="234" y="30"/>
                    </a:lnTo>
                    <a:lnTo>
                      <a:pt x="240" y="48"/>
                    </a:lnTo>
                    <a:lnTo>
                      <a:pt x="270" y="48"/>
                    </a:lnTo>
                    <a:lnTo>
                      <a:pt x="270" y="60"/>
                    </a:lnTo>
                    <a:lnTo>
                      <a:pt x="288" y="72"/>
                    </a:lnTo>
                    <a:lnTo>
                      <a:pt x="288" y="78"/>
                    </a:lnTo>
                  </a:path>
                </a:pathLst>
              </a:custGeom>
              <a:noFill/>
              <a:ln w="9525">
                <a:solidFill>
                  <a:srgbClr val="000000"/>
                </a:solidFill>
                <a:prstDash val="solid"/>
                <a:round/>
                <a:headEnd/>
                <a:tailEnd/>
              </a:ln>
            </p:spPr>
            <p:txBody>
              <a:bodyPr/>
              <a:lstStyle/>
              <a:p>
                <a:endParaRPr lang="en-US"/>
              </a:p>
            </p:txBody>
          </p:sp>
          <p:sp>
            <p:nvSpPr>
              <p:cNvPr id="364987" name="Freeform 443"/>
              <p:cNvSpPr>
                <a:spLocks noChangeAspect="1"/>
              </p:cNvSpPr>
              <p:nvPr/>
            </p:nvSpPr>
            <p:spPr bwMode="auto">
              <a:xfrm>
                <a:off x="1392" y="1596"/>
                <a:ext cx="330" cy="372"/>
              </a:xfrm>
              <a:custGeom>
                <a:avLst/>
                <a:gdLst/>
                <a:ahLst/>
                <a:cxnLst>
                  <a:cxn ang="0">
                    <a:pos x="270" y="366"/>
                  </a:cxn>
                  <a:cxn ang="0">
                    <a:pos x="30" y="372"/>
                  </a:cxn>
                  <a:cxn ang="0">
                    <a:pos x="30" y="258"/>
                  </a:cxn>
                  <a:cxn ang="0">
                    <a:pos x="12" y="234"/>
                  </a:cxn>
                  <a:cxn ang="0">
                    <a:pos x="24" y="216"/>
                  </a:cxn>
                  <a:cxn ang="0">
                    <a:pos x="0" y="24"/>
                  </a:cxn>
                  <a:cxn ang="0">
                    <a:pos x="84" y="24"/>
                  </a:cxn>
                  <a:cxn ang="0">
                    <a:pos x="84" y="0"/>
                  </a:cxn>
                  <a:cxn ang="0">
                    <a:pos x="96" y="0"/>
                  </a:cxn>
                  <a:cxn ang="0">
                    <a:pos x="108" y="36"/>
                  </a:cxn>
                  <a:cxn ang="0">
                    <a:pos x="144" y="48"/>
                  </a:cxn>
                  <a:cxn ang="0">
                    <a:pos x="144" y="54"/>
                  </a:cxn>
                  <a:cxn ang="0">
                    <a:pos x="180" y="48"/>
                  </a:cxn>
                  <a:cxn ang="0">
                    <a:pos x="198" y="48"/>
                  </a:cxn>
                  <a:cxn ang="0">
                    <a:pos x="192" y="54"/>
                  </a:cxn>
                  <a:cxn ang="0">
                    <a:pos x="198" y="54"/>
                  </a:cxn>
                  <a:cxn ang="0">
                    <a:pos x="204" y="72"/>
                  </a:cxn>
                  <a:cxn ang="0">
                    <a:pos x="222" y="60"/>
                  </a:cxn>
                  <a:cxn ang="0">
                    <a:pos x="240" y="78"/>
                  </a:cxn>
                  <a:cxn ang="0">
                    <a:pos x="270" y="66"/>
                  </a:cxn>
                  <a:cxn ang="0">
                    <a:pos x="276" y="72"/>
                  </a:cxn>
                  <a:cxn ang="0">
                    <a:pos x="330" y="78"/>
                  </a:cxn>
                  <a:cxn ang="0">
                    <a:pos x="276" y="108"/>
                  </a:cxn>
                  <a:cxn ang="0">
                    <a:pos x="222" y="162"/>
                  </a:cxn>
                  <a:cxn ang="0">
                    <a:pos x="216" y="168"/>
                  </a:cxn>
                  <a:cxn ang="0">
                    <a:pos x="216" y="204"/>
                  </a:cxn>
                  <a:cxn ang="0">
                    <a:pos x="198" y="216"/>
                  </a:cxn>
                  <a:cxn ang="0">
                    <a:pos x="186" y="234"/>
                  </a:cxn>
                  <a:cxn ang="0">
                    <a:pos x="198" y="246"/>
                  </a:cxn>
                  <a:cxn ang="0">
                    <a:pos x="198" y="288"/>
                  </a:cxn>
                  <a:cxn ang="0">
                    <a:pos x="264" y="336"/>
                  </a:cxn>
                  <a:cxn ang="0">
                    <a:pos x="270" y="366"/>
                  </a:cxn>
                </a:cxnLst>
                <a:rect l="0" t="0" r="r" b="b"/>
                <a:pathLst>
                  <a:path w="330" h="372">
                    <a:moveTo>
                      <a:pt x="270" y="366"/>
                    </a:moveTo>
                    <a:lnTo>
                      <a:pt x="30" y="372"/>
                    </a:lnTo>
                    <a:lnTo>
                      <a:pt x="30" y="258"/>
                    </a:lnTo>
                    <a:lnTo>
                      <a:pt x="12" y="234"/>
                    </a:lnTo>
                    <a:lnTo>
                      <a:pt x="24" y="216"/>
                    </a:lnTo>
                    <a:lnTo>
                      <a:pt x="0" y="24"/>
                    </a:lnTo>
                    <a:lnTo>
                      <a:pt x="84" y="24"/>
                    </a:lnTo>
                    <a:lnTo>
                      <a:pt x="84" y="0"/>
                    </a:lnTo>
                    <a:lnTo>
                      <a:pt x="96" y="0"/>
                    </a:lnTo>
                    <a:lnTo>
                      <a:pt x="108" y="36"/>
                    </a:lnTo>
                    <a:lnTo>
                      <a:pt x="144" y="48"/>
                    </a:lnTo>
                    <a:lnTo>
                      <a:pt x="144" y="54"/>
                    </a:lnTo>
                    <a:lnTo>
                      <a:pt x="180" y="48"/>
                    </a:lnTo>
                    <a:lnTo>
                      <a:pt x="198" y="48"/>
                    </a:lnTo>
                    <a:lnTo>
                      <a:pt x="192" y="54"/>
                    </a:lnTo>
                    <a:lnTo>
                      <a:pt x="198" y="54"/>
                    </a:lnTo>
                    <a:lnTo>
                      <a:pt x="204" y="72"/>
                    </a:lnTo>
                    <a:lnTo>
                      <a:pt x="222" y="60"/>
                    </a:lnTo>
                    <a:lnTo>
                      <a:pt x="240" y="78"/>
                    </a:lnTo>
                    <a:lnTo>
                      <a:pt x="270" y="66"/>
                    </a:lnTo>
                    <a:lnTo>
                      <a:pt x="276" y="72"/>
                    </a:lnTo>
                    <a:lnTo>
                      <a:pt x="330" y="78"/>
                    </a:lnTo>
                    <a:lnTo>
                      <a:pt x="276" y="108"/>
                    </a:lnTo>
                    <a:lnTo>
                      <a:pt x="222" y="162"/>
                    </a:lnTo>
                    <a:lnTo>
                      <a:pt x="216" y="168"/>
                    </a:lnTo>
                    <a:lnTo>
                      <a:pt x="216" y="204"/>
                    </a:lnTo>
                    <a:lnTo>
                      <a:pt x="198" y="216"/>
                    </a:lnTo>
                    <a:lnTo>
                      <a:pt x="186" y="234"/>
                    </a:lnTo>
                    <a:lnTo>
                      <a:pt x="198" y="246"/>
                    </a:lnTo>
                    <a:lnTo>
                      <a:pt x="198" y="288"/>
                    </a:lnTo>
                    <a:lnTo>
                      <a:pt x="264" y="336"/>
                    </a:lnTo>
                    <a:lnTo>
                      <a:pt x="270" y="366"/>
                    </a:lnTo>
                    <a:close/>
                  </a:path>
                </a:pathLst>
              </a:custGeom>
              <a:solidFill>
                <a:srgbClr val="FFAA00"/>
              </a:solidFill>
              <a:ln w="9525">
                <a:solidFill>
                  <a:srgbClr val="FFAA00"/>
                </a:solidFill>
                <a:prstDash val="solid"/>
                <a:round/>
                <a:headEnd/>
                <a:tailEnd/>
              </a:ln>
            </p:spPr>
            <p:txBody>
              <a:bodyPr/>
              <a:lstStyle/>
              <a:p>
                <a:endParaRPr lang="en-US"/>
              </a:p>
            </p:txBody>
          </p:sp>
          <p:sp>
            <p:nvSpPr>
              <p:cNvPr id="364988" name="Freeform 444"/>
              <p:cNvSpPr>
                <a:spLocks noChangeAspect="1"/>
              </p:cNvSpPr>
              <p:nvPr/>
            </p:nvSpPr>
            <p:spPr bwMode="auto">
              <a:xfrm>
                <a:off x="1392" y="1596"/>
                <a:ext cx="330" cy="372"/>
              </a:xfrm>
              <a:custGeom>
                <a:avLst/>
                <a:gdLst/>
                <a:ahLst/>
                <a:cxnLst>
                  <a:cxn ang="0">
                    <a:pos x="270" y="366"/>
                  </a:cxn>
                  <a:cxn ang="0">
                    <a:pos x="30" y="372"/>
                  </a:cxn>
                  <a:cxn ang="0">
                    <a:pos x="30" y="258"/>
                  </a:cxn>
                  <a:cxn ang="0">
                    <a:pos x="12" y="234"/>
                  </a:cxn>
                  <a:cxn ang="0">
                    <a:pos x="24" y="216"/>
                  </a:cxn>
                  <a:cxn ang="0">
                    <a:pos x="0" y="24"/>
                  </a:cxn>
                  <a:cxn ang="0">
                    <a:pos x="84" y="24"/>
                  </a:cxn>
                  <a:cxn ang="0">
                    <a:pos x="84" y="0"/>
                  </a:cxn>
                  <a:cxn ang="0">
                    <a:pos x="96" y="0"/>
                  </a:cxn>
                  <a:cxn ang="0">
                    <a:pos x="108" y="36"/>
                  </a:cxn>
                  <a:cxn ang="0">
                    <a:pos x="144" y="48"/>
                  </a:cxn>
                  <a:cxn ang="0">
                    <a:pos x="144" y="54"/>
                  </a:cxn>
                  <a:cxn ang="0">
                    <a:pos x="180" y="48"/>
                  </a:cxn>
                  <a:cxn ang="0">
                    <a:pos x="198" y="48"/>
                  </a:cxn>
                  <a:cxn ang="0">
                    <a:pos x="192" y="54"/>
                  </a:cxn>
                  <a:cxn ang="0">
                    <a:pos x="198" y="54"/>
                  </a:cxn>
                  <a:cxn ang="0">
                    <a:pos x="204" y="72"/>
                  </a:cxn>
                  <a:cxn ang="0">
                    <a:pos x="222" y="60"/>
                  </a:cxn>
                  <a:cxn ang="0">
                    <a:pos x="240" y="78"/>
                  </a:cxn>
                  <a:cxn ang="0">
                    <a:pos x="270" y="66"/>
                  </a:cxn>
                  <a:cxn ang="0">
                    <a:pos x="276" y="72"/>
                  </a:cxn>
                  <a:cxn ang="0">
                    <a:pos x="330" y="78"/>
                  </a:cxn>
                  <a:cxn ang="0">
                    <a:pos x="276" y="108"/>
                  </a:cxn>
                  <a:cxn ang="0">
                    <a:pos x="222" y="162"/>
                  </a:cxn>
                  <a:cxn ang="0">
                    <a:pos x="216" y="168"/>
                  </a:cxn>
                  <a:cxn ang="0">
                    <a:pos x="216" y="204"/>
                  </a:cxn>
                  <a:cxn ang="0">
                    <a:pos x="198" y="216"/>
                  </a:cxn>
                  <a:cxn ang="0">
                    <a:pos x="186" y="234"/>
                  </a:cxn>
                  <a:cxn ang="0">
                    <a:pos x="198" y="246"/>
                  </a:cxn>
                  <a:cxn ang="0">
                    <a:pos x="198" y="288"/>
                  </a:cxn>
                  <a:cxn ang="0">
                    <a:pos x="264" y="336"/>
                  </a:cxn>
                  <a:cxn ang="0">
                    <a:pos x="270" y="366"/>
                  </a:cxn>
                  <a:cxn ang="0">
                    <a:pos x="270" y="372"/>
                  </a:cxn>
                </a:cxnLst>
                <a:rect l="0" t="0" r="r" b="b"/>
                <a:pathLst>
                  <a:path w="330" h="372">
                    <a:moveTo>
                      <a:pt x="270" y="366"/>
                    </a:moveTo>
                    <a:lnTo>
                      <a:pt x="30" y="372"/>
                    </a:lnTo>
                    <a:lnTo>
                      <a:pt x="30" y="258"/>
                    </a:lnTo>
                    <a:lnTo>
                      <a:pt x="12" y="234"/>
                    </a:lnTo>
                    <a:lnTo>
                      <a:pt x="24" y="216"/>
                    </a:lnTo>
                    <a:lnTo>
                      <a:pt x="0" y="24"/>
                    </a:lnTo>
                    <a:lnTo>
                      <a:pt x="84" y="24"/>
                    </a:lnTo>
                    <a:lnTo>
                      <a:pt x="84" y="0"/>
                    </a:lnTo>
                    <a:lnTo>
                      <a:pt x="96" y="0"/>
                    </a:lnTo>
                    <a:lnTo>
                      <a:pt x="108" y="36"/>
                    </a:lnTo>
                    <a:lnTo>
                      <a:pt x="144" y="48"/>
                    </a:lnTo>
                    <a:lnTo>
                      <a:pt x="144" y="54"/>
                    </a:lnTo>
                    <a:lnTo>
                      <a:pt x="180" y="48"/>
                    </a:lnTo>
                    <a:lnTo>
                      <a:pt x="198" y="48"/>
                    </a:lnTo>
                    <a:lnTo>
                      <a:pt x="192" y="54"/>
                    </a:lnTo>
                    <a:lnTo>
                      <a:pt x="198" y="54"/>
                    </a:lnTo>
                    <a:lnTo>
                      <a:pt x="204" y="72"/>
                    </a:lnTo>
                    <a:lnTo>
                      <a:pt x="222" y="60"/>
                    </a:lnTo>
                    <a:lnTo>
                      <a:pt x="240" y="78"/>
                    </a:lnTo>
                    <a:lnTo>
                      <a:pt x="270" y="66"/>
                    </a:lnTo>
                    <a:lnTo>
                      <a:pt x="276" y="72"/>
                    </a:lnTo>
                    <a:lnTo>
                      <a:pt x="330" y="78"/>
                    </a:lnTo>
                    <a:lnTo>
                      <a:pt x="276" y="108"/>
                    </a:lnTo>
                    <a:lnTo>
                      <a:pt x="222" y="162"/>
                    </a:lnTo>
                    <a:lnTo>
                      <a:pt x="216" y="168"/>
                    </a:lnTo>
                    <a:lnTo>
                      <a:pt x="216" y="204"/>
                    </a:lnTo>
                    <a:lnTo>
                      <a:pt x="198" y="216"/>
                    </a:lnTo>
                    <a:lnTo>
                      <a:pt x="186" y="234"/>
                    </a:lnTo>
                    <a:lnTo>
                      <a:pt x="198" y="246"/>
                    </a:lnTo>
                    <a:lnTo>
                      <a:pt x="198" y="288"/>
                    </a:lnTo>
                    <a:lnTo>
                      <a:pt x="264" y="336"/>
                    </a:lnTo>
                    <a:lnTo>
                      <a:pt x="270" y="366"/>
                    </a:lnTo>
                    <a:lnTo>
                      <a:pt x="270" y="372"/>
                    </a:lnTo>
                  </a:path>
                </a:pathLst>
              </a:custGeom>
              <a:noFill/>
              <a:ln w="9525">
                <a:solidFill>
                  <a:srgbClr val="000000"/>
                </a:solidFill>
                <a:prstDash val="solid"/>
                <a:round/>
                <a:headEnd/>
                <a:tailEnd/>
              </a:ln>
            </p:spPr>
            <p:txBody>
              <a:bodyPr/>
              <a:lstStyle/>
              <a:p>
                <a:endParaRPr lang="en-US"/>
              </a:p>
            </p:txBody>
          </p:sp>
          <p:sp>
            <p:nvSpPr>
              <p:cNvPr id="364989" name="Freeform 445"/>
              <p:cNvSpPr>
                <a:spLocks noChangeAspect="1"/>
              </p:cNvSpPr>
              <p:nvPr/>
            </p:nvSpPr>
            <p:spPr bwMode="auto">
              <a:xfrm>
                <a:off x="1680" y="2496"/>
                <a:ext cx="180" cy="318"/>
              </a:xfrm>
              <a:custGeom>
                <a:avLst/>
                <a:gdLst/>
                <a:ahLst/>
                <a:cxnLst>
                  <a:cxn ang="0">
                    <a:pos x="180" y="294"/>
                  </a:cxn>
                  <a:cxn ang="0">
                    <a:pos x="126" y="300"/>
                  </a:cxn>
                  <a:cxn ang="0">
                    <a:pos x="120" y="318"/>
                  </a:cxn>
                  <a:cxn ang="0">
                    <a:pos x="114" y="312"/>
                  </a:cxn>
                  <a:cxn ang="0">
                    <a:pos x="102" y="288"/>
                  </a:cxn>
                  <a:cxn ang="0">
                    <a:pos x="102" y="264"/>
                  </a:cxn>
                  <a:cxn ang="0">
                    <a:pos x="0" y="270"/>
                  </a:cxn>
                  <a:cxn ang="0">
                    <a:pos x="6" y="228"/>
                  </a:cxn>
                  <a:cxn ang="0">
                    <a:pos x="30" y="192"/>
                  </a:cxn>
                  <a:cxn ang="0">
                    <a:pos x="24" y="192"/>
                  </a:cxn>
                  <a:cxn ang="0">
                    <a:pos x="36" y="180"/>
                  </a:cxn>
                  <a:cxn ang="0">
                    <a:pos x="24" y="174"/>
                  </a:cxn>
                  <a:cxn ang="0">
                    <a:pos x="30" y="162"/>
                  </a:cxn>
                  <a:cxn ang="0">
                    <a:pos x="24" y="168"/>
                  </a:cxn>
                  <a:cxn ang="0">
                    <a:pos x="24" y="144"/>
                  </a:cxn>
                  <a:cxn ang="0">
                    <a:pos x="18" y="144"/>
                  </a:cxn>
                  <a:cxn ang="0">
                    <a:pos x="18" y="138"/>
                  </a:cxn>
                  <a:cxn ang="0">
                    <a:pos x="24" y="126"/>
                  </a:cxn>
                  <a:cxn ang="0">
                    <a:pos x="18" y="120"/>
                  </a:cxn>
                  <a:cxn ang="0">
                    <a:pos x="24" y="114"/>
                  </a:cxn>
                  <a:cxn ang="0">
                    <a:pos x="12" y="114"/>
                  </a:cxn>
                  <a:cxn ang="0">
                    <a:pos x="12" y="96"/>
                  </a:cxn>
                  <a:cxn ang="0">
                    <a:pos x="24" y="96"/>
                  </a:cxn>
                  <a:cxn ang="0">
                    <a:pos x="18" y="78"/>
                  </a:cxn>
                  <a:cxn ang="0">
                    <a:pos x="48" y="48"/>
                  </a:cxn>
                  <a:cxn ang="0">
                    <a:pos x="48" y="24"/>
                  </a:cxn>
                  <a:cxn ang="0">
                    <a:pos x="60" y="12"/>
                  </a:cxn>
                  <a:cxn ang="0">
                    <a:pos x="168" y="0"/>
                  </a:cxn>
                  <a:cxn ang="0">
                    <a:pos x="168" y="204"/>
                  </a:cxn>
                  <a:cxn ang="0">
                    <a:pos x="180" y="276"/>
                  </a:cxn>
                  <a:cxn ang="0">
                    <a:pos x="180" y="294"/>
                  </a:cxn>
                </a:cxnLst>
                <a:rect l="0" t="0" r="r" b="b"/>
                <a:pathLst>
                  <a:path w="180" h="318">
                    <a:moveTo>
                      <a:pt x="180" y="294"/>
                    </a:moveTo>
                    <a:lnTo>
                      <a:pt x="126" y="300"/>
                    </a:lnTo>
                    <a:lnTo>
                      <a:pt x="120" y="318"/>
                    </a:lnTo>
                    <a:lnTo>
                      <a:pt x="114" y="312"/>
                    </a:lnTo>
                    <a:lnTo>
                      <a:pt x="102" y="288"/>
                    </a:lnTo>
                    <a:lnTo>
                      <a:pt x="102" y="264"/>
                    </a:lnTo>
                    <a:lnTo>
                      <a:pt x="0" y="270"/>
                    </a:lnTo>
                    <a:lnTo>
                      <a:pt x="6" y="228"/>
                    </a:lnTo>
                    <a:lnTo>
                      <a:pt x="30" y="192"/>
                    </a:lnTo>
                    <a:lnTo>
                      <a:pt x="24" y="192"/>
                    </a:lnTo>
                    <a:lnTo>
                      <a:pt x="36" y="180"/>
                    </a:lnTo>
                    <a:lnTo>
                      <a:pt x="24" y="174"/>
                    </a:lnTo>
                    <a:lnTo>
                      <a:pt x="30" y="162"/>
                    </a:lnTo>
                    <a:lnTo>
                      <a:pt x="24" y="168"/>
                    </a:lnTo>
                    <a:lnTo>
                      <a:pt x="24" y="144"/>
                    </a:lnTo>
                    <a:lnTo>
                      <a:pt x="18" y="144"/>
                    </a:lnTo>
                    <a:lnTo>
                      <a:pt x="18" y="138"/>
                    </a:lnTo>
                    <a:lnTo>
                      <a:pt x="24" y="126"/>
                    </a:lnTo>
                    <a:lnTo>
                      <a:pt x="18" y="120"/>
                    </a:lnTo>
                    <a:lnTo>
                      <a:pt x="24" y="114"/>
                    </a:lnTo>
                    <a:lnTo>
                      <a:pt x="12" y="114"/>
                    </a:lnTo>
                    <a:lnTo>
                      <a:pt x="12" y="96"/>
                    </a:lnTo>
                    <a:lnTo>
                      <a:pt x="24" y="96"/>
                    </a:lnTo>
                    <a:lnTo>
                      <a:pt x="18" y="78"/>
                    </a:lnTo>
                    <a:lnTo>
                      <a:pt x="48" y="48"/>
                    </a:lnTo>
                    <a:lnTo>
                      <a:pt x="48" y="24"/>
                    </a:lnTo>
                    <a:lnTo>
                      <a:pt x="60" y="12"/>
                    </a:lnTo>
                    <a:lnTo>
                      <a:pt x="168" y="0"/>
                    </a:lnTo>
                    <a:lnTo>
                      <a:pt x="168" y="204"/>
                    </a:lnTo>
                    <a:lnTo>
                      <a:pt x="180" y="276"/>
                    </a:lnTo>
                    <a:lnTo>
                      <a:pt x="180" y="294"/>
                    </a:lnTo>
                    <a:close/>
                  </a:path>
                </a:pathLst>
              </a:custGeom>
              <a:solidFill>
                <a:srgbClr val="FF4500"/>
              </a:solidFill>
              <a:ln w="9525">
                <a:solidFill>
                  <a:srgbClr val="FF4500"/>
                </a:solidFill>
                <a:prstDash val="solid"/>
                <a:round/>
                <a:headEnd/>
                <a:tailEnd/>
              </a:ln>
            </p:spPr>
            <p:txBody>
              <a:bodyPr/>
              <a:lstStyle/>
              <a:p>
                <a:endParaRPr lang="en-US"/>
              </a:p>
            </p:txBody>
          </p:sp>
          <p:sp>
            <p:nvSpPr>
              <p:cNvPr id="364990" name="Freeform 446"/>
              <p:cNvSpPr>
                <a:spLocks noChangeAspect="1"/>
              </p:cNvSpPr>
              <p:nvPr/>
            </p:nvSpPr>
            <p:spPr bwMode="auto">
              <a:xfrm>
                <a:off x="1680" y="2496"/>
                <a:ext cx="180" cy="318"/>
              </a:xfrm>
              <a:custGeom>
                <a:avLst/>
                <a:gdLst/>
                <a:ahLst/>
                <a:cxnLst>
                  <a:cxn ang="0">
                    <a:pos x="180" y="294"/>
                  </a:cxn>
                  <a:cxn ang="0">
                    <a:pos x="126" y="300"/>
                  </a:cxn>
                  <a:cxn ang="0">
                    <a:pos x="120" y="318"/>
                  </a:cxn>
                  <a:cxn ang="0">
                    <a:pos x="114" y="312"/>
                  </a:cxn>
                  <a:cxn ang="0">
                    <a:pos x="102" y="288"/>
                  </a:cxn>
                  <a:cxn ang="0">
                    <a:pos x="102" y="264"/>
                  </a:cxn>
                  <a:cxn ang="0">
                    <a:pos x="0" y="270"/>
                  </a:cxn>
                  <a:cxn ang="0">
                    <a:pos x="6" y="228"/>
                  </a:cxn>
                  <a:cxn ang="0">
                    <a:pos x="30" y="192"/>
                  </a:cxn>
                  <a:cxn ang="0">
                    <a:pos x="24" y="192"/>
                  </a:cxn>
                  <a:cxn ang="0">
                    <a:pos x="36" y="180"/>
                  </a:cxn>
                  <a:cxn ang="0">
                    <a:pos x="24" y="174"/>
                  </a:cxn>
                  <a:cxn ang="0">
                    <a:pos x="30" y="162"/>
                  </a:cxn>
                  <a:cxn ang="0">
                    <a:pos x="24" y="168"/>
                  </a:cxn>
                  <a:cxn ang="0">
                    <a:pos x="24" y="144"/>
                  </a:cxn>
                  <a:cxn ang="0">
                    <a:pos x="18" y="144"/>
                  </a:cxn>
                  <a:cxn ang="0">
                    <a:pos x="18" y="138"/>
                  </a:cxn>
                  <a:cxn ang="0">
                    <a:pos x="24" y="126"/>
                  </a:cxn>
                  <a:cxn ang="0">
                    <a:pos x="18" y="120"/>
                  </a:cxn>
                  <a:cxn ang="0">
                    <a:pos x="24" y="114"/>
                  </a:cxn>
                  <a:cxn ang="0">
                    <a:pos x="12" y="114"/>
                  </a:cxn>
                  <a:cxn ang="0">
                    <a:pos x="12" y="96"/>
                  </a:cxn>
                  <a:cxn ang="0">
                    <a:pos x="24" y="96"/>
                  </a:cxn>
                  <a:cxn ang="0">
                    <a:pos x="18" y="78"/>
                  </a:cxn>
                  <a:cxn ang="0">
                    <a:pos x="48" y="48"/>
                  </a:cxn>
                  <a:cxn ang="0">
                    <a:pos x="48" y="24"/>
                  </a:cxn>
                  <a:cxn ang="0">
                    <a:pos x="60" y="12"/>
                  </a:cxn>
                  <a:cxn ang="0">
                    <a:pos x="168" y="0"/>
                  </a:cxn>
                  <a:cxn ang="0">
                    <a:pos x="168" y="204"/>
                  </a:cxn>
                  <a:cxn ang="0">
                    <a:pos x="180" y="276"/>
                  </a:cxn>
                  <a:cxn ang="0">
                    <a:pos x="180" y="294"/>
                  </a:cxn>
                  <a:cxn ang="0">
                    <a:pos x="180" y="300"/>
                  </a:cxn>
                </a:cxnLst>
                <a:rect l="0" t="0" r="r" b="b"/>
                <a:pathLst>
                  <a:path w="180" h="318">
                    <a:moveTo>
                      <a:pt x="180" y="294"/>
                    </a:moveTo>
                    <a:lnTo>
                      <a:pt x="126" y="300"/>
                    </a:lnTo>
                    <a:lnTo>
                      <a:pt x="120" y="318"/>
                    </a:lnTo>
                    <a:lnTo>
                      <a:pt x="114" y="312"/>
                    </a:lnTo>
                    <a:lnTo>
                      <a:pt x="102" y="288"/>
                    </a:lnTo>
                    <a:lnTo>
                      <a:pt x="102" y="264"/>
                    </a:lnTo>
                    <a:lnTo>
                      <a:pt x="0" y="270"/>
                    </a:lnTo>
                    <a:lnTo>
                      <a:pt x="6" y="228"/>
                    </a:lnTo>
                    <a:lnTo>
                      <a:pt x="30" y="192"/>
                    </a:lnTo>
                    <a:lnTo>
                      <a:pt x="24" y="192"/>
                    </a:lnTo>
                    <a:lnTo>
                      <a:pt x="36" y="180"/>
                    </a:lnTo>
                    <a:lnTo>
                      <a:pt x="24" y="174"/>
                    </a:lnTo>
                    <a:lnTo>
                      <a:pt x="30" y="162"/>
                    </a:lnTo>
                    <a:lnTo>
                      <a:pt x="24" y="168"/>
                    </a:lnTo>
                    <a:lnTo>
                      <a:pt x="24" y="144"/>
                    </a:lnTo>
                    <a:lnTo>
                      <a:pt x="18" y="144"/>
                    </a:lnTo>
                    <a:lnTo>
                      <a:pt x="18" y="138"/>
                    </a:lnTo>
                    <a:lnTo>
                      <a:pt x="24" y="126"/>
                    </a:lnTo>
                    <a:lnTo>
                      <a:pt x="18" y="120"/>
                    </a:lnTo>
                    <a:lnTo>
                      <a:pt x="24" y="114"/>
                    </a:lnTo>
                    <a:lnTo>
                      <a:pt x="12" y="114"/>
                    </a:lnTo>
                    <a:lnTo>
                      <a:pt x="12" y="96"/>
                    </a:lnTo>
                    <a:lnTo>
                      <a:pt x="24" y="96"/>
                    </a:lnTo>
                    <a:lnTo>
                      <a:pt x="18" y="78"/>
                    </a:lnTo>
                    <a:lnTo>
                      <a:pt x="48" y="48"/>
                    </a:lnTo>
                    <a:lnTo>
                      <a:pt x="48" y="24"/>
                    </a:lnTo>
                    <a:lnTo>
                      <a:pt x="60" y="12"/>
                    </a:lnTo>
                    <a:lnTo>
                      <a:pt x="168" y="0"/>
                    </a:lnTo>
                    <a:lnTo>
                      <a:pt x="168" y="204"/>
                    </a:lnTo>
                    <a:lnTo>
                      <a:pt x="180" y="276"/>
                    </a:lnTo>
                    <a:lnTo>
                      <a:pt x="180" y="294"/>
                    </a:lnTo>
                    <a:lnTo>
                      <a:pt x="180" y="300"/>
                    </a:lnTo>
                  </a:path>
                </a:pathLst>
              </a:custGeom>
              <a:noFill/>
              <a:ln w="9525">
                <a:solidFill>
                  <a:srgbClr val="000000"/>
                </a:solidFill>
                <a:prstDash val="solid"/>
                <a:round/>
                <a:headEnd/>
                <a:tailEnd/>
              </a:ln>
            </p:spPr>
            <p:txBody>
              <a:bodyPr/>
              <a:lstStyle/>
              <a:p>
                <a:endParaRPr lang="en-US"/>
              </a:p>
            </p:txBody>
          </p:sp>
          <p:sp>
            <p:nvSpPr>
              <p:cNvPr id="364991" name="Freeform 447"/>
              <p:cNvSpPr>
                <a:spLocks noChangeAspect="1"/>
              </p:cNvSpPr>
              <p:nvPr/>
            </p:nvSpPr>
            <p:spPr bwMode="auto">
              <a:xfrm>
                <a:off x="1452" y="2148"/>
                <a:ext cx="336" cy="294"/>
              </a:xfrm>
              <a:custGeom>
                <a:avLst/>
                <a:gdLst/>
                <a:ahLst/>
                <a:cxnLst>
                  <a:cxn ang="0">
                    <a:pos x="312" y="294"/>
                  </a:cxn>
                  <a:cxn ang="0">
                    <a:pos x="276" y="294"/>
                  </a:cxn>
                  <a:cxn ang="0">
                    <a:pos x="294" y="276"/>
                  </a:cxn>
                  <a:cxn ang="0">
                    <a:pos x="288" y="264"/>
                  </a:cxn>
                  <a:cxn ang="0">
                    <a:pos x="60" y="270"/>
                  </a:cxn>
                  <a:cxn ang="0">
                    <a:pos x="60" y="96"/>
                  </a:cxn>
                  <a:cxn ang="0">
                    <a:pos x="30" y="72"/>
                  </a:cxn>
                  <a:cxn ang="0">
                    <a:pos x="42" y="54"/>
                  </a:cxn>
                  <a:cxn ang="0">
                    <a:pos x="24" y="42"/>
                  </a:cxn>
                  <a:cxn ang="0">
                    <a:pos x="0" y="6"/>
                  </a:cxn>
                  <a:cxn ang="0">
                    <a:pos x="198" y="0"/>
                  </a:cxn>
                  <a:cxn ang="0">
                    <a:pos x="210" y="18"/>
                  </a:cxn>
                  <a:cxn ang="0">
                    <a:pos x="210" y="48"/>
                  </a:cxn>
                  <a:cxn ang="0">
                    <a:pos x="222" y="66"/>
                  </a:cxn>
                  <a:cxn ang="0">
                    <a:pos x="246" y="84"/>
                  </a:cxn>
                  <a:cxn ang="0">
                    <a:pos x="252" y="108"/>
                  </a:cxn>
                  <a:cxn ang="0">
                    <a:pos x="264" y="102"/>
                  </a:cxn>
                  <a:cxn ang="0">
                    <a:pos x="282" y="114"/>
                  </a:cxn>
                  <a:cxn ang="0">
                    <a:pos x="270" y="150"/>
                  </a:cxn>
                  <a:cxn ang="0">
                    <a:pos x="318" y="186"/>
                  </a:cxn>
                  <a:cxn ang="0">
                    <a:pos x="318" y="210"/>
                  </a:cxn>
                  <a:cxn ang="0">
                    <a:pos x="336" y="228"/>
                  </a:cxn>
                  <a:cxn ang="0">
                    <a:pos x="336" y="252"/>
                  </a:cxn>
                  <a:cxn ang="0">
                    <a:pos x="330" y="252"/>
                  </a:cxn>
                  <a:cxn ang="0">
                    <a:pos x="324" y="258"/>
                  </a:cxn>
                  <a:cxn ang="0">
                    <a:pos x="318" y="252"/>
                  </a:cxn>
                  <a:cxn ang="0">
                    <a:pos x="312" y="288"/>
                  </a:cxn>
                  <a:cxn ang="0">
                    <a:pos x="312" y="294"/>
                  </a:cxn>
                </a:cxnLst>
                <a:rect l="0" t="0" r="r" b="b"/>
                <a:pathLst>
                  <a:path w="336" h="294">
                    <a:moveTo>
                      <a:pt x="312" y="294"/>
                    </a:moveTo>
                    <a:lnTo>
                      <a:pt x="276" y="294"/>
                    </a:lnTo>
                    <a:lnTo>
                      <a:pt x="294" y="276"/>
                    </a:lnTo>
                    <a:lnTo>
                      <a:pt x="288" y="264"/>
                    </a:lnTo>
                    <a:lnTo>
                      <a:pt x="60" y="270"/>
                    </a:lnTo>
                    <a:lnTo>
                      <a:pt x="60" y="96"/>
                    </a:lnTo>
                    <a:lnTo>
                      <a:pt x="30" y="72"/>
                    </a:lnTo>
                    <a:lnTo>
                      <a:pt x="42" y="54"/>
                    </a:lnTo>
                    <a:lnTo>
                      <a:pt x="24" y="42"/>
                    </a:lnTo>
                    <a:lnTo>
                      <a:pt x="0" y="6"/>
                    </a:lnTo>
                    <a:lnTo>
                      <a:pt x="198" y="0"/>
                    </a:lnTo>
                    <a:lnTo>
                      <a:pt x="210" y="18"/>
                    </a:lnTo>
                    <a:lnTo>
                      <a:pt x="210" y="48"/>
                    </a:lnTo>
                    <a:lnTo>
                      <a:pt x="222" y="66"/>
                    </a:lnTo>
                    <a:lnTo>
                      <a:pt x="246" y="84"/>
                    </a:lnTo>
                    <a:lnTo>
                      <a:pt x="252" y="108"/>
                    </a:lnTo>
                    <a:lnTo>
                      <a:pt x="264" y="102"/>
                    </a:lnTo>
                    <a:lnTo>
                      <a:pt x="282" y="114"/>
                    </a:lnTo>
                    <a:lnTo>
                      <a:pt x="270" y="150"/>
                    </a:lnTo>
                    <a:lnTo>
                      <a:pt x="318" y="186"/>
                    </a:lnTo>
                    <a:lnTo>
                      <a:pt x="318" y="210"/>
                    </a:lnTo>
                    <a:lnTo>
                      <a:pt x="336" y="228"/>
                    </a:lnTo>
                    <a:lnTo>
                      <a:pt x="336" y="252"/>
                    </a:lnTo>
                    <a:lnTo>
                      <a:pt x="330" y="252"/>
                    </a:lnTo>
                    <a:lnTo>
                      <a:pt x="324" y="258"/>
                    </a:lnTo>
                    <a:lnTo>
                      <a:pt x="318" y="252"/>
                    </a:lnTo>
                    <a:lnTo>
                      <a:pt x="312" y="288"/>
                    </a:lnTo>
                    <a:lnTo>
                      <a:pt x="312" y="294"/>
                    </a:lnTo>
                    <a:close/>
                  </a:path>
                </a:pathLst>
              </a:custGeom>
              <a:solidFill>
                <a:srgbClr val="FF4500"/>
              </a:solidFill>
              <a:ln w="9525">
                <a:solidFill>
                  <a:srgbClr val="FF4500"/>
                </a:solidFill>
                <a:prstDash val="solid"/>
                <a:round/>
                <a:headEnd/>
                <a:tailEnd/>
              </a:ln>
            </p:spPr>
            <p:txBody>
              <a:bodyPr/>
              <a:lstStyle/>
              <a:p>
                <a:endParaRPr lang="en-US"/>
              </a:p>
            </p:txBody>
          </p:sp>
          <p:sp>
            <p:nvSpPr>
              <p:cNvPr id="364992" name="Freeform 448"/>
              <p:cNvSpPr>
                <a:spLocks noChangeAspect="1"/>
              </p:cNvSpPr>
              <p:nvPr/>
            </p:nvSpPr>
            <p:spPr bwMode="auto">
              <a:xfrm>
                <a:off x="1452" y="2148"/>
                <a:ext cx="336" cy="300"/>
              </a:xfrm>
              <a:custGeom>
                <a:avLst/>
                <a:gdLst/>
                <a:ahLst/>
                <a:cxnLst>
                  <a:cxn ang="0">
                    <a:pos x="312" y="294"/>
                  </a:cxn>
                  <a:cxn ang="0">
                    <a:pos x="276" y="294"/>
                  </a:cxn>
                  <a:cxn ang="0">
                    <a:pos x="294" y="276"/>
                  </a:cxn>
                  <a:cxn ang="0">
                    <a:pos x="288" y="264"/>
                  </a:cxn>
                  <a:cxn ang="0">
                    <a:pos x="60" y="270"/>
                  </a:cxn>
                  <a:cxn ang="0">
                    <a:pos x="60" y="96"/>
                  </a:cxn>
                  <a:cxn ang="0">
                    <a:pos x="30" y="72"/>
                  </a:cxn>
                  <a:cxn ang="0">
                    <a:pos x="42" y="54"/>
                  </a:cxn>
                  <a:cxn ang="0">
                    <a:pos x="24" y="42"/>
                  </a:cxn>
                  <a:cxn ang="0">
                    <a:pos x="0" y="6"/>
                  </a:cxn>
                  <a:cxn ang="0">
                    <a:pos x="198" y="0"/>
                  </a:cxn>
                  <a:cxn ang="0">
                    <a:pos x="210" y="18"/>
                  </a:cxn>
                  <a:cxn ang="0">
                    <a:pos x="210" y="48"/>
                  </a:cxn>
                  <a:cxn ang="0">
                    <a:pos x="222" y="66"/>
                  </a:cxn>
                  <a:cxn ang="0">
                    <a:pos x="246" y="84"/>
                  </a:cxn>
                  <a:cxn ang="0">
                    <a:pos x="252" y="108"/>
                  </a:cxn>
                  <a:cxn ang="0">
                    <a:pos x="264" y="102"/>
                  </a:cxn>
                  <a:cxn ang="0">
                    <a:pos x="282" y="114"/>
                  </a:cxn>
                  <a:cxn ang="0">
                    <a:pos x="270" y="150"/>
                  </a:cxn>
                  <a:cxn ang="0">
                    <a:pos x="318" y="186"/>
                  </a:cxn>
                  <a:cxn ang="0">
                    <a:pos x="318" y="210"/>
                  </a:cxn>
                  <a:cxn ang="0">
                    <a:pos x="336" y="228"/>
                  </a:cxn>
                  <a:cxn ang="0">
                    <a:pos x="336" y="252"/>
                  </a:cxn>
                  <a:cxn ang="0">
                    <a:pos x="330" y="252"/>
                  </a:cxn>
                  <a:cxn ang="0">
                    <a:pos x="324" y="258"/>
                  </a:cxn>
                  <a:cxn ang="0">
                    <a:pos x="318" y="252"/>
                  </a:cxn>
                  <a:cxn ang="0">
                    <a:pos x="312" y="288"/>
                  </a:cxn>
                  <a:cxn ang="0">
                    <a:pos x="312" y="294"/>
                  </a:cxn>
                  <a:cxn ang="0">
                    <a:pos x="312" y="300"/>
                  </a:cxn>
                </a:cxnLst>
                <a:rect l="0" t="0" r="r" b="b"/>
                <a:pathLst>
                  <a:path w="336" h="300">
                    <a:moveTo>
                      <a:pt x="312" y="294"/>
                    </a:moveTo>
                    <a:lnTo>
                      <a:pt x="276" y="294"/>
                    </a:lnTo>
                    <a:lnTo>
                      <a:pt x="294" y="276"/>
                    </a:lnTo>
                    <a:lnTo>
                      <a:pt x="288" y="264"/>
                    </a:lnTo>
                    <a:lnTo>
                      <a:pt x="60" y="270"/>
                    </a:lnTo>
                    <a:lnTo>
                      <a:pt x="60" y="96"/>
                    </a:lnTo>
                    <a:lnTo>
                      <a:pt x="30" y="72"/>
                    </a:lnTo>
                    <a:lnTo>
                      <a:pt x="42" y="54"/>
                    </a:lnTo>
                    <a:lnTo>
                      <a:pt x="24" y="42"/>
                    </a:lnTo>
                    <a:lnTo>
                      <a:pt x="0" y="6"/>
                    </a:lnTo>
                    <a:lnTo>
                      <a:pt x="198" y="0"/>
                    </a:lnTo>
                    <a:lnTo>
                      <a:pt x="210" y="18"/>
                    </a:lnTo>
                    <a:lnTo>
                      <a:pt x="210" y="48"/>
                    </a:lnTo>
                    <a:lnTo>
                      <a:pt x="222" y="66"/>
                    </a:lnTo>
                    <a:lnTo>
                      <a:pt x="246" y="84"/>
                    </a:lnTo>
                    <a:lnTo>
                      <a:pt x="252" y="108"/>
                    </a:lnTo>
                    <a:lnTo>
                      <a:pt x="264" y="102"/>
                    </a:lnTo>
                    <a:lnTo>
                      <a:pt x="282" y="114"/>
                    </a:lnTo>
                    <a:lnTo>
                      <a:pt x="270" y="150"/>
                    </a:lnTo>
                    <a:lnTo>
                      <a:pt x="318" y="186"/>
                    </a:lnTo>
                    <a:lnTo>
                      <a:pt x="318" y="210"/>
                    </a:lnTo>
                    <a:lnTo>
                      <a:pt x="336" y="228"/>
                    </a:lnTo>
                    <a:lnTo>
                      <a:pt x="336" y="252"/>
                    </a:lnTo>
                    <a:lnTo>
                      <a:pt x="330" y="252"/>
                    </a:lnTo>
                    <a:lnTo>
                      <a:pt x="324" y="258"/>
                    </a:lnTo>
                    <a:lnTo>
                      <a:pt x="318" y="252"/>
                    </a:lnTo>
                    <a:lnTo>
                      <a:pt x="312" y="288"/>
                    </a:lnTo>
                    <a:lnTo>
                      <a:pt x="312" y="294"/>
                    </a:lnTo>
                    <a:lnTo>
                      <a:pt x="312" y="300"/>
                    </a:lnTo>
                  </a:path>
                </a:pathLst>
              </a:custGeom>
              <a:noFill/>
              <a:ln w="9525">
                <a:solidFill>
                  <a:srgbClr val="000000"/>
                </a:solidFill>
                <a:prstDash val="solid"/>
                <a:round/>
                <a:headEnd/>
                <a:tailEnd/>
              </a:ln>
            </p:spPr>
            <p:txBody>
              <a:bodyPr/>
              <a:lstStyle/>
              <a:p>
                <a:endParaRPr lang="en-US"/>
              </a:p>
            </p:txBody>
          </p:sp>
          <p:sp>
            <p:nvSpPr>
              <p:cNvPr id="364993" name="Freeform 449"/>
              <p:cNvSpPr>
                <a:spLocks noChangeAspect="1"/>
              </p:cNvSpPr>
              <p:nvPr/>
            </p:nvSpPr>
            <p:spPr bwMode="auto">
              <a:xfrm>
                <a:off x="576" y="1530"/>
                <a:ext cx="522" cy="324"/>
              </a:xfrm>
              <a:custGeom>
                <a:avLst/>
                <a:gdLst/>
                <a:ahLst/>
                <a:cxnLst>
                  <a:cxn ang="0">
                    <a:pos x="504" y="270"/>
                  </a:cxn>
                  <a:cxn ang="0">
                    <a:pos x="498" y="324"/>
                  </a:cxn>
                  <a:cxn ang="0">
                    <a:pos x="186" y="288"/>
                  </a:cxn>
                  <a:cxn ang="0">
                    <a:pos x="180" y="318"/>
                  </a:cxn>
                  <a:cxn ang="0">
                    <a:pos x="168" y="300"/>
                  </a:cxn>
                  <a:cxn ang="0">
                    <a:pos x="162" y="312"/>
                  </a:cxn>
                  <a:cxn ang="0">
                    <a:pos x="126" y="306"/>
                  </a:cxn>
                  <a:cxn ang="0">
                    <a:pos x="120" y="312"/>
                  </a:cxn>
                  <a:cxn ang="0">
                    <a:pos x="102" y="306"/>
                  </a:cxn>
                  <a:cxn ang="0">
                    <a:pos x="96" y="312"/>
                  </a:cxn>
                  <a:cxn ang="0">
                    <a:pos x="90" y="288"/>
                  </a:cxn>
                  <a:cxn ang="0">
                    <a:pos x="78" y="276"/>
                  </a:cxn>
                  <a:cxn ang="0">
                    <a:pos x="66" y="228"/>
                  </a:cxn>
                  <a:cxn ang="0">
                    <a:pos x="60" y="222"/>
                  </a:cxn>
                  <a:cxn ang="0">
                    <a:pos x="42" y="234"/>
                  </a:cxn>
                  <a:cxn ang="0">
                    <a:pos x="36" y="222"/>
                  </a:cxn>
                  <a:cxn ang="0">
                    <a:pos x="60" y="162"/>
                  </a:cxn>
                  <a:cxn ang="0">
                    <a:pos x="36" y="150"/>
                  </a:cxn>
                  <a:cxn ang="0">
                    <a:pos x="24" y="114"/>
                  </a:cxn>
                  <a:cxn ang="0">
                    <a:pos x="6" y="96"/>
                  </a:cxn>
                  <a:cxn ang="0">
                    <a:pos x="12" y="90"/>
                  </a:cxn>
                  <a:cxn ang="0">
                    <a:pos x="0" y="60"/>
                  </a:cxn>
                  <a:cxn ang="0">
                    <a:pos x="12" y="0"/>
                  </a:cxn>
                  <a:cxn ang="0">
                    <a:pos x="282" y="48"/>
                  </a:cxn>
                  <a:cxn ang="0">
                    <a:pos x="522" y="72"/>
                  </a:cxn>
                  <a:cxn ang="0">
                    <a:pos x="510" y="246"/>
                  </a:cxn>
                  <a:cxn ang="0">
                    <a:pos x="504" y="270"/>
                  </a:cxn>
                </a:cxnLst>
                <a:rect l="0" t="0" r="r" b="b"/>
                <a:pathLst>
                  <a:path w="522" h="324">
                    <a:moveTo>
                      <a:pt x="504" y="270"/>
                    </a:moveTo>
                    <a:lnTo>
                      <a:pt x="498" y="324"/>
                    </a:lnTo>
                    <a:lnTo>
                      <a:pt x="186" y="288"/>
                    </a:lnTo>
                    <a:lnTo>
                      <a:pt x="180" y="318"/>
                    </a:lnTo>
                    <a:lnTo>
                      <a:pt x="168" y="300"/>
                    </a:lnTo>
                    <a:lnTo>
                      <a:pt x="162" y="312"/>
                    </a:lnTo>
                    <a:lnTo>
                      <a:pt x="126" y="306"/>
                    </a:lnTo>
                    <a:lnTo>
                      <a:pt x="120" y="312"/>
                    </a:lnTo>
                    <a:lnTo>
                      <a:pt x="102" y="306"/>
                    </a:lnTo>
                    <a:lnTo>
                      <a:pt x="96" y="312"/>
                    </a:lnTo>
                    <a:lnTo>
                      <a:pt x="90" y="288"/>
                    </a:lnTo>
                    <a:lnTo>
                      <a:pt x="78" y="276"/>
                    </a:lnTo>
                    <a:lnTo>
                      <a:pt x="66" y="228"/>
                    </a:lnTo>
                    <a:lnTo>
                      <a:pt x="60" y="222"/>
                    </a:lnTo>
                    <a:lnTo>
                      <a:pt x="42" y="234"/>
                    </a:lnTo>
                    <a:lnTo>
                      <a:pt x="36" y="222"/>
                    </a:lnTo>
                    <a:lnTo>
                      <a:pt x="60" y="162"/>
                    </a:lnTo>
                    <a:lnTo>
                      <a:pt x="36" y="150"/>
                    </a:lnTo>
                    <a:lnTo>
                      <a:pt x="24" y="114"/>
                    </a:lnTo>
                    <a:lnTo>
                      <a:pt x="6" y="96"/>
                    </a:lnTo>
                    <a:lnTo>
                      <a:pt x="12" y="90"/>
                    </a:lnTo>
                    <a:lnTo>
                      <a:pt x="0" y="60"/>
                    </a:lnTo>
                    <a:lnTo>
                      <a:pt x="12" y="0"/>
                    </a:lnTo>
                    <a:lnTo>
                      <a:pt x="282" y="48"/>
                    </a:lnTo>
                    <a:lnTo>
                      <a:pt x="522" y="72"/>
                    </a:lnTo>
                    <a:lnTo>
                      <a:pt x="510" y="246"/>
                    </a:lnTo>
                    <a:lnTo>
                      <a:pt x="504" y="270"/>
                    </a:lnTo>
                    <a:close/>
                  </a:path>
                </a:pathLst>
              </a:custGeom>
              <a:solidFill>
                <a:srgbClr val="FFAA00"/>
              </a:solidFill>
              <a:ln w="9525">
                <a:solidFill>
                  <a:srgbClr val="FFAA00"/>
                </a:solidFill>
                <a:prstDash val="solid"/>
                <a:round/>
                <a:headEnd/>
                <a:tailEnd/>
              </a:ln>
            </p:spPr>
            <p:txBody>
              <a:bodyPr/>
              <a:lstStyle/>
              <a:p>
                <a:endParaRPr lang="en-US"/>
              </a:p>
            </p:txBody>
          </p:sp>
          <p:sp>
            <p:nvSpPr>
              <p:cNvPr id="364994" name="Freeform 450"/>
              <p:cNvSpPr>
                <a:spLocks noChangeAspect="1"/>
              </p:cNvSpPr>
              <p:nvPr/>
            </p:nvSpPr>
            <p:spPr bwMode="auto">
              <a:xfrm>
                <a:off x="576" y="1530"/>
                <a:ext cx="522" cy="324"/>
              </a:xfrm>
              <a:custGeom>
                <a:avLst/>
                <a:gdLst/>
                <a:ahLst/>
                <a:cxnLst>
                  <a:cxn ang="0">
                    <a:pos x="504" y="270"/>
                  </a:cxn>
                  <a:cxn ang="0">
                    <a:pos x="498" y="324"/>
                  </a:cxn>
                  <a:cxn ang="0">
                    <a:pos x="186" y="288"/>
                  </a:cxn>
                  <a:cxn ang="0">
                    <a:pos x="180" y="318"/>
                  </a:cxn>
                  <a:cxn ang="0">
                    <a:pos x="168" y="300"/>
                  </a:cxn>
                  <a:cxn ang="0">
                    <a:pos x="162" y="312"/>
                  </a:cxn>
                  <a:cxn ang="0">
                    <a:pos x="126" y="306"/>
                  </a:cxn>
                  <a:cxn ang="0">
                    <a:pos x="120" y="312"/>
                  </a:cxn>
                  <a:cxn ang="0">
                    <a:pos x="102" y="306"/>
                  </a:cxn>
                  <a:cxn ang="0">
                    <a:pos x="96" y="312"/>
                  </a:cxn>
                  <a:cxn ang="0">
                    <a:pos x="90" y="288"/>
                  </a:cxn>
                  <a:cxn ang="0">
                    <a:pos x="78" y="276"/>
                  </a:cxn>
                  <a:cxn ang="0">
                    <a:pos x="66" y="228"/>
                  </a:cxn>
                  <a:cxn ang="0">
                    <a:pos x="60" y="222"/>
                  </a:cxn>
                  <a:cxn ang="0">
                    <a:pos x="42" y="234"/>
                  </a:cxn>
                  <a:cxn ang="0">
                    <a:pos x="36" y="222"/>
                  </a:cxn>
                  <a:cxn ang="0">
                    <a:pos x="60" y="162"/>
                  </a:cxn>
                  <a:cxn ang="0">
                    <a:pos x="36" y="150"/>
                  </a:cxn>
                  <a:cxn ang="0">
                    <a:pos x="24" y="114"/>
                  </a:cxn>
                  <a:cxn ang="0">
                    <a:pos x="6" y="96"/>
                  </a:cxn>
                  <a:cxn ang="0">
                    <a:pos x="12" y="90"/>
                  </a:cxn>
                  <a:cxn ang="0">
                    <a:pos x="0" y="60"/>
                  </a:cxn>
                  <a:cxn ang="0">
                    <a:pos x="12" y="0"/>
                  </a:cxn>
                  <a:cxn ang="0">
                    <a:pos x="282" y="48"/>
                  </a:cxn>
                  <a:cxn ang="0">
                    <a:pos x="522" y="72"/>
                  </a:cxn>
                  <a:cxn ang="0">
                    <a:pos x="510" y="246"/>
                  </a:cxn>
                  <a:cxn ang="0">
                    <a:pos x="504" y="270"/>
                  </a:cxn>
                  <a:cxn ang="0">
                    <a:pos x="504" y="276"/>
                  </a:cxn>
                </a:cxnLst>
                <a:rect l="0" t="0" r="r" b="b"/>
                <a:pathLst>
                  <a:path w="522" h="324">
                    <a:moveTo>
                      <a:pt x="504" y="270"/>
                    </a:moveTo>
                    <a:lnTo>
                      <a:pt x="498" y="324"/>
                    </a:lnTo>
                    <a:lnTo>
                      <a:pt x="186" y="288"/>
                    </a:lnTo>
                    <a:lnTo>
                      <a:pt x="180" y="318"/>
                    </a:lnTo>
                    <a:lnTo>
                      <a:pt x="168" y="300"/>
                    </a:lnTo>
                    <a:lnTo>
                      <a:pt x="162" y="312"/>
                    </a:lnTo>
                    <a:lnTo>
                      <a:pt x="126" y="306"/>
                    </a:lnTo>
                    <a:lnTo>
                      <a:pt x="120" y="312"/>
                    </a:lnTo>
                    <a:lnTo>
                      <a:pt x="102" y="306"/>
                    </a:lnTo>
                    <a:lnTo>
                      <a:pt x="96" y="312"/>
                    </a:lnTo>
                    <a:lnTo>
                      <a:pt x="90" y="288"/>
                    </a:lnTo>
                    <a:lnTo>
                      <a:pt x="78" y="276"/>
                    </a:lnTo>
                    <a:lnTo>
                      <a:pt x="66" y="228"/>
                    </a:lnTo>
                    <a:lnTo>
                      <a:pt x="60" y="222"/>
                    </a:lnTo>
                    <a:lnTo>
                      <a:pt x="42" y="234"/>
                    </a:lnTo>
                    <a:lnTo>
                      <a:pt x="36" y="222"/>
                    </a:lnTo>
                    <a:lnTo>
                      <a:pt x="60" y="162"/>
                    </a:lnTo>
                    <a:lnTo>
                      <a:pt x="36" y="150"/>
                    </a:lnTo>
                    <a:lnTo>
                      <a:pt x="24" y="114"/>
                    </a:lnTo>
                    <a:lnTo>
                      <a:pt x="6" y="96"/>
                    </a:lnTo>
                    <a:lnTo>
                      <a:pt x="12" y="90"/>
                    </a:lnTo>
                    <a:lnTo>
                      <a:pt x="0" y="60"/>
                    </a:lnTo>
                    <a:lnTo>
                      <a:pt x="12" y="0"/>
                    </a:lnTo>
                    <a:lnTo>
                      <a:pt x="282" y="48"/>
                    </a:lnTo>
                    <a:lnTo>
                      <a:pt x="522" y="72"/>
                    </a:lnTo>
                    <a:lnTo>
                      <a:pt x="510" y="246"/>
                    </a:lnTo>
                    <a:lnTo>
                      <a:pt x="504" y="270"/>
                    </a:lnTo>
                    <a:lnTo>
                      <a:pt x="504" y="276"/>
                    </a:lnTo>
                  </a:path>
                </a:pathLst>
              </a:custGeom>
              <a:noFill/>
              <a:ln w="9525">
                <a:solidFill>
                  <a:srgbClr val="000000"/>
                </a:solidFill>
                <a:prstDash val="solid"/>
                <a:round/>
                <a:headEnd/>
                <a:tailEnd/>
              </a:ln>
            </p:spPr>
            <p:txBody>
              <a:bodyPr/>
              <a:lstStyle/>
              <a:p>
                <a:endParaRPr lang="en-US"/>
              </a:p>
            </p:txBody>
          </p:sp>
          <p:sp>
            <p:nvSpPr>
              <p:cNvPr id="364995" name="Freeform 451"/>
              <p:cNvSpPr>
                <a:spLocks noChangeAspect="1"/>
              </p:cNvSpPr>
              <p:nvPr/>
            </p:nvSpPr>
            <p:spPr bwMode="auto">
              <a:xfrm>
                <a:off x="1056" y="1986"/>
                <a:ext cx="420" cy="204"/>
              </a:xfrm>
              <a:custGeom>
                <a:avLst/>
                <a:gdLst/>
                <a:ahLst/>
                <a:cxnLst>
                  <a:cxn ang="0">
                    <a:pos x="366" y="48"/>
                  </a:cxn>
                  <a:cxn ang="0">
                    <a:pos x="390" y="126"/>
                  </a:cxn>
                  <a:cxn ang="0">
                    <a:pos x="396" y="168"/>
                  </a:cxn>
                  <a:cxn ang="0">
                    <a:pos x="420" y="204"/>
                  </a:cxn>
                  <a:cxn ang="0">
                    <a:pos x="414" y="204"/>
                  </a:cxn>
                  <a:cxn ang="0">
                    <a:pos x="90" y="198"/>
                  </a:cxn>
                  <a:cxn ang="0">
                    <a:pos x="90" y="174"/>
                  </a:cxn>
                  <a:cxn ang="0">
                    <a:pos x="96" y="132"/>
                  </a:cxn>
                  <a:cxn ang="0">
                    <a:pos x="0" y="126"/>
                  </a:cxn>
                  <a:cxn ang="0">
                    <a:pos x="6" y="0"/>
                  </a:cxn>
                  <a:cxn ang="0">
                    <a:pos x="270" y="12"/>
                  </a:cxn>
                  <a:cxn ang="0">
                    <a:pos x="294" y="30"/>
                  </a:cxn>
                  <a:cxn ang="0">
                    <a:pos x="330" y="24"/>
                  </a:cxn>
                  <a:cxn ang="0">
                    <a:pos x="360" y="48"/>
                  </a:cxn>
                  <a:cxn ang="0">
                    <a:pos x="366" y="48"/>
                  </a:cxn>
                </a:cxnLst>
                <a:rect l="0" t="0" r="r" b="b"/>
                <a:pathLst>
                  <a:path w="420" h="204">
                    <a:moveTo>
                      <a:pt x="366" y="48"/>
                    </a:moveTo>
                    <a:lnTo>
                      <a:pt x="390" y="126"/>
                    </a:lnTo>
                    <a:lnTo>
                      <a:pt x="396" y="168"/>
                    </a:lnTo>
                    <a:lnTo>
                      <a:pt x="420" y="204"/>
                    </a:lnTo>
                    <a:lnTo>
                      <a:pt x="414" y="204"/>
                    </a:lnTo>
                    <a:lnTo>
                      <a:pt x="90" y="198"/>
                    </a:lnTo>
                    <a:lnTo>
                      <a:pt x="90" y="174"/>
                    </a:lnTo>
                    <a:lnTo>
                      <a:pt x="96" y="132"/>
                    </a:lnTo>
                    <a:lnTo>
                      <a:pt x="0" y="126"/>
                    </a:lnTo>
                    <a:lnTo>
                      <a:pt x="6" y="0"/>
                    </a:lnTo>
                    <a:lnTo>
                      <a:pt x="270" y="12"/>
                    </a:lnTo>
                    <a:lnTo>
                      <a:pt x="294" y="30"/>
                    </a:lnTo>
                    <a:lnTo>
                      <a:pt x="330" y="24"/>
                    </a:lnTo>
                    <a:lnTo>
                      <a:pt x="360" y="48"/>
                    </a:lnTo>
                    <a:lnTo>
                      <a:pt x="366" y="48"/>
                    </a:lnTo>
                    <a:close/>
                  </a:path>
                </a:pathLst>
              </a:custGeom>
              <a:solidFill>
                <a:srgbClr val="FF8C00"/>
              </a:solidFill>
              <a:ln w="9525">
                <a:solidFill>
                  <a:srgbClr val="FF8C00"/>
                </a:solidFill>
                <a:prstDash val="solid"/>
                <a:round/>
                <a:headEnd/>
                <a:tailEnd/>
              </a:ln>
            </p:spPr>
            <p:txBody>
              <a:bodyPr/>
              <a:lstStyle/>
              <a:p>
                <a:endParaRPr lang="en-US"/>
              </a:p>
            </p:txBody>
          </p:sp>
          <p:sp>
            <p:nvSpPr>
              <p:cNvPr id="364996" name="Freeform 452"/>
              <p:cNvSpPr>
                <a:spLocks noChangeAspect="1"/>
              </p:cNvSpPr>
              <p:nvPr/>
            </p:nvSpPr>
            <p:spPr bwMode="auto">
              <a:xfrm>
                <a:off x="1056" y="1986"/>
                <a:ext cx="420" cy="204"/>
              </a:xfrm>
              <a:custGeom>
                <a:avLst/>
                <a:gdLst/>
                <a:ahLst/>
                <a:cxnLst>
                  <a:cxn ang="0">
                    <a:pos x="366" y="48"/>
                  </a:cxn>
                  <a:cxn ang="0">
                    <a:pos x="390" y="126"/>
                  </a:cxn>
                  <a:cxn ang="0">
                    <a:pos x="396" y="168"/>
                  </a:cxn>
                  <a:cxn ang="0">
                    <a:pos x="420" y="204"/>
                  </a:cxn>
                  <a:cxn ang="0">
                    <a:pos x="414" y="204"/>
                  </a:cxn>
                  <a:cxn ang="0">
                    <a:pos x="90" y="198"/>
                  </a:cxn>
                  <a:cxn ang="0">
                    <a:pos x="90" y="174"/>
                  </a:cxn>
                  <a:cxn ang="0">
                    <a:pos x="96" y="132"/>
                  </a:cxn>
                  <a:cxn ang="0">
                    <a:pos x="0" y="126"/>
                  </a:cxn>
                  <a:cxn ang="0">
                    <a:pos x="6" y="0"/>
                  </a:cxn>
                  <a:cxn ang="0">
                    <a:pos x="270" y="12"/>
                  </a:cxn>
                  <a:cxn ang="0">
                    <a:pos x="294" y="30"/>
                  </a:cxn>
                  <a:cxn ang="0">
                    <a:pos x="330" y="24"/>
                  </a:cxn>
                  <a:cxn ang="0">
                    <a:pos x="360" y="48"/>
                  </a:cxn>
                  <a:cxn ang="0">
                    <a:pos x="366" y="48"/>
                  </a:cxn>
                  <a:cxn ang="0">
                    <a:pos x="366" y="54"/>
                  </a:cxn>
                </a:cxnLst>
                <a:rect l="0" t="0" r="r" b="b"/>
                <a:pathLst>
                  <a:path w="420" h="204">
                    <a:moveTo>
                      <a:pt x="366" y="48"/>
                    </a:moveTo>
                    <a:lnTo>
                      <a:pt x="390" y="126"/>
                    </a:lnTo>
                    <a:lnTo>
                      <a:pt x="396" y="168"/>
                    </a:lnTo>
                    <a:lnTo>
                      <a:pt x="420" y="204"/>
                    </a:lnTo>
                    <a:lnTo>
                      <a:pt x="414" y="204"/>
                    </a:lnTo>
                    <a:lnTo>
                      <a:pt x="90" y="198"/>
                    </a:lnTo>
                    <a:lnTo>
                      <a:pt x="90" y="174"/>
                    </a:lnTo>
                    <a:lnTo>
                      <a:pt x="96" y="132"/>
                    </a:lnTo>
                    <a:lnTo>
                      <a:pt x="0" y="126"/>
                    </a:lnTo>
                    <a:lnTo>
                      <a:pt x="6" y="0"/>
                    </a:lnTo>
                    <a:lnTo>
                      <a:pt x="270" y="12"/>
                    </a:lnTo>
                    <a:lnTo>
                      <a:pt x="294" y="30"/>
                    </a:lnTo>
                    <a:lnTo>
                      <a:pt x="330" y="24"/>
                    </a:lnTo>
                    <a:lnTo>
                      <a:pt x="360" y="48"/>
                    </a:lnTo>
                    <a:lnTo>
                      <a:pt x="366" y="48"/>
                    </a:lnTo>
                    <a:lnTo>
                      <a:pt x="366" y="54"/>
                    </a:lnTo>
                  </a:path>
                </a:pathLst>
              </a:custGeom>
              <a:noFill/>
              <a:ln w="9525">
                <a:solidFill>
                  <a:srgbClr val="000000"/>
                </a:solidFill>
                <a:prstDash val="solid"/>
                <a:round/>
                <a:headEnd/>
                <a:tailEnd/>
              </a:ln>
            </p:spPr>
            <p:txBody>
              <a:bodyPr/>
              <a:lstStyle/>
              <a:p>
                <a:endParaRPr lang="en-US"/>
              </a:p>
            </p:txBody>
          </p:sp>
          <p:sp>
            <p:nvSpPr>
              <p:cNvPr id="364997" name="Freeform 453"/>
              <p:cNvSpPr>
                <a:spLocks noChangeAspect="1"/>
              </p:cNvSpPr>
              <p:nvPr/>
            </p:nvSpPr>
            <p:spPr bwMode="auto">
              <a:xfrm>
                <a:off x="264" y="1920"/>
                <a:ext cx="324" cy="498"/>
              </a:xfrm>
              <a:custGeom>
                <a:avLst/>
                <a:gdLst/>
                <a:ahLst/>
                <a:cxnLst>
                  <a:cxn ang="0">
                    <a:pos x="210" y="498"/>
                  </a:cxn>
                  <a:cxn ang="0">
                    <a:pos x="0" y="186"/>
                  </a:cxn>
                  <a:cxn ang="0">
                    <a:pos x="48" y="0"/>
                  </a:cxn>
                  <a:cxn ang="0">
                    <a:pos x="78" y="6"/>
                  </a:cxn>
                  <a:cxn ang="0">
                    <a:pos x="186" y="36"/>
                  </a:cxn>
                  <a:cxn ang="0">
                    <a:pos x="324" y="60"/>
                  </a:cxn>
                  <a:cxn ang="0">
                    <a:pos x="264" y="378"/>
                  </a:cxn>
                  <a:cxn ang="0">
                    <a:pos x="246" y="438"/>
                  </a:cxn>
                  <a:cxn ang="0">
                    <a:pos x="228" y="426"/>
                  </a:cxn>
                  <a:cxn ang="0">
                    <a:pos x="216" y="432"/>
                  </a:cxn>
                  <a:cxn ang="0">
                    <a:pos x="210" y="492"/>
                  </a:cxn>
                  <a:cxn ang="0">
                    <a:pos x="210" y="498"/>
                  </a:cxn>
                </a:cxnLst>
                <a:rect l="0" t="0" r="r" b="b"/>
                <a:pathLst>
                  <a:path w="324" h="498">
                    <a:moveTo>
                      <a:pt x="210" y="498"/>
                    </a:moveTo>
                    <a:lnTo>
                      <a:pt x="0" y="186"/>
                    </a:lnTo>
                    <a:lnTo>
                      <a:pt x="48" y="0"/>
                    </a:lnTo>
                    <a:lnTo>
                      <a:pt x="78" y="6"/>
                    </a:lnTo>
                    <a:lnTo>
                      <a:pt x="186" y="36"/>
                    </a:lnTo>
                    <a:lnTo>
                      <a:pt x="324" y="60"/>
                    </a:lnTo>
                    <a:lnTo>
                      <a:pt x="264" y="378"/>
                    </a:lnTo>
                    <a:lnTo>
                      <a:pt x="246" y="438"/>
                    </a:lnTo>
                    <a:lnTo>
                      <a:pt x="228" y="426"/>
                    </a:lnTo>
                    <a:lnTo>
                      <a:pt x="216" y="432"/>
                    </a:lnTo>
                    <a:lnTo>
                      <a:pt x="210" y="492"/>
                    </a:lnTo>
                    <a:lnTo>
                      <a:pt x="210" y="498"/>
                    </a:lnTo>
                    <a:close/>
                  </a:path>
                </a:pathLst>
              </a:custGeom>
              <a:solidFill>
                <a:srgbClr val="FFAA00"/>
              </a:solidFill>
              <a:ln w="9525">
                <a:solidFill>
                  <a:srgbClr val="FFAA00"/>
                </a:solidFill>
                <a:prstDash val="solid"/>
                <a:round/>
                <a:headEnd/>
                <a:tailEnd/>
              </a:ln>
            </p:spPr>
            <p:txBody>
              <a:bodyPr/>
              <a:lstStyle/>
              <a:p>
                <a:endParaRPr lang="en-US"/>
              </a:p>
            </p:txBody>
          </p:sp>
          <p:sp>
            <p:nvSpPr>
              <p:cNvPr id="364998" name="Freeform 454"/>
              <p:cNvSpPr>
                <a:spLocks noChangeAspect="1"/>
              </p:cNvSpPr>
              <p:nvPr/>
            </p:nvSpPr>
            <p:spPr bwMode="auto">
              <a:xfrm>
                <a:off x="264" y="1920"/>
                <a:ext cx="324" cy="504"/>
              </a:xfrm>
              <a:custGeom>
                <a:avLst/>
                <a:gdLst/>
                <a:ahLst/>
                <a:cxnLst>
                  <a:cxn ang="0">
                    <a:pos x="210" y="498"/>
                  </a:cxn>
                  <a:cxn ang="0">
                    <a:pos x="0" y="186"/>
                  </a:cxn>
                  <a:cxn ang="0">
                    <a:pos x="48" y="0"/>
                  </a:cxn>
                  <a:cxn ang="0">
                    <a:pos x="78" y="6"/>
                  </a:cxn>
                  <a:cxn ang="0">
                    <a:pos x="186" y="36"/>
                  </a:cxn>
                  <a:cxn ang="0">
                    <a:pos x="324" y="60"/>
                  </a:cxn>
                  <a:cxn ang="0">
                    <a:pos x="264" y="378"/>
                  </a:cxn>
                  <a:cxn ang="0">
                    <a:pos x="246" y="438"/>
                  </a:cxn>
                  <a:cxn ang="0">
                    <a:pos x="228" y="426"/>
                  </a:cxn>
                  <a:cxn ang="0">
                    <a:pos x="216" y="432"/>
                  </a:cxn>
                  <a:cxn ang="0">
                    <a:pos x="210" y="492"/>
                  </a:cxn>
                  <a:cxn ang="0">
                    <a:pos x="210" y="498"/>
                  </a:cxn>
                  <a:cxn ang="0">
                    <a:pos x="210" y="504"/>
                  </a:cxn>
                </a:cxnLst>
                <a:rect l="0" t="0" r="r" b="b"/>
                <a:pathLst>
                  <a:path w="324" h="504">
                    <a:moveTo>
                      <a:pt x="210" y="498"/>
                    </a:moveTo>
                    <a:lnTo>
                      <a:pt x="0" y="186"/>
                    </a:lnTo>
                    <a:lnTo>
                      <a:pt x="48" y="0"/>
                    </a:lnTo>
                    <a:lnTo>
                      <a:pt x="78" y="6"/>
                    </a:lnTo>
                    <a:lnTo>
                      <a:pt x="186" y="36"/>
                    </a:lnTo>
                    <a:lnTo>
                      <a:pt x="324" y="60"/>
                    </a:lnTo>
                    <a:lnTo>
                      <a:pt x="264" y="378"/>
                    </a:lnTo>
                    <a:lnTo>
                      <a:pt x="246" y="438"/>
                    </a:lnTo>
                    <a:lnTo>
                      <a:pt x="228" y="426"/>
                    </a:lnTo>
                    <a:lnTo>
                      <a:pt x="216" y="432"/>
                    </a:lnTo>
                    <a:lnTo>
                      <a:pt x="210" y="492"/>
                    </a:lnTo>
                    <a:lnTo>
                      <a:pt x="210" y="498"/>
                    </a:lnTo>
                    <a:lnTo>
                      <a:pt x="210" y="504"/>
                    </a:lnTo>
                  </a:path>
                </a:pathLst>
              </a:custGeom>
              <a:noFill/>
              <a:ln w="9525">
                <a:solidFill>
                  <a:srgbClr val="000000"/>
                </a:solidFill>
                <a:prstDash val="solid"/>
                <a:round/>
                <a:headEnd/>
                <a:tailEnd/>
              </a:ln>
            </p:spPr>
            <p:txBody>
              <a:bodyPr/>
              <a:lstStyle/>
              <a:p>
                <a:endParaRPr lang="en-US"/>
              </a:p>
            </p:txBody>
          </p:sp>
          <p:sp>
            <p:nvSpPr>
              <p:cNvPr id="364999" name="Freeform 455"/>
              <p:cNvSpPr>
                <a:spLocks noChangeAspect="1"/>
              </p:cNvSpPr>
              <p:nvPr/>
            </p:nvSpPr>
            <p:spPr bwMode="auto">
              <a:xfrm>
                <a:off x="2526" y="1710"/>
                <a:ext cx="84" cy="174"/>
              </a:xfrm>
              <a:custGeom>
                <a:avLst/>
                <a:gdLst/>
                <a:ahLst/>
                <a:cxnLst>
                  <a:cxn ang="0">
                    <a:pos x="84" y="132"/>
                  </a:cxn>
                  <a:cxn ang="0">
                    <a:pos x="78" y="144"/>
                  </a:cxn>
                  <a:cxn ang="0">
                    <a:pos x="60" y="162"/>
                  </a:cxn>
                  <a:cxn ang="0">
                    <a:pos x="6" y="174"/>
                  </a:cxn>
                  <a:cxn ang="0">
                    <a:pos x="0" y="120"/>
                  </a:cxn>
                  <a:cxn ang="0">
                    <a:pos x="6" y="72"/>
                  </a:cxn>
                  <a:cxn ang="0">
                    <a:pos x="18" y="54"/>
                  </a:cxn>
                  <a:cxn ang="0">
                    <a:pos x="18" y="6"/>
                  </a:cxn>
                  <a:cxn ang="0">
                    <a:pos x="30" y="0"/>
                  </a:cxn>
                  <a:cxn ang="0">
                    <a:pos x="66" y="114"/>
                  </a:cxn>
                  <a:cxn ang="0">
                    <a:pos x="78" y="132"/>
                  </a:cxn>
                  <a:cxn ang="0">
                    <a:pos x="84" y="132"/>
                  </a:cxn>
                </a:cxnLst>
                <a:rect l="0" t="0" r="r" b="b"/>
                <a:pathLst>
                  <a:path w="84" h="174">
                    <a:moveTo>
                      <a:pt x="84" y="132"/>
                    </a:moveTo>
                    <a:lnTo>
                      <a:pt x="78" y="144"/>
                    </a:lnTo>
                    <a:lnTo>
                      <a:pt x="60" y="162"/>
                    </a:lnTo>
                    <a:lnTo>
                      <a:pt x="6" y="174"/>
                    </a:lnTo>
                    <a:lnTo>
                      <a:pt x="0" y="120"/>
                    </a:lnTo>
                    <a:lnTo>
                      <a:pt x="6" y="72"/>
                    </a:lnTo>
                    <a:lnTo>
                      <a:pt x="18" y="54"/>
                    </a:lnTo>
                    <a:lnTo>
                      <a:pt x="18" y="6"/>
                    </a:lnTo>
                    <a:lnTo>
                      <a:pt x="30" y="0"/>
                    </a:lnTo>
                    <a:lnTo>
                      <a:pt x="66" y="114"/>
                    </a:lnTo>
                    <a:lnTo>
                      <a:pt x="78" y="132"/>
                    </a:lnTo>
                    <a:lnTo>
                      <a:pt x="84" y="132"/>
                    </a:lnTo>
                    <a:close/>
                  </a:path>
                </a:pathLst>
              </a:custGeom>
              <a:solidFill>
                <a:srgbClr val="FFAA00"/>
              </a:solidFill>
              <a:ln w="9525">
                <a:solidFill>
                  <a:srgbClr val="FFAA00"/>
                </a:solidFill>
                <a:prstDash val="solid"/>
                <a:round/>
                <a:headEnd/>
                <a:tailEnd/>
              </a:ln>
            </p:spPr>
            <p:txBody>
              <a:bodyPr/>
              <a:lstStyle/>
              <a:p>
                <a:endParaRPr lang="en-US"/>
              </a:p>
            </p:txBody>
          </p:sp>
          <p:sp>
            <p:nvSpPr>
              <p:cNvPr id="365000" name="Freeform 456"/>
              <p:cNvSpPr>
                <a:spLocks noChangeAspect="1"/>
              </p:cNvSpPr>
              <p:nvPr/>
            </p:nvSpPr>
            <p:spPr bwMode="auto">
              <a:xfrm>
                <a:off x="2526" y="1710"/>
                <a:ext cx="84" cy="174"/>
              </a:xfrm>
              <a:custGeom>
                <a:avLst/>
                <a:gdLst/>
                <a:ahLst/>
                <a:cxnLst>
                  <a:cxn ang="0">
                    <a:pos x="84" y="132"/>
                  </a:cxn>
                  <a:cxn ang="0">
                    <a:pos x="78" y="144"/>
                  </a:cxn>
                  <a:cxn ang="0">
                    <a:pos x="60" y="162"/>
                  </a:cxn>
                  <a:cxn ang="0">
                    <a:pos x="6" y="174"/>
                  </a:cxn>
                  <a:cxn ang="0">
                    <a:pos x="0" y="120"/>
                  </a:cxn>
                  <a:cxn ang="0">
                    <a:pos x="6" y="72"/>
                  </a:cxn>
                  <a:cxn ang="0">
                    <a:pos x="18" y="54"/>
                  </a:cxn>
                  <a:cxn ang="0">
                    <a:pos x="18" y="6"/>
                  </a:cxn>
                  <a:cxn ang="0">
                    <a:pos x="30" y="0"/>
                  </a:cxn>
                  <a:cxn ang="0">
                    <a:pos x="66" y="114"/>
                  </a:cxn>
                  <a:cxn ang="0">
                    <a:pos x="78" y="132"/>
                  </a:cxn>
                  <a:cxn ang="0">
                    <a:pos x="84" y="132"/>
                  </a:cxn>
                  <a:cxn ang="0">
                    <a:pos x="84" y="138"/>
                  </a:cxn>
                </a:cxnLst>
                <a:rect l="0" t="0" r="r" b="b"/>
                <a:pathLst>
                  <a:path w="84" h="174">
                    <a:moveTo>
                      <a:pt x="84" y="132"/>
                    </a:moveTo>
                    <a:lnTo>
                      <a:pt x="78" y="144"/>
                    </a:lnTo>
                    <a:lnTo>
                      <a:pt x="60" y="162"/>
                    </a:lnTo>
                    <a:lnTo>
                      <a:pt x="6" y="174"/>
                    </a:lnTo>
                    <a:lnTo>
                      <a:pt x="0" y="120"/>
                    </a:lnTo>
                    <a:lnTo>
                      <a:pt x="6" y="72"/>
                    </a:lnTo>
                    <a:lnTo>
                      <a:pt x="18" y="54"/>
                    </a:lnTo>
                    <a:lnTo>
                      <a:pt x="18" y="6"/>
                    </a:lnTo>
                    <a:lnTo>
                      <a:pt x="30" y="0"/>
                    </a:lnTo>
                    <a:lnTo>
                      <a:pt x="66" y="114"/>
                    </a:lnTo>
                    <a:lnTo>
                      <a:pt x="78" y="132"/>
                    </a:lnTo>
                    <a:lnTo>
                      <a:pt x="84" y="132"/>
                    </a:lnTo>
                    <a:lnTo>
                      <a:pt x="84" y="138"/>
                    </a:lnTo>
                  </a:path>
                </a:pathLst>
              </a:custGeom>
              <a:noFill/>
              <a:ln w="9525">
                <a:solidFill>
                  <a:srgbClr val="000000"/>
                </a:solidFill>
                <a:prstDash val="solid"/>
                <a:round/>
                <a:headEnd/>
                <a:tailEnd/>
              </a:ln>
            </p:spPr>
            <p:txBody>
              <a:bodyPr/>
              <a:lstStyle/>
              <a:p>
                <a:endParaRPr lang="en-US"/>
              </a:p>
            </p:txBody>
          </p:sp>
          <p:sp>
            <p:nvSpPr>
              <p:cNvPr id="365001" name="Freeform 457"/>
              <p:cNvSpPr>
                <a:spLocks noChangeAspect="1"/>
              </p:cNvSpPr>
              <p:nvPr/>
            </p:nvSpPr>
            <p:spPr bwMode="auto">
              <a:xfrm>
                <a:off x="2436" y="1992"/>
                <a:ext cx="66" cy="156"/>
              </a:xfrm>
              <a:custGeom>
                <a:avLst/>
                <a:gdLst/>
                <a:ahLst/>
                <a:cxnLst>
                  <a:cxn ang="0">
                    <a:pos x="60" y="24"/>
                  </a:cxn>
                  <a:cxn ang="0">
                    <a:pos x="48" y="48"/>
                  </a:cxn>
                  <a:cxn ang="0">
                    <a:pos x="66" y="54"/>
                  </a:cxn>
                  <a:cxn ang="0">
                    <a:pos x="66" y="102"/>
                  </a:cxn>
                  <a:cxn ang="0">
                    <a:pos x="42" y="156"/>
                  </a:cxn>
                  <a:cxn ang="0">
                    <a:pos x="36" y="156"/>
                  </a:cxn>
                  <a:cxn ang="0">
                    <a:pos x="42" y="144"/>
                  </a:cxn>
                  <a:cxn ang="0">
                    <a:pos x="6" y="132"/>
                  </a:cxn>
                  <a:cxn ang="0">
                    <a:pos x="0" y="114"/>
                  </a:cxn>
                  <a:cxn ang="0">
                    <a:pos x="6" y="108"/>
                  </a:cxn>
                  <a:cxn ang="0">
                    <a:pos x="30" y="78"/>
                  </a:cxn>
                  <a:cxn ang="0">
                    <a:pos x="6" y="54"/>
                  </a:cxn>
                  <a:cxn ang="0">
                    <a:pos x="0" y="30"/>
                  </a:cxn>
                  <a:cxn ang="0">
                    <a:pos x="18" y="0"/>
                  </a:cxn>
                  <a:cxn ang="0">
                    <a:pos x="60" y="24"/>
                  </a:cxn>
                </a:cxnLst>
                <a:rect l="0" t="0" r="r" b="b"/>
                <a:pathLst>
                  <a:path w="66" h="156">
                    <a:moveTo>
                      <a:pt x="60" y="24"/>
                    </a:moveTo>
                    <a:lnTo>
                      <a:pt x="48" y="48"/>
                    </a:lnTo>
                    <a:lnTo>
                      <a:pt x="66" y="54"/>
                    </a:lnTo>
                    <a:lnTo>
                      <a:pt x="66" y="102"/>
                    </a:lnTo>
                    <a:lnTo>
                      <a:pt x="42" y="156"/>
                    </a:lnTo>
                    <a:lnTo>
                      <a:pt x="36" y="156"/>
                    </a:lnTo>
                    <a:lnTo>
                      <a:pt x="42" y="144"/>
                    </a:lnTo>
                    <a:lnTo>
                      <a:pt x="6" y="132"/>
                    </a:lnTo>
                    <a:lnTo>
                      <a:pt x="0" y="114"/>
                    </a:lnTo>
                    <a:lnTo>
                      <a:pt x="6" y="108"/>
                    </a:lnTo>
                    <a:lnTo>
                      <a:pt x="30" y="78"/>
                    </a:lnTo>
                    <a:lnTo>
                      <a:pt x="6" y="54"/>
                    </a:lnTo>
                    <a:lnTo>
                      <a:pt x="0" y="30"/>
                    </a:lnTo>
                    <a:lnTo>
                      <a:pt x="18" y="0"/>
                    </a:lnTo>
                    <a:lnTo>
                      <a:pt x="60" y="24"/>
                    </a:lnTo>
                    <a:close/>
                  </a:path>
                </a:pathLst>
              </a:custGeom>
              <a:solidFill>
                <a:srgbClr val="FF8C00"/>
              </a:solidFill>
              <a:ln w="9525">
                <a:solidFill>
                  <a:srgbClr val="FF8C00"/>
                </a:solidFill>
                <a:prstDash val="solid"/>
                <a:round/>
                <a:headEnd/>
                <a:tailEnd/>
              </a:ln>
            </p:spPr>
            <p:txBody>
              <a:bodyPr/>
              <a:lstStyle/>
              <a:p>
                <a:endParaRPr lang="en-US"/>
              </a:p>
            </p:txBody>
          </p:sp>
          <p:sp>
            <p:nvSpPr>
              <p:cNvPr id="365002" name="Freeform 458"/>
              <p:cNvSpPr>
                <a:spLocks noChangeAspect="1"/>
              </p:cNvSpPr>
              <p:nvPr/>
            </p:nvSpPr>
            <p:spPr bwMode="auto">
              <a:xfrm>
                <a:off x="2436" y="1992"/>
                <a:ext cx="66" cy="156"/>
              </a:xfrm>
              <a:custGeom>
                <a:avLst/>
                <a:gdLst/>
                <a:ahLst/>
                <a:cxnLst>
                  <a:cxn ang="0">
                    <a:pos x="60" y="24"/>
                  </a:cxn>
                  <a:cxn ang="0">
                    <a:pos x="48" y="48"/>
                  </a:cxn>
                  <a:cxn ang="0">
                    <a:pos x="66" y="54"/>
                  </a:cxn>
                  <a:cxn ang="0">
                    <a:pos x="66" y="96"/>
                  </a:cxn>
                  <a:cxn ang="0">
                    <a:pos x="66" y="78"/>
                  </a:cxn>
                  <a:cxn ang="0">
                    <a:pos x="66" y="102"/>
                  </a:cxn>
                  <a:cxn ang="0">
                    <a:pos x="42" y="156"/>
                  </a:cxn>
                  <a:cxn ang="0">
                    <a:pos x="36" y="156"/>
                  </a:cxn>
                  <a:cxn ang="0">
                    <a:pos x="42" y="144"/>
                  </a:cxn>
                  <a:cxn ang="0">
                    <a:pos x="6" y="132"/>
                  </a:cxn>
                  <a:cxn ang="0">
                    <a:pos x="0" y="114"/>
                  </a:cxn>
                  <a:cxn ang="0">
                    <a:pos x="6" y="108"/>
                  </a:cxn>
                  <a:cxn ang="0">
                    <a:pos x="30" y="78"/>
                  </a:cxn>
                  <a:cxn ang="0">
                    <a:pos x="6" y="54"/>
                  </a:cxn>
                  <a:cxn ang="0">
                    <a:pos x="0" y="30"/>
                  </a:cxn>
                  <a:cxn ang="0">
                    <a:pos x="18" y="0"/>
                  </a:cxn>
                  <a:cxn ang="0">
                    <a:pos x="60" y="24"/>
                  </a:cxn>
                  <a:cxn ang="0">
                    <a:pos x="60" y="30"/>
                  </a:cxn>
                </a:cxnLst>
                <a:rect l="0" t="0" r="r" b="b"/>
                <a:pathLst>
                  <a:path w="66" h="156">
                    <a:moveTo>
                      <a:pt x="60" y="24"/>
                    </a:moveTo>
                    <a:lnTo>
                      <a:pt x="48" y="48"/>
                    </a:lnTo>
                    <a:lnTo>
                      <a:pt x="66" y="54"/>
                    </a:lnTo>
                    <a:lnTo>
                      <a:pt x="66" y="96"/>
                    </a:lnTo>
                    <a:lnTo>
                      <a:pt x="66" y="78"/>
                    </a:lnTo>
                    <a:lnTo>
                      <a:pt x="66" y="102"/>
                    </a:lnTo>
                    <a:lnTo>
                      <a:pt x="42" y="156"/>
                    </a:lnTo>
                    <a:lnTo>
                      <a:pt x="36" y="156"/>
                    </a:lnTo>
                    <a:lnTo>
                      <a:pt x="42" y="144"/>
                    </a:lnTo>
                    <a:lnTo>
                      <a:pt x="6" y="132"/>
                    </a:lnTo>
                    <a:lnTo>
                      <a:pt x="0" y="114"/>
                    </a:lnTo>
                    <a:lnTo>
                      <a:pt x="6" y="108"/>
                    </a:lnTo>
                    <a:lnTo>
                      <a:pt x="30" y="78"/>
                    </a:lnTo>
                    <a:lnTo>
                      <a:pt x="6" y="54"/>
                    </a:lnTo>
                    <a:lnTo>
                      <a:pt x="0" y="30"/>
                    </a:lnTo>
                    <a:lnTo>
                      <a:pt x="18" y="0"/>
                    </a:lnTo>
                    <a:lnTo>
                      <a:pt x="60" y="24"/>
                    </a:lnTo>
                    <a:lnTo>
                      <a:pt x="60" y="30"/>
                    </a:lnTo>
                  </a:path>
                </a:pathLst>
              </a:custGeom>
              <a:noFill/>
              <a:ln w="9525">
                <a:solidFill>
                  <a:srgbClr val="000000"/>
                </a:solidFill>
                <a:prstDash val="solid"/>
                <a:round/>
                <a:headEnd/>
                <a:tailEnd/>
              </a:ln>
            </p:spPr>
            <p:txBody>
              <a:bodyPr/>
              <a:lstStyle/>
              <a:p>
                <a:endParaRPr lang="en-US"/>
              </a:p>
            </p:txBody>
          </p:sp>
          <p:sp>
            <p:nvSpPr>
              <p:cNvPr id="365003" name="Freeform 459"/>
              <p:cNvSpPr>
                <a:spLocks noChangeAspect="1"/>
              </p:cNvSpPr>
              <p:nvPr/>
            </p:nvSpPr>
            <p:spPr bwMode="auto">
              <a:xfrm>
                <a:off x="726" y="2340"/>
                <a:ext cx="360" cy="366"/>
              </a:xfrm>
              <a:custGeom>
                <a:avLst/>
                <a:gdLst/>
                <a:ahLst/>
                <a:cxnLst>
                  <a:cxn ang="0">
                    <a:pos x="354" y="66"/>
                  </a:cxn>
                  <a:cxn ang="0">
                    <a:pos x="330" y="354"/>
                  </a:cxn>
                  <a:cxn ang="0">
                    <a:pos x="138" y="336"/>
                  </a:cxn>
                  <a:cxn ang="0">
                    <a:pos x="144" y="348"/>
                  </a:cxn>
                  <a:cxn ang="0">
                    <a:pos x="54" y="336"/>
                  </a:cxn>
                  <a:cxn ang="0">
                    <a:pos x="48" y="366"/>
                  </a:cxn>
                  <a:cxn ang="0">
                    <a:pos x="0" y="360"/>
                  </a:cxn>
                  <a:cxn ang="0">
                    <a:pos x="12" y="288"/>
                  </a:cxn>
                  <a:cxn ang="0">
                    <a:pos x="54" y="0"/>
                  </a:cxn>
                  <a:cxn ang="0">
                    <a:pos x="360" y="30"/>
                  </a:cxn>
                  <a:cxn ang="0">
                    <a:pos x="354" y="66"/>
                  </a:cxn>
                </a:cxnLst>
                <a:rect l="0" t="0" r="r" b="b"/>
                <a:pathLst>
                  <a:path w="360" h="366">
                    <a:moveTo>
                      <a:pt x="354" y="66"/>
                    </a:moveTo>
                    <a:lnTo>
                      <a:pt x="330" y="354"/>
                    </a:lnTo>
                    <a:lnTo>
                      <a:pt x="138" y="336"/>
                    </a:lnTo>
                    <a:lnTo>
                      <a:pt x="144" y="348"/>
                    </a:lnTo>
                    <a:lnTo>
                      <a:pt x="54" y="336"/>
                    </a:lnTo>
                    <a:lnTo>
                      <a:pt x="48" y="366"/>
                    </a:lnTo>
                    <a:lnTo>
                      <a:pt x="0" y="360"/>
                    </a:lnTo>
                    <a:lnTo>
                      <a:pt x="12" y="288"/>
                    </a:lnTo>
                    <a:lnTo>
                      <a:pt x="54" y="0"/>
                    </a:lnTo>
                    <a:lnTo>
                      <a:pt x="360" y="30"/>
                    </a:lnTo>
                    <a:lnTo>
                      <a:pt x="354" y="66"/>
                    </a:lnTo>
                    <a:close/>
                  </a:path>
                </a:pathLst>
              </a:custGeom>
              <a:solidFill>
                <a:srgbClr val="FF8C00"/>
              </a:solidFill>
              <a:ln w="9525">
                <a:solidFill>
                  <a:srgbClr val="FF8C00"/>
                </a:solidFill>
                <a:prstDash val="solid"/>
                <a:round/>
                <a:headEnd/>
                <a:tailEnd/>
              </a:ln>
            </p:spPr>
            <p:txBody>
              <a:bodyPr/>
              <a:lstStyle/>
              <a:p>
                <a:endParaRPr lang="en-US"/>
              </a:p>
            </p:txBody>
          </p:sp>
          <p:sp>
            <p:nvSpPr>
              <p:cNvPr id="365004" name="Freeform 460"/>
              <p:cNvSpPr>
                <a:spLocks noChangeAspect="1"/>
              </p:cNvSpPr>
              <p:nvPr/>
            </p:nvSpPr>
            <p:spPr bwMode="auto">
              <a:xfrm>
                <a:off x="726" y="2340"/>
                <a:ext cx="360" cy="366"/>
              </a:xfrm>
              <a:custGeom>
                <a:avLst/>
                <a:gdLst/>
                <a:ahLst/>
                <a:cxnLst>
                  <a:cxn ang="0">
                    <a:pos x="354" y="66"/>
                  </a:cxn>
                  <a:cxn ang="0">
                    <a:pos x="330" y="354"/>
                  </a:cxn>
                  <a:cxn ang="0">
                    <a:pos x="138" y="336"/>
                  </a:cxn>
                  <a:cxn ang="0">
                    <a:pos x="144" y="348"/>
                  </a:cxn>
                  <a:cxn ang="0">
                    <a:pos x="54" y="336"/>
                  </a:cxn>
                  <a:cxn ang="0">
                    <a:pos x="48" y="366"/>
                  </a:cxn>
                  <a:cxn ang="0">
                    <a:pos x="0" y="360"/>
                  </a:cxn>
                  <a:cxn ang="0">
                    <a:pos x="12" y="288"/>
                  </a:cxn>
                  <a:cxn ang="0">
                    <a:pos x="54" y="0"/>
                  </a:cxn>
                  <a:cxn ang="0">
                    <a:pos x="360" y="30"/>
                  </a:cxn>
                  <a:cxn ang="0">
                    <a:pos x="354" y="66"/>
                  </a:cxn>
                  <a:cxn ang="0">
                    <a:pos x="354" y="72"/>
                  </a:cxn>
                </a:cxnLst>
                <a:rect l="0" t="0" r="r" b="b"/>
                <a:pathLst>
                  <a:path w="360" h="366">
                    <a:moveTo>
                      <a:pt x="354" y="66"/>
                    </a:moveTo>
                    <a:lnTo>
                      <a:pt x="330" y="354"/>
                    </a:lnTo>
                    <a:lnTo>
                      <a:pt x="138" y="336"/>
                    </a:lnTo>
                    <a:lnTo>
                      <a:pt x="144" y="348"/>
                    </a:lnTo>
                    <a:lnTo>
                      <a:pt x="54" y="336"/>
                    </a:lnTo>
                    <a:lnTo>
                      <a:pt x="48" y="366"/>
                    </a:lnTo>
                    <a:lnTo>
                      <a:pt x="0" y="360"/>
                    </a:lnTo>
                    <a:lnTo>
                      <a:pt x="12" y="288"/>
                    </a:lnTo>
                    <a:lnTo>
                      <a:pt x="54" y="0"/>
                    </a:lnTo>
                    <a:lnTo>
                      <a:pt x="360" y="30"/>
                    </a:lnTo>
                    <a:lnTo>
                      <a:pt x="354" y="66"/>
                    </a:lnTo>
                    <a:lnTo>
                      <a:pt x="354" y="72"/>
                    </a:lnTo>
                  </a:path>
                </a:pathLst>
              </a:custGeom>
              <a:noFill/>
              <a:ln w="9525">
                <a:solidFill>
                  <a:srgbClr val="000000"/>
                </a:solidFill>
                <a:prstDash val="solid"/>
                <a:round/>
                <a:headEnd/>
                <a:tailEnd/>
              </a:ln>
            </p:spPr>
            <p:txBody>
              <a:bodyPr/>
              <a:lstStyle/>
              <a:p>
                <a:endParaRPr lang="en-US"/>
              </a:p>
            </p:txBody>
          </p:sp>
          <p:sp>
            <p:nvSpPr>
              <p:cNvPr id="365005" name="Freeform 461"/>
              <p:cNvSpPr>
                <a:spLocks noChangeAspect="1"/>
              </p:cNvSpPr>
              <p:nvPr/>
            </p:nvSpPr>
            <p:spPr bwMode="auto">
              <a:xfrm>
                <a:off x="2202" y="1752"/>
                <a:ext cx="306" cy="264"/>
              </a:xfrm>
              <a:custGeom>
                <a:avLst/>
                <a:gdLst/>
                <a:ahLst/>
                <a:cxnLst>
                  <a:cxn ang="0">
                    <a:pos x="294" y="138"/>
                  </a:cxn>
                  <a:cxn ang="0">
                    <a:pos x="294" y="186"/>
                  </a:cxn>
                  <a:cxn ang="0">
                    <a:pos x="306" y="240"/>
                  </a:cxn>
                  <a:cxn ang="0">
                    <a:pos x="306" y="252"/>
                  </a:cxn>
                  <a:cxn ang="0">
                    <a:pos x="300" y="264"/>
                  </a:cxn>
                  <a:cxn ang="0">
                    <a:pos x="294" y="264"/>
                  </a:cxn>
                  <a:cxn ang="0">
                    <a:pos x="252" y="240"/>
                  </a:cxn>
                  <a:cxn ang="0">
                    <a:pos x="234" y="234"/>
                  </a:cxn>
                  <a:cxn ang="0">
                    <a:pos x="210" y="210"/>
                  </a:cxn>
                  <a:cxn ang="0">
                    <a:pos x="6" y="246"/>
                  </a:cxn>
                  <a:cxn ang="0">
                    <a:pos x="0" y="234"/>
                  </a:cxn>
                  <a:cxn ang="0">
                    <a:pos x="36" y="192"/>
                  </a:cxn>
                  <a:cxn ang="0">
                    <a:pos x="24" y="162"/>
                  </a:cxn>
                  <a:cxn ang="0">
                    <a:pos x="66" y="150"/>
                  </a:cxn>
                  <a:cxn ang="0">
                    <a:pos x="96" y="150"/>
                  </a:cxn>
                  <a:cxn ang="0">
                    <a:pos x="132" y="138"/>
                  </a:cxn>
                  <a:cxn ang="0">
                    <a:pos x="150" y="120"/>
                  </a:cxn>
                  <a:cxn ang="0">
                    <a:pos x="144" y="102"/>
                  </a:cxn>
                  <a:cxn ang="0">
                    <a:pos x="150" y="90"/>
                  </a:cxn>
                  <a:cxn ang="0">
                    <a:pos x="144" y="96"/>
                  </a:cxn>
                  <a:cxn ang="0">
                    <a:pos x="138" y="84"/>
                  </a:cxn>
                  <a:cxn ang="0">
                    <a:pos x="174" y="30"/>
                  </a:cxn>
                  <a:cxn ang="0">
                    <a:pos x="192" y="12"/>
                  </a:cxn>
                  <a:cxn ang="0">
                    <a:pos x="258" y="0"/>
                  </a:cxn>
                  <a:cxn ang="0">
                    <a:pos x="270" y="60"/>
                  </a:cxn>
                  <a:cxn ang="0">
                    <a:pos x="276" y="90"/>
                  </a:cxn>
                  <a:cxn ang="0">
                    <a:pos x="282" y="90"/>
                  </a:cxn>
                  <a:cxn ang="0">
                    <a:pos x="294" y="138"/>
                  </a:cxn>
                </a:cxnLst>
                <a:rect l="0" t="0" r="r" b="b"/>
                <a:pathLst>
                  <a:path w="306" h="264">
                    <a:moveTo>
                      <a:pt x="294" y="138"/>
                    </a:moveTo>
                    <a:lnTo>
                      <a:pt x="294" y="186"/>
                    </a:lnTo>
                    <a:lnTo>
                      <a:pt x="306" y="240"/>
                    </a:lnTo>
                    <a:lnTo>
                      <a:pt x="306" y="252"/>
                    </a:lnTo>
                    <a:lnTo>
                      <a:pt x="300" y="264"/>
                    </a:lnTo>
                    <a:lnTo>
                      <a:pt x="294" y="264"/>
                    </a:lnTo>
                    <a:lnTo>
                      <a:pt x="252" y="240"/>
                    </a:lnTo>
                    <a:lnTo>
                      <a:pt x="234" y="234"/>
                    </a:lnTo>
                    <a:lnTo>
                      <a:pt x="210" y="210"/>
                    </a:lnTo>
                    <a:lnTo>
                      <a:pt x="6" y="246"/>
                    </a:lnTo>
                    <a:lnTo>
                      <a:pt x="0" y="234"/>
                    </a:lnTo>
                    <a:lnTo>
                      <a:pt x="36" y="192"/>
                    </a:lnTo>
                    <a:lnTo>
                      <a:pt x="24" y="162"/>
                    </a:lnTo>
                    <a:lnTo>
                      <a:pt x="66" y="150"/>
                    </a:lnTo>
                    <a:lnTo>
                      <a:pt x="96" y="150"/>
                    </a:lnTo>
                    <a:lnTo>
                      <a:pt x="132" y="138"/>
                    </a:lnTo>
                    <a:lnTo>
                      <a:pt x="150" y="120"/>
                    </a:lnTo>
                    <a:lnTo>
                      <a:pt x="144" y="102"/>
                    </a:lnTo>
                    <a:lnTo>
                      <a:pt x="150" y="90"/>
                    </a:lnTo>
                    <a:lnTo>
                      <a:pt x="144" y="96"/>
                    </a:lnTo>
                    <a:lnTo>
                      <a:pt x="138" y="84"/>
                    </a:lnTo>
                    <a:lnTo>
                      <a:pt x="174" y="30"/>
                    </a:lnTo>
                    <a:lnTo>
                      <a:pt x="192" y="12"/>
                    </a:lnTo>
                    <a:lnTo>
                      <a:pt x="258" y="0"/>
                    </a:lnTo>
                    <a:lnTo>
                      <a:pt x="270" y="60"/>
                    </a:lnTo>
                    <a:lnTo>
                      <a:pt x="276" y="90"/>
                    </a:lnTo>
                    <a:lnTo>
                      <a:pt x="282" y="90"/>
                    </a:lnTo>
                    <a:lnTo>
                      <a:pt x="294" y="138"/>
                    </a:lnTo>
                    <a:close/>
                  </a:path>
                </a:pathLst>
              </a:custGeom>
              <a:solidFill>
                <a:srgbClr val="FFAA00"/>
              </a:solidFill>
              <a:ln w="9525">
                <a:solidFill>
                  <a:srgbClr val="FFAA00"/>
                </a:solidFill>
                <a:prstDash val="solid"/>
                <a:round/>
                <a:headEnd/>
                <a:tailEnd/>
              </a:ln>
            </p:spPr>
            <p:txBody>
              <a:bodyPr/>
              <a:lstStyle/>
              <a:p>
                <a:endParaRPr lang="en-US"/>
              </a:p>
            </p:txBody>
          </p:sp>
          <p:sp>
            <p:nvSpPr>
              <p:cNvPr id="365006" name="Freeform 462"/>
              <p:cNvSpPr>
                <a:spLocks noChangeAspect="1"/>
              </p:cNvSpPr>
              <p:nvPr/>
            </p:nvSpPr>
            <p:spPr bwMode="auto">
              <a:xfrm>
                <a:off x="2202" y="1752"/>
                <a:ext cx="306" cy="264"/>
              </a:xfrm>
              <a:custGeom>
                <a:avLst/>
                <a:gdLst/>
                <a:ahLst/>
                <a:cxnLst>
                  <a:cxn ang="0">
                    <a:pos x="294" y="138"/>
                  </a:cxn>
                  <a:cxn ang="0">
                    <a:pos x="294" y="186"/>
                  </a:cxn>
                  <a:cxn ang="0">
                    <a:pos x="306" y="240"/>
                  </a:cxn>
                  <a:cxn ang="0">
                    <a:pos x="306" y="252"/>
                  </a:cxn>
                  <a:cxn ang="0">
                    <a:pos x="300" y="264"/>
                  </a:cxn>
                  <a:cxn ang="0">
                    <a:pos x="294" y="264"/>
                  </a:cxn>
                  <a:cxn ang="0">
                    <a:pos x="252" y="240"/>
                  </a:cxn>
                  <a:cxn ang="0">
                    <a:pos x="234" y="234"/>
                  </a:cxn>
                  <a:cxn ang="0">
                    <a:pos x="210" y="210"/>
                  </a:cxn>
                  <a:cxn ang="0">
                    <a:pos x="6" y="246"/>
                  </a:cxn>
                  <a:cxn ang="0">
                    <a:pos x="0" y="234"/>
                  </a:cxn>
                  <a:cxn ang="0">
                    <a:pos x="36" y="192"/>
                  </a:cxn>
                  <a:cxn ang="0">
                    <a:pos x="24" y="162"/>
                  </a:cxn>
                  <a:cxn ang="0">
                    <a:pos x="66" y="150"/>
                  </a:cxn>
                  <a:cxn ang="0">
                    <a:pos x="96" y="150"/>
                  </a:cxn>
                  <a:cxn ang="0">
                    <a:pos x="132" y="138"/>
                  </a:cxn>
                  <a:cxn ang="0">
                    <a:pos x="150" y="120"/>
                  </a:cxn>
                  <a:cxn ang="0">
                    <a:pos x="144" y="102"/>
                  </a:cxn>
                  <a:cxn ang="0">
                    <a:pos x="150" y="90"/>
                  </a:cxn>
                  <a:cxn ang="0">
                    <a:pos x="144" y="96"/>
                  </a:cxn>
                  <a:cxn ang="0">
                    <a:pos x="138" y="84"/>
                  </a:cxn>
                  <a:cxn ang="0">
                    <a:pos x="174" y="30"/>
                  </a:cxn>
                  <a:cxn ang="0">
                    <a:pos x="192" y="12"/>
                  </a:cxn>
                  <a:cxn ang="0">
                    <a:pos x="258" y="0"/>
                  </a:cxn>
                  <a:cxn ang="0">
                    <a:pos x="270" y="60"/>
                  </a:cxn>
                  <a:cxn ang="0">
                    <a:pos x="276" y="90"/>
                  </a:cxn>
                  <a:cxn ang="0">
                    <a:pos x="282" y="90"/>
                  </a:cxn>
                  <a:cxn ang="0">
                    <a:pos x="294" y="138"/>
                  </a:cxn>
                  <a:cxn ang="0">
                    <a:pos x="294" y="144"/>
                  </a:cxn>
                </a:cxnLst>
                <a:rect l="0" t="0" r="r" b="b"/>
                <a:pathLst>
                  <a:path w="306" h="264">
                    <a:moveTo>
                      <a:pt x="294" y="138"/>
                    </a:moveTo>
                    <a:lnTo>
                      <a:pt x="294" y="186"/>
                    </a:lnTo>
                    <a:lnTo>
                      <a:pt x="306" y="240"/>
                    </a:lnTo>
                    <a:lnTo>
                      <a:pt x="306" y="252"/>
                    </a:lnTo>
                    <a:lnTo>
                      <a:pt x="300" y="264"/>
                    </a:lnTo>
                    <a:lnTo>
                      <a:pt x="294" y="264"/>
                    </a:lnTo>
                    <a:lnTo>
                      <a:pt x="252" y="240"/>
                    </a:lnTo>
                    <a:lnTo>
                      <a:pt x="234" y="234"/>
                    </a:lnTo>
                    <a:lnTo>
                      <a:pt x="210" y="210"/>
                    </a:lnTo>
                    <a:lnTo>
                      <a:pt x="6" y="246"/>
                    </a:lnTo>
                    <a:lnTo>
                      <a:pt x="0" y="234"/>
                    </a:lnTo>
                    <a:lnTo>
                      <a:pt x="36" y="192"/>
                    </a:lnTo>
                    <a:lnTo>
                      <a:pt x="24" y="162"/>
                    </a:lnTo>
                    <a:lnTo>
                      <a:pt x="66" y="150"/>
                    </a:lnTo>
                    <a:lnTo>
                      <a:pt x="96" y="150"/>
                    </a:lnTo>
                    <a:lnTo>
                      <a:pt x="132" y="138"/>
                    </a:lnTo>
                    <a:lnTo>
                      <a:pt x="150" y="120"/>
                    </a:lnTo>
                    <a:lnTo>
                      <a:pt x="144" y="102"/>
                    </a:lnTo>
                    <a:lnTo>
                      <a:pt x="150" y="90"/>
                    </a:lnTo>
                    <a:lnTo>
                      <a:pt x="144" y="96"/>
                    </a:lnTo>
                    <a:lnTo>
                      <a:pt x="138" y="84"/>
                    </a:lnTo>
                    <a:lnTo>
                      <a:pt x="174" y="30"/>
                    </a:lnTo>
                    <a:lnTo>
                      <a:pt x="192" y="12"/>
                    </a:lnTo>
                    <a:lnTo>
                      <a:pt x="258" y="0"/>
                    </a:lnTo>
                    <a:lnTo>
                      <a:pt x="270" y="60"/>
                    </a:lnTo>
                    <a:lnTo>
                      <a:pt x="276" y="90"/>
                    </a:lnTo>
                    <a:lnTo>
                      <a:pt x="282" y="90"/>
                    </a:lnTo>
                    <a:lnTo>
                      <a:pt x="294" y="138"/>
                    </a:lnTo>
                    <a:lnTo>
                      <a:pt x="294" y="144"/>
                    </a:lnTo>
                  </a:path>
                </a:pathLst>
              </a:custGeom>
              <a:noFill/>
              <a:ln w="9525">
                <a:solidFill>
                  <a:srgbClr val="000000"/>
                </a:solidFill>
                <a:prstDash val="solid"/>
                <a:round/>
                <a:headEnd/>
                <a:tailEnd/>
              </a:ln>
            </p:spPr>
            <p:txBody>
              <a:bodyPr/>
              <a:lstStyle/>
              <a:p>
                <a:endParaRPr lang="en-US"/>
              </a:p>
            </p:txBody>
          </p:sp>
          <p:sp>
            <p:nvSpPr>
              <p:cNvPr id="365007" name="Freeform 463"/>
              <p:cNvSpPr>
                <a:spLocks noChangeAspect="1"/>
              </p:cNvSpPr>
              <p:nvPr/>
            </p:nvSpPr>
            <p:spPr bwMode="auto">
              <a:xfrm>
                <a:off x="2460" y="2310"/>
                <a:ext cx="30" cy="42"/>
              </a:xfrm>
              <a:custGeom>
                <a:avLst/>
                <a:gdLst/>
                <a:ahLst/>
                <a:cxnLst>
                  <a:cxn ang="0">
                    <a:pos x="0" y="0"/>
                  </a:cxn>
                  <a:cxn ang="0">
                    <a:pos x="30" y="42"/>
                  </a:cxn>
                  <a:cxn ang="0">
                    <a:pos x="0" y="0"/>
                  </a:cxn>
                  <a:cxn ang="0">
                    <a:pos x="0" y="6"/>
                  </a:cxn>
                </a:cxnLst>
                <a:rect l="0" t="0" r="r" b="b"/>
                <a:pathLst>
                  <a:path w="30" h="42">
                    <a:moveTo>
                      <a:pt x="0" y="0"/>
                    </a:moveTo>
                    <a:lnTo>
                      <a:pt x="30" y="42"/>
                    </a:lnTo>
                    <a:lnTo>
                      <a:pt x="0" y="0"/>
                    </a:lnTo>
                    <a:lnTo>
                      <a:pt x="0" y="6"/>
                    </a:lnTo>
                  </a:path>
                </a:pathLst>
              </a:custGeom>
              <a:noFill/>
              <a:ln w="9525">
                <a:solidFill>
                  <a:srgbClr val="000000"/>
                </a:solidFill>
                <a:prstDash val="solid"/>
                <a:round/>
                <a:headEnd/>
                <a:tailEnd/>
              </a:ln>
            </p:spPr>
            <p:txBody>
              <a:bodyPr/>
              <a:lstStyle/>
              <a:p>
                <a:endParaRPr lang="en-US"/>
              </a:p>
            </p:txBody>
          </p:sp>
          <p:sp>
            <p:nvSpPr>
              <p:cNvPr id="365008" name="Freeform 464"/>
              <p:cNvSpPr>
                <a:spLocks noChangeAspect="1"/>
              </p:cNvSpPr>
              <p:nvPr/>
            </p:nvSpPr>
            <p:spPr bwMode="auto">
              <a:xfrm>
                <a:off x="2046" y="2310"/>
                <a:ext cx="438" cy="192"/>
              </a:xfrm>
              <a:custGeom>
                <a:avLst/>
                <a:gdLst/>
                <a:ahLst/>
                <a:cxnLst>
                  <a:cxn ang="0">
                    <a:pos x="438" y="54"/>
                  </a:cxn>
                  <a:cxn ang="0">
                    <a:pos x="420" y="78"/>
                  </a:cxn>
                  <a:cxn ang="0">
                    <a:pos x="402" y="78"/>
                  </a:cxn>
                  <a:cxn ang="0">
                    <a:pos x="396" y="66"/>
                  </a:cxn>
                  <a:cxn ang="0">
                    <a:pos x="390" y="72"/>
                  </a:cxn>
                  <a:cxn ang="0">
                    <a:pos x="396" y="78"/>
                  </a:cxn>
                  <a:cxn ang="0">
                    <a:pos x="372" y="78"/>
                  </a:cxn>
                  <a:cxn ang="0">
                    <a:pos x="402" y="84"/>
                  </a:cxn>
                  <a:cxn ang="0">
                    <a:pos x="390" y="108"/>
                  </a:cxn>
                  <a:cxn ang="0">
                    <a:pos x="372" y="102"/>
                  </a:cxn>
                  <a:cxn ang="0">
                    <a:pos x="390" y="108"/>
                  </a:cxn>
                  <a:cxn ang="0">
                    <a:pos x="408" y="96"/>
                  </a:cxn>
                  <a:cxn ang="0">
                    <a:pos x="414" y="108"/>
                  </a:cxn>
                  <a:cxn ang="0">
                    <a:pos x="408" y="120"/>
                  </a:cxn>
                  <a:cxn ang="0">
                    <a:pos x="396" y="114"/>
                  </a:cxn>
                  <a:cxn ang="0">
                    <a:pos x="378" y="126"/>
                  </a:cxn>
                  <a:cxn ang="0">
                    <a:pos x="372" y="126"/>
                  </a:cxn>
                  <a:cxn ang="0">
                    <a:pos x="372" y="138"/>
                  </a:cxn>
                  <a:cxn ang="0">
                    <a:pos x="360" y="126"/>
                  </a:cxn>
                  <a:cxn ang="0">
                    <a:pos x="366" y="144"/>
                  </a:cxn>
                  <a:cxn ang="0">
                    <a:pos x="348" y="162"/>
                  </a:cxn>
                  <a:cxn ang="0">
                    <a:pos x="348" y="180"/>
                  </a:cxn>
                  <a:cxn ang="0">
                    <a:pos x="342" y="174"/>
                  </a:cxn>
                  <a:cxn ang="0">
                    <a:pos x="336" y="186"/>
                  </a:cxn>
                  <a:cxn ang="0">
                    <a:pos x="312" y="192"/>
                  </a:cxn>
                  <a:cxn ang="0">
                    <a:pos x="306" y="192"/>
                  </a:cxn>
                  <a:cxn ang="0">
                    <a:pos x="246" y="144"/>
                  </a:cxn>
                  <a:cxn ang="0">
                    <a:pos x="186" y="156"/>
                  </a:cxn>
                  <a:cxn ang="0">
                    <a:pos x="168" y="132"/>
                  </a:cxn>
                  <a:cxn ang="0">
                    <a:pos x="102" y="144"/>
                  </a:cxn>
                  <a:cxn ang="0">
                    <a:pos x="66" y="162"/>
                  </a:cxn>
                  <a:cxn ang="0">
                    <a:pos x="0" y="168"/>
                  </a:cxn>
                  <a:cxn ang="0">
                    <a:pos x="0" y="150"/>
                  </a:cxn>
                  <a:cxn ang="0">
                    <a:pos x="18" y="150"/>
                  </a:cxn>
                  <a:cxn ang="0">
                    <a:pos x="24" y="132"/>
                  </a:cxn>
                  <a:cxn ang="0">
                    <a:pos x="66" y="108"/>
                  </a:cxn>
                  <a:cxn ang="0">
                    <a:pos x="78" y="90"/>
                  </a:cxn>
                  <a:cxn ang="0">
                    <a:pos x="84" y="96"/>
                  </a:cxn>
                  <a:cxn ang="0">
                    <a:pos x="114" y="78"/>
                  </a:cxn>
                  <a:cxn ang="0">
                    <a:pos x="126" y="66"/>
                  </a:cxn>
                  <a:cxn ang="0">
                    <a:pos x="126" y="48"/>
                  </a:cxn>
                  <a:cxn ang="0">
                    <a:pos x="408" y="0"/>
                  </a:cxn>
                  <a:cxn ang="0">
                    <a:pos x="426" y="24"/>
                  </a:cxn>
                  <a:cxn ang="0">
                    <a:pos x="414" y="12"/>
                  </a:cxn>
                  <a:cxn ang="0">
                    <a:pos x="420" y="24"/>
                  </a:cxn>
                  <a:cxn ang="0">
                    <a:pos x="408" y="18"/>
                  </a:cxn>
                  <a:cxn ang="0">
                    <a:pos x="414" y="24"/>
                  </a:cxn>
                  <a:cxn ang="0">
                    <a:pos x="402" y="24"/>
                  </a:cxn>
                  <a:cxn ang="0">
                    <a:pos x="402" y="30"/>
                  </a:cxn>
                  <a:cxn ang="0">
                    <a:pos x="396" y="30"/>
                  </a:cxn>
                  <a:cxn ang="0">
                    <a:pos x="396" y="36"/>
                  </a:cxn>
                  <a:cxn ang="0">
                    <a:pos x="384" y="36"/>
                  </a:cxn>
                  <a:cxn ang="0">
                    <a:pos x="372" y="18"/>
                  </a:cxn>
                  <a:cxn ang="0">
                    <a:pos x="384" y="48"/>
                  </a:cxn>
                  <a:cxn ang="0">
                    <a:pos x="414" y="36"/>
                  </a:cxn>
                  <a:cxn ang="0">
                    <a:pos x="414" y="54"/>
                  </a:cxn>
                  <a:cxn ang="0">
                    <a:pos x="420" y="54"/>
                  </a:cxn>
                  <a:cxn ang="0">
                    <a:pos x="426" y="36"/>
                  </a:cxn>
                  <a:cxn ang="0">
                    <a:pos x="438" y="54"/>
                  </a:cxn>
                </a:cxnLst>
                <a:rect l="0" t="0" r="r" b="b"/>
                <a:pathLst>
                  <a:path w="438" h="192">
                    <a:moveTo>
                      <a:pt x="438" y="54"/>
                    </a:moveTo>
                    <a:lnTo>
                      <a:pt x="420" y="78"/>
                    </a:lnTo>
                    <a:lnTo>
                      <a:pt x="402" y="78"/>
                    </a:lnTo>
                    <a:lnTo>
                      <a:pt x="396" y="66"/>
                    </a:lnTo>
                    <a:lnTo>
                      <a:pt x="390" y="72"/>
                    </a:lnTo>
                    <a:lnTo>
                      <a:pt x="396" y="78"/>
                    </a:lnTo>
                    <a:lnTo>
                      <a:pt x="372" y="78"/>
                    </a:lnTo>
                    <a:lnTo>
                      <a:pt x="402" y="84"/>
                    </a:lnTo>
                    <a:lnTo>
                      <a:pt x="390" y="108"/>
                    </a:lnTo>
                    <a:lnTo>
                      <a:pt x="372" y="102"/>
                    </a:lnTo>
                    <a:lnTo>
                      <a:pt x="390" y="108"/>
                    </a:lnTo>
                    <a:lnTo>
                      <a:pt x="408" y="96"/>
                    </a:lnTo>
                    <a:lnTo>
                      <a:pt x="414" y="108"/>
                    </a:lnTo>
                    <a:lnTo>
                      <a:pt x="408" y="120"/>
                    </a:lnTo>
                    <a:lnTo>
                      <a:pt x="396" y="114"/>
                    </a:lnTo>
                    <a:lnTo>
                      <a:pt x="378" y="126"/>
                    </a:lnTo>
                    <a:lnTo>
                      <a:pt x="372" y="126"/>
                    </a:lnTo>
                    <a:lnTo>
                      <a:pt x="372" y="138"/>
                    </a:lnTo>
                    <a:lnTo>
                      <a:pt x="360" y="126"/>
                    </a:lnTo>
                    <a:lnTo>
                      <a:pt x="366" y="144"/>
                    </a:lnTo>
                    <a:lnTo>
                      <a:pt x="348" y="162"/>
                    </a:lnTo>
                    <a:lnTo>
                      <a:pt x="348" y="180"/>
                    </a:lnTo>
                    <a:lnTo>
                      <a:pt x="342" y="174"/>
                    </a:lnTo>
                    <a:lnTo>
                      <a:pt x="336" y="186"/>
                    </a:lnTo>
                    <a:lnTo>
                      <a:pt x="312" y="192"/>
                    </a:lnTo>
                    <a:lnTo>
                      <a:pt x="306" y="192"/>
                    </a:lnTo>
                    <a:lnTo>
                      <a:pt x="246" y="144"/>
                    </a:lnTo>
                    <a:lnTo>
                      <a:pt x="186" y="156"/>
                    </a:lnTo>
                    <a:lnTo>
                      <a:pt x="168" y="132"/>
                    </a:lnTo>
                    <a:lnTo>
                      <a:pt x="102" y="144"/>
                    </a:lnTo>
                    <a:lnTo>
                      <a:pt x="66" y="162"/>
                    </a:lnTo>
                    <a:lnTo>
                      <a:pt x="0" y="168"/>
                    </a:lnTo>
                    <a:lnTo>
                      <a:pt x="0" y="150"/>
                    </a:lnTo>
                    <a:lnTo>
                      <a:pt x="18" y="150"/>
                    </a:lnTo>
                    <a:lnTo>
                      <a:pt x="24" y="132"/>
                    </a:lnTo>
                    <a:lnTo>
                      <a:pt x="66" y="108"/>
                    </a:lnTo>
                    <a:lnTo>
                      <a:pt x="78" y="90"/>
                    </a:lnTo>
                    <a:lnTo>
                      <a:pt x="84" y="96"/>
                    </a:lnTo>
                    <a:lnTo>
                      <a:pt x="114" y="78"/>
                    </a:lnTo>
                    <a:lnTo>
                      <a:pt x="126" y="66"/>
                    </a:lnTo>
                    <a:lnTo>
                      <a:pt x="126" y="48"/>
                    </a:lnTo>
                    <a:lnTo>
                      <a:pt x="408" y="0"/>
                    </a:lnTo>
                    <a:lnTo>
                      <a:pt x="426" y="24"/>
                    </a:lnTo>
                    <a:lnTo>
                      <a:pt x="414" y="12"/>
                    </a:lnTo>
                    <a:lnTo>
                      <a:pt x="420" y="24"/>
                    </a:lnTo>
                    <a:lnTo>
                      <a:pt x="408" y="18"/>
                    </a:lnTo>
                    <a:lnTo>
                      <a:pt x="414" y="24"/>
                    </a:lnTo>
                    <a:lnTo>
                      <a:pt x="402" y="24"/>
                    </a:lnTo>
                    <a:lnTo>
                      <a:pt x="402" y="30"/>
                    </a:lnTo>
                    <a:lnTo>
                      <a:pt x="396" y="30"/>
                    </a:lnTo>
                    <a:lnTo>
                      <a:pt x="396" y="36"/>
                    </a:lnTo>
                    <a:lnTo>
                      <a:pt x="384" y="36"/>
                    </a:lnTo>
                    <a:lnTo>
                      <a:pt x="372" y="18"/>
                    </a:lnTo>
                    <a:lnTo>
                      <a:pt x="384" y="48"/>
                    </a:lnTo>
                    <a:lnTo>
                      <a:pt x="414" y="36"/>
                    </a:lnTo>
                    <a:lnTo>
                      <a:pt x="414" y="54"/>
                    </a:lnTo>
                    <a:lnTo>
                      <a:pt x="420" y="54"/>
                    </a:lnTo>
                    <a:lnTo>
                      <a:pt x="426" y="36"/>
                    </a:lnTo>
                    <a:lnTo>
                      <a:pt x="438" y="54"/>
                    </a:lnTo>
                    <a:close/>
                  </a:path>
                </a:pathLst>
              </a:custGeom>
              <a:solidFill>
                <a:srgbClr val="FF8C00"/>
              </a:solidFill>
              <a:ln w="9525">
                <a:solidFill>
                  <a:srgbClr val="FF8C00"/>
                </a:solidFill>
                <a:prstDash val="solid"/>
                <a:round/>
                <a:headEnd/>
                <a:tailEnd/>
              </a:ln>
            </p:spPr>
            <p:txBody>
              <a:bodyPr/>
              <a:lstStyle/>
              <a:p>
                <a:endParaRPr lang="en-US"/>
              </a:p>
            </p:txBody>
          </p:sp>
          <p:sp>
            <p:nvSpPr>
              <p:cNvPr id="365009" name="Freeform 465"/>
              <p:cNvSpPr>
                <a:spLocks noChangeAspect="1"/>
              </p:cNvSpPr>
              <p:nvPr/>
            </p:nvSpPr>
            <p:spPr bwMode="auto">
              <a:xfrm>
                <a:off x="2046" y="2310"/>
                <a:ext cx="438" cy="192"/>
              </a:xfrm>
              <a:custGeom>
                <a:avLst/>
                <a:gdLst/>
                <a:ahLst/>
                <a:cxnLst>
                  <a:cxn ang="0">
                    <a:pos x="438" y="54"/>
                  </a:cxn>
                  <a:cxn ang="0">
                    <a:pos x="420" y="78"/>
                  </a:cxn>
                  <a:cxn ang="0">
                    <a:pos x="402" y="78"/>
                  </a:cxn>
                  <a:cxn ang="0">
                    <a:pos x="396" y="66"/>
                  </a:cxn>
                  <a:cxn ang="0">
                    <a:pos x="390" y="72"/>
                  </a:cxn>
                  <a:cxn ang="0">
                    <a:pos x="396" y="78"/>
                  </a:cxn>
                  <a:cxn ang="0">
                    <a:pos x="372" y="78"/>
                  </a:cxn>
                  <a:cxn ang="0">
                    <a:pos x="402" y="84"/>
                  </a:cxn>
                  <a:cxn ang="0">
                    <a:pos x="390" y="108"/>
                  </a:cxn>
                  <a:cxn ang="0">
                    <a:pos x="372" y="102"/>
                  </a:cxn>
                  <a:cxn ang="0">
                    <a:pos x="390" y="108"/>
                  </a:cxn>
                  <a:cxn ang="0">
                    <a:pos x="408" y="96"/>
                  </a:cxn>
                  <a:cxn ang="0">
                    <a:pos x="414" y="108"/>
                  </a:cxn>
                  <a:cxn ang="0">
                    <a:pos x="408" y="120"/>
                  </a:cxn>
                  <a:cxn ang="0">
                    <a:pos x="396" y="114"/>
                  </a:cxn>
                  <a:cxn ang="0">
                    <a:pos x="378" y="126"/>
                  </a:cxn>
                  <a:cxn ang="0">
                    <a:pos x="372" y="126"/>
                  </a:cxn>
                  <a:cxn ang="0">
                    <a:pos x="372" y="138"/>
                  </a:cxn>
                  <a:cxn ang="0">
                    <a:pos x="360" y="126"/>
                  </a:cxn>
                  <a:cxn ang="0">
                    <a:pos x="366" y="144"/>
                  </a:cxn>
                  <a:cxn ang="0">
                    <a:pos x="348" y="162"/>
                  </a:cxn>
                  <a:cxn ang="0">
                    <a:pos x="348" y="180"/>
                  </a:cxn>
                  <a:cxn ang="0">
                    <a:pos x="342" y="174"/>
                  </a:cxn>
                  <a:cxn ang="0">
                    <a:pos x="336" y="186"/>
                  </a:cxn>
                  <a:cxn ang="0">
                    <a:pos x="312" y="192"/>
                  </a:cxn>
                  <a:cxn ang="0">
                    <a:pos x="306" y="192"/>
                  </a:cxn>
                  <a:cxn ang="0">
                    <a:pos x="246" y="144"/>
                  </a:cxn>
                  <a:cxn ang="0">
                    <a:pos x="186" y="156"/>
                  </a:cxn>
                  <a:cxn ang="0">
                    <a:pos x="168" y="132"/>
                  </a:cxn>
                  <a:cxn ang="0">
                    <a:pos x="102" y="144"/>
                  </a:cxn>
                  <a:cxn ang="0">
                    <a:pos x="66" y="162"/>
                  </a:cxn>
                  <a:cxn ang="0">
                    <a:pos x="0" y="168"/>
                  </a:cxn>
                  <a:cxn ang="0">
                    <a:pos x="0" y="150"/>
                  </a:cxn>
                  <a:cxn ang="0">
                    <a:pos x="18" y="150"/>
                  </a:cxn>
                  <a:cxn ang="0">
                    <a:pos x="24" y="132"/>
                  </a:cxn>
                  <a:cxn ang="0">
                    <a:pos x="66" y="108"/>
                  </a:cxn>
                  <a:cxn ang="0">
                    <a:pos x="78" y="90"/>
                  </a:cxn>
                  <a:cxn ang="0">
                    <a:pos x="84" y="96"/>
                  </a:cxn>
                  <a:cxn ang="0">
                    <a:pos x="114" y="78"/>
                  </a:cxn>
                  <a:cxn ang="0">
                    <a:pos x="126" y="66"/>
                  </a:cxn>
                  <a:cxn ang="0">
                    <a:pos x="126" y="48"/>
                  </a:cxn>
                  <a:cxn ang="0">
                    <a:pos x="408" y="0"/>
                  </a:cxn>
                  <a:cxn ang="0">
                    <a:pos x="426" y="24"/>
                  </a:cxn>
                  <a:cxn ang="0">
                    <a:pos x="414" y="12"/>
                  </a:cxn>
                  <a:cxn ang="0">
                    <a:pos x="420" y="24"/>
                  </a:cxn>
                  <a:cxn ang="0">
                    <a:pos x="408" y="18"/>
                  </a:cxn>
                  <a:cxn ang="0">
                    <a:pos x="414" y="24"/>
                  </a:cxn>
                  <a:cxn ang="0">
                    <a:pos x="402" y="24"/>
                  </a:cxn>
                  <a:cxn ang="0">
                    <a:pos x="402" y="30"/>
                  </a:cxn>
                  <a:cxn ang="0">
                    <a:pos x="396" y="30"/>
                  </a:cxn>
                  <a:cxn ang="0">
                    <a:pos x="396" y="36"/>
                  </a:cxn>
                  <a:cxn ang="0">
                    <a:pos x="384" y="36"/>
                  </a:cxn>
                  <a:cxn ang="0">
                    <a:pos x="372" y="18"/>
                  </a:cxn>
                  <a:cxn ang="0">
                    <a:pos x="384" y="48"/>
                  </a:cxn>
                  <a:cxn ang="0">
                    <a:pos x="414" y="36"/>
                  </a:cxn>
                  <a:cxn ang="0">
                    <a:pos x="414" y="54"/>
                  </a:cxn>
                  <a:cxn ang="0">
                    <a:pos x="420" y="54"/>
                  </a:cxn>
                  <a:cxn ang="0">
                    <a:pos x="426" y="36"/>
                  </a:cxn>
                  <a:cxn ang="0">
                    <a:pos x="438" y="54"/>
                  </a:cxn>
                  <a:cxn ang="0">
                    <a:pos x="438" y="60"/>
                  </a:cxn>
                </a:cxnLst>
                <a:rect l="0" t="0" r="r" b="b"/>
                <a:pathLst>
                  <a:path w="438" h="192">
                    <a:moveTo>
                      <a:pt x="438" y="54"/>
                    </a:moveTo>
                    <a:lnTo>
                      <a:pt x="420" y="78"/>
                    </a:lnTo>
                    <a:lnTo>
                      <a:pt x="402" y="78"/>
                    </a:lnTo>
                    <a:lnTo>
                      <a:pt x="396" y="66"/>
                    </a:lnTo>
                    <a:lnTo>
                      <a:pt x="390" y="72"/>
                    </a:lnTo>
                    <a:lnTo>
                      <a:pt x="396" y="78"/>
                    </a:lnTo>
                    <a:lnTo>
                      <a:pt x="372" y="78"/>
                    </a:lnTo>
                    <a:lnTo>
                      <a:pt x="402" y="84"/>
                    </a:lnTo>
                    <a:lnTo>
                      <a:pt x="390" y="108"/>
                    </a:lnTo>
                    <a:lnTo>
                      <a:pt x="372" y="102"/>
                    </a:lnTo>
                    <a:lnTo>
                      <a:pt x="390" y="108"/>
                    </a:lnTo>
                    <a:lnTo>
                      <a:pt x="408" y="96"/>
                    </a:lnTo>
                    <a:lnTo>
                      <a:pt x="414" y="108"/>
                    </a:lnTo>
                    <a:lnTo>
                      <a:pt x="408" y="120"/>
                    </a:lnTo>
                    <a:lnTo>
                      <a:pt x="396" y="114"/>
                    </a:lnTo>
                    <a:lnTo>
                      <a:pt x="378" y="126"/>
                    </a:lnTo>
                    <a:lnTo>
                      <a:pt x="372" y="126"/>
                    </a:lnTo>
                    <a:lnTo>
                      <a:pt x="372" y="138"/>
                    </a:lnTo>
                    <a:lnTo>
                      <a:pt x="360" y="126"/>
                    </a:lnTo>
                    <a:lnTo>
                      <a:pt x="366" y="144"/>
                    </a:lnTo>
                    <a:lnTo>
                      <a:pt x="348" y="162"/>
                    </a:lnTo>
                    <a:lnTo>
                      <a:pt x="348" y="180"/>
                    </a:lnTo>
                    <a:lnTo>
                      <a:pt x="342" y="174"/>
                    </a:lnTo>
                    <a:lnTo>
                      <a:pt x="336" y="186"/>
                    </a:lnTo>
                    <a:lnTo>
                      <a:pt x="312" y="192"/>
                    </a:lnTo>
                    <a:lnTo>
                      <a:pt x="306" y="192"/>
                    </a:lnTo>
                    <a:lnTo>
                      <a:pt x="246" y="144"/>
                    </a:lnTo>
                    <a:lnTo>
                      <a:pt x="186" y="156"/>
                    </a:lnTo>
                    <a:lnTo>
                      <a:pt x="168" y="132"/>
                    </a:lnTo>
                    <a:lnTo>
                      <a:pt x="102" y="144"/>
                    </a:lnTo>
                    <a:lnTo>
                      <a:pt x="66" y="162"/>
                    </a:lnTo>
                    <a:lnTo>
                      <a:pt x="0" y="168"/>
                    </a:lnTo>
                    <a:lnTo>
                      <a:pt x="0" y="150"/>
                    </a:lnTo>
                    <a:lnTo>
                      <a:pt x="18" y="150"/>
                    </a:lnTo>
                    <a:lnTo>
                      <a:pt x="24" y="132"/>
                    </a:lnTo>
                    <a:lnTo>
                      <a:pt x="66" y="108"/>
                    </a:lnTo>
                    <a:lnTo>
                      <a:pt x="78" y="90"/>
                    </a:lnTo>
                    <a:lnTo>
                      <a:pt x="84" y="96"/>
                    </a:lnTo>
                    <a:lnTo>
                      <a:pt x="114" y="78"/>
                    </a:lnTo>
                    <a:lnTo>
                      <a:pt x="126" y="66"/>
                    </a:lnTo>
                    <a:lnTo>
                      <a:pt x="126" y="48"/>
                    </a:lnTo>
                    <a:lnTo>
                      <a:pt x="408" y="0"/>
                    </a:lnTo>
                    <a:lnTo>
                      <a:pt x="426" y="24"/>
                    </a:lnTo>
                    <a:lnTo>
                      <a:pt x="414" y="12"/>
                    </a:lnTo>
                    <a:lnTo>
                      <a:pt x="420" y="24"/>
                    </a:lnTo>
                    <a:lnTo>
                      <a:pt x="408" y="18"/>
                    </a:lnTo>
                    <a:lnTo>
                      <a:pt x="414" y="24"/>
                    </a:lnTo>
                    <a:lnTo>
                      <a:pt x="402" y="24"/>
                    </a:lnTo>
                    <a:lnTo>
                      <a:pt x="402" y="30"/>
                    </a:lnTo>
                    <a:lnTo>
                      <a:pt x="396" y="30"/>
                    </a:lnTo>
                    <a:lnTo>
                      <a:pt x="396" y="36"/>
                    </a:lnTo>
                    <a:lnTo>
                      <a:pt x="384" y="36"/>
                    </a:lnTo>
                    <a:lnTo>
                      <a:pt x="372" y="18"/>
                    </a:lnTo>
                    <a:lnTo>
                      <a:pt x="384" y="48"/>
                    </a:lnTo>
                    <a:lnTo>
                      <a:pt x="414" y="36"/>
                    </a:lnTo>
                    <a:lnTo>
                      <a:pt x="414" y="54"/>
                    </a:lnTo>
                    <a:lnTo>
                      <a:pt x="420" y="54"/>
                    </a:lnTo>
                    <a:lnTo>
                      <a:pt x="426" y="36"/>
                    </a:lnTo>
                    <a:lnTo>
                      <a:pt x="438" y="54"/>
                    </a:lnTo>
                    <a:lnTo>
                      <a:pt x="438" y="60"/>
                    </a:lnTo>
                  </a:path>
                </a:pathLst>
              </a:custGeom>
              <a:noFill/>
              <a:ln w="9525">
                <a:solidFill>
                  <a:srgbClr val="000000"/>
                </a:solidFill>
                <a:prstDash val="solid"/>
                <a:round/>
                <a:headEnd/>
                <a:tailEnd/>
              </a:ln>
            </p:spPr>
            <p:txBody>
              <a:bodyPr/>
              <a:lstStyle/>
              <a:p>
                <a:endParaRPr lang="en-US"/>
              </a:p>
            </p:txBody>
          </p:sp>
          <p:sp>
            <p:nvSpPr>
              <p:cNvPr id="365010" name="Freeform 466"/>
              <p:cNvSpPr>
                <a:spLocks noChangeAspect="1"/>
              </p:cNvSpPr>
              <p:nvPr/>
            </p:nvSpPr>
            <p:spPr bwMode="auto">
              <a:xfrm>
                <a:off x="2454" y="2310"/>
                <a:ext cx="6" cy="6"/>
              </a:xfrm>
              <a:custGeom>
                <a:avLst/>
                <a:gdLst/>
                <a:ahLst/>
                <a:cxnLst>
                  <a:cxn ang="0">
                    <a:pos x="6" y="0"/>
                  </a:cxn>
                  <a:cxn ang="0">
                    <a:pos x="0" y="0"/>
                  </a:cxn>
                  <a:cxn ang="0">
                    <a:pos x="6" y="0"/>
                  </a:cxn>
                  <a:cxn ang="0">
                    <a:pos x="6" y="6"/>
                  </a:cxn>
                </a:cxnLst>
                <a:rect l="0" t="0" r="r" b="b"/>
                <a:pathLst>
                  <a:path w="6" h="6">
                    <a:moveTo>
                      <a:pt x="6" y="0"/>
                    </a:moveTo>
                    <a:lnTo>
                      <a:pt x="0" y="0"/>
                    </a:lnTo>
                    <a:lnTo>
                      <a:pt x="6" y="0"/>
                    </a:lnTo>
                    <a:lnTo>
                      <a:pt x="6" y="6"/>
                    </a:lnTo>
                  </a:path>
                </a:pathLst>
              </a:custGeom>
              <a:noFill/>
              <a:ln w="9525">
                <a:solidFill>
                  <a:srgbClr val="000000"/>
                </a:solidFill>
                <a:prstDash val="solid"/>
                <a:round/>
                <a:headEnd/>
                <a:tailEnd/>
              </a:ln>
            </p:spPr>
            <p:txBody>
              <a:bodyPr/>
              <a:lstStyle/>
              <a:p>
                <a:endParaRPr lang="en-US"/>
              </a:p>
            </p:txBody>
          </p:sp>
          <p:sp>
            <p:nvSpPr>
              <p:cNvPr id="365011" name="Freeform 467"/>
              <p:cNvSpPr>
                <a:spLocks noChangeAspect="1"/>
              </p:cNvSpPr>
              <p:nvPr/>
            </p:nvSpPr>
            <p:spPr bwMode="auto">
              <a:xfrm>
                <a:off x="1080" y="1602"/>
                <a:ext cx="336" cy="210"/>
              </a:xfrm>
              <a:custGeom>
                <a:avLst/>
                <a:gdLst/>
                <a:ahLst/>
                <a:cxnLst>
                  <a:cxn ang="0">
                    <a:pos x="336" y="210"/>
                  </a:cxn>
                  <a:cxn ang="0">
                    <a:pos x="0" y="198"/>
                  </a:cxn>
                  <a:cxn ang="0">
                    <a:pos x="6" y="174"/>
                  </a:cxn>
                  <a:cxn ang="0">
                    <a:pos x="18" y="0"/>
                  </a:cxn>
                  <a:cxn ang="0">
                    <a:pos x="312" y="18"/>
                  </a:cxn>
                  <a:cxn ang="0">
                    <a:pos x="336" y="210"/>
                  </a:cxn>
                </a:cxnLst>
                <a:rect l="0" t="0" r="r" b="b"/>
                <a:pathLst>
                  <a:path w="336" h="210">
                    <a:moveTo>
                      <a:pt x="336" y="210"/>
                    </a:moveTo>
                    <a:lnTo>
                      <a:pt x="0" y="198"/>
                    </a:lnTo>
                    <a:lnTo>
                      <a:pt x="6" y="174"/>
                    </a:lnTo>
                    <a:lnTo>
                      <a:pt x="18" y="0"/>
                    </a:lnTo>
                    <a:lnTo>
                      <a:pt x="312" y="18"/>
                    </a:lnTo>
                    <a:lnTo>
                      <a:pt x="336" y="210"/>
                    </a:lnTo>
                    <a:close/>
                  </a:path>
                </a:pathLst>
              </a:custGeom>
              <a:solidFill>
                <a:srgbClr val="FF8C00"/>
              </a:solidFill>
              <a:ln w="9525">
                <a:solidFill>
                  <a:srgbClr val="FF8C00"/>
                </a:solidFill>
                <a:prstDash val="solid"/>
                <a:round/>
                <a:headEnd/>
                <a:tailEnd/>
              </a:ln>
            </p:spPr>
            <p:txBody>
              <a:bodyPr/>
              <a:lstStyle/>
              <a:p>
                <a:endParaRPr lang="en-US"/>
              </a:p>
            </p:txBody>
          </p:sp>
          <p:sp>
            <p:nvSpPr>
              <p:cNvPr id="365012" name="Freeform 468"/>
              <p:cNvSpPr>
                <a:spLocks noChangeAspect="1"/>
              </p:cNvSpPr>
              <p:nvPr/>
            </p:nvSpPr>
            <p:spPr bwMode="auto">
              <a:xfrm>
                <a:off x="1080" y="1602"/>
                <a:ext cx="336" cy="216"/>
              </a:xfrm>
              <a:custGeom>
                <a:avLst/>
                <a:gdLst/>
                <a:ahLst/>
                <a:cxnLst>
                  <a:cxn ang="0">
                    <a:pos x="336" y="210"/>
                  </a:cxn>
                  <a:cxn ang="0">
                    <a:pos x="0" y="198"/>
                  </a:cxn>
                  <a:cxn ang="0">
                    <a:pos x="6" y="174"/>
                  </a:cxn>
                  <a:cxn ang="0">
                    <a:pos x="18" y="0"/>
                  </a:cxn>
                  <a:cxn ang="0">
                    <a:pos x="312" y="18"/>
                  </a:cxn>
                  <a:cxn ang="0">
                    <a:pos x="336" y="210"/>
                  </a:cxn>
                  <a:cxn ang="0">
                    <a:pos x="336" y="216"/>
                  </a:cxn>
                </a:cxnLst>
                <a:rect l="0" t="0" r="r" b="b"/>
                <a:pathLst>
                  <a:path w="336" h="216">
                    <a:moveTo>
                      <a:pt x="336" y="210"/>
                    </a:moveTo>
                    <a:lnTo>
                      <a:pt x="0" y="198"/>
                    </a:lnTo>
                    <a:lnTo>
                      <a:pt x="6" y="174"/>
                    </a:lnTo>
                    <a:lnTo>
                      <a:pt x="18" y="0"/>
                    </a:lnTo>
                    <a:lnTo>
                      <a:pt x="312" y="18"/>
                    </a:lnTo>
                    <a:lnTo>
                      <a:pt x="336" y="210"/>
                    </a:lnTo>
                    <a:lnTo>
                      <a:pt x="336" y="216"/>
                    </a:lnTo>
                  </a:path>
                </a:pathLst>
              </a:custGeom>
              <a:noFill/>
              <a:ln w="9525">
                <a:solidFill>
                  <a:srgbClr val="000000"/>
                </a:solidFill>
                <a:prstDash val="solid"/>
                <a:round/>
                <a:headEnd/>
                <a:tailEnd/>
              </a:ln>
            </p:spPr>
            <p:txBody>
              <a:bodyPr/>
              <a:lstStyle/>
              <a:p>
                <a:endParaRPr lang="en-US"/>
              </a:p>
            </p:txBody>
          </p:sp>
          <p:sp>
            <p:nvSpPr>
              <p:cNvPr id="365013" name="Freeform 469"/>
              <p:cNvSpPr>
                <a:spLocks noChangeAspect="1"/>
              </p:cNvSpPr>
              <p:nvPr/>
            </p:nvSpPr>
            <p:spPr bwMode="auto">
              <a:xfrm>
                <a:off x="1974" y="2010"/>
                <a:ext cx="210" cy="240"/>
              </a:xfrm>
              <a:custGeom>
                <a:avLst/>
                <a:gdLst/>
                <a:ahLst/>
                <a:cxnLst>
                  <a:cxn ang="0">
                    <a:pos x="210" y="84"/>
                  </a:cxn>
                  <a:cxn ang="0">
                    <a:pos x="204" y="90"/>
                  </a:cxn>
                  <a:cxn ang="0">
                    <a:pos x="210" y="102"/>
                  </a:cxn>
                  <a:cxn ang="0">
                    <a:pos x="204" y="150"/>
                  </a:cxn>
                  <a:cxn ang="0">
                    <a:pos x="168" y="180"/>
                  </a:cxn>
                  <a:cxn ang="0">
                    <a:pos x="168" y="198"/>
                  </a:cxn>
                  <a:cxn ang="0">
                    <a:pos x="156" y="198"/>
                  </a:cxn>
                  <a:cxn ang="0">
                    <a:pos x="150" y="222"/>
                  </a:cxn>
                  <a:cxn ang="0">
                    <a:pos x="132" y="240"/>
                  </a:cxn>
                  <a:cxn ang="0">
                    <a:pos x="114" y="222"/>
                  </a:cxn>
                  <a:cxn ang="0">
                    <a:pos x="78" y="234"/>
                  </a:cxn>
                  <a:cxn ang="0">
                    <a:pos x="48" y="222"/>
                  </a:cxn>
                  <a:cxn ang="0">
                    <a:pos x="36" y="204"/>
                  </a:cxn>
                  <a:cxn ang="0">
                    <a:pos x="18" y="210"/>
                  </a:cxn>
                  <a:cxn ang="0">
                    <a:pos x="0" y="42"/>
                  </a:cxn>
                  <a:cxn ang="0">
                    <a:pos x="18" y="42"/>
                  </a:cxn>
                  <a:cxn ang="0">
                    <a:pos x="60" y="30"/>
                  </a:cxn>
                  <a:cxn ang="0">
                    <a:pos x="60" y="36"/>
                  </a:cxn>
                  <a:cxn ang="0">
                    <a:pos x="96" y="42"/>
                  </a:cxn>
                  <a:cxn ang="0">
                    <a:pos x="90" y="48"/>
                  </a:cxn>
                  <a:cxn ang="0">
                    <a:pos x="114" y="48"/>
                  </a:cxn>
                  <a:cxn ang="0">
                    <a:pos x="150" y="36"/>
                  </a:cxn>
                  <a:cxn ang="0">
                    <a:pos x="162" y="18"/>
                  </a:cxn>
                  <a:cxn ang="0">
                    <a:pos x="198" y="0"/>
                  </a:cxn>
                  <a:cxn ang="0">
                    <a:pos x="210" y="66"/>
                  </a:cxn>
                  <a:cxn ang="0">
                    <a:pos x="210" y="84"/>
                  </a:cxn>
                </a:cxnLst>
                <a:rect l="0" t="0" r="r" b="b"/>
                <a:pathLst>
                  <a:path w="210" h="240">
                    <a:moveTo>
                      <a:pt x="210" y="84"/>
                    </a:moveTo>
                    <a:lnTo>
                      <a:pt x="204" y="90"/>
                    </a:lnTo>
                    <a:lnTo>
                      <a:pt x="210" y="102"/>
                    </a:lnTo>
                    <a:lnTo>
                      <a:pt x="204" y="150"/>
                    </a:lnTo>
                    <a:lnTo>
                      <a:pt x="168" y="180"/>
                    </a:lnTo>
                    <a:lnTo>
                      <a:pt x="168" y="198"/>
                    </a:lnTo>
                    <a:lnTo>
                      <a:pt x="156" y="198"/>
                    </a:lnTo>
                    <a:lnTo>
                      <a:pt x="150" y="222"/>
                    </a:lnTo>
                    <a:lnTo>
                      <a:pt x="132" y="240"/>
                    </a:lnTo>
                    <a:lnTo>
                      <a:pt x="114" y="222"/>
                    </a:lnTo>
                    <a:lnTo>
                      <a:pt x="78" y="234"/>
                    </a:lnTo>
                    <a:lnTo>
                      <a:pt x="48" y="222"/>
                    </a:lnTo>
                    <a:lnTo>
                      <a:pt x="36" y="204"/>
                    </a:lnTo>
                    <a:lnTo>
                      <a:pt x="18" y="210"/>
                    </a:lnTo>
                    <a:lnTo>
                      <a:pt x="0" y="42"/>
                    </a:lnTo>
                    <a:lnTo>
                      <a:pt x="18" y="42"/>
                    </a:lnTo>
                    <a:lnTo>
                      <a:pt x="60" y="30"/>
                    </a:lnTo>
                    <a:lnTo>
                      <a:pt x="60" y="36"/>
                    </a:lnTo>
                    <a:lnTo>
                      <a:pt x="96" y="42"/>
                    </a:lnTo>
                    <a:lnTo>
                      <a:pt x="90" y="48"/>
                    </a:lnTo>
                    <a:lnTo>
                      <a:pt x="114" y="48"/>
                    </a:lnTo>
                    <a:lnTo>
                      <a:pt x="150" y="36"/>
                    </a:lnTo>
                    <a:lnTo>
                      <a:pt x="162" y="18"/>
                    </a:lnTo>
                    <a:lnTo>
                      <a:pt x="198" y="0"/>
                    </a:lnTo>
                    <a:lnTo>
                      <a:pt x="210" y="66"/>
                    </a:lnTo>
                    <a:lnTo>
                      <a:pt x="210" y="84"/>
                    </a:lnTo>
                    <a:close/>
                  </a:path>
                </a:pathLst>
              </a:custGeom>
              <a:solidFill>
                <a:srgbClr val="FF8C00"/>
              </a:solidFill>
              <a:ln w="9525">
                <a:solidFill>
                  <a:srgbClr val="FF8C00"/>
                </a:solidFill>
                <a:prstDash val="solid"/>
                <a:round/>
                <a:headEnd/>
                <a:tailEnd/>
              </a:ln>
            </p:spPr>
            <p:txBody>
              <a:bodyPr/>
              <a:lstStyle/>
              <a:p>
                <a:endParaRPr lang="en-US"/>
              </a:p>
            </p:txBody>
          </p:sp>
          <p:sp>
            <p:nvSpPr>
              <p:cNvPr id="365014" name="Freeform 470"/>
              <p:cNvSpPr>
                <a:spLocks noChangeAspect="1"/>
              </p:cNvSpPr>
              <p:nvPr/>
            </p:nvSpPr>
            <p:spPr bwMode="auto">
              <a:xfrm>
                <a:off x="1974" y="2010"/>
                <a:ext cx="210" cy="240"/>
              </a:xfrm>
              <a:custGeom>
                <a:avLst/>
                <a:gdLst/>
                <a:ahLst/>
                <a:cxnLst>
                  <a:cxn ang="0">
                    <a:pos x="210" y="84"/>
                  </a:cxn>
                  <a:cxn ang="0">
                    <a:pos x="204" y="90"/>
                  </a:cxn>
                  <a:cxn ang="0">
                    <a:pos x="210" y="102"/>
                  </a:cxn>
                  <a:cxn ang="0">
                    <a:pos x="204" y="150"/>
                  </a:cxn>
                  <a:cxn ang="0">
                    <a:pos x="168" y="180"/>
                  </a:cxn>
                  <a:cxn ang="0">
                    <a:pos x="168" y="198"/>
                  </a:cxn>
                  <a:cxn ang="0">
                    <a:pos x="156" y="198"/>
                  </a:cxn>
                  <a:cxn ang="0">
                    <a:pos x="150" y="222"/>
                  </a:cxn>
                  <a:cxn ang="0">
                    <a:pos x="132" y="240"/>
                  </a:cxn>
                  <a:cxn ang="0">
                    <a:pos x="114" y="222"/>
                  </a:cxn>
                  <a:cxn ang="0">
                    <a:pos x="78" y="234"/>
                  </a:cxn>
                  <a:cxn ang="0">
                    <a:pos x="48" y="222"/>
                  </a:cxn>
                  <a:cxn ang="0">
                    <a:pos x="36" y="204"/>
                  </a:cxn>
                  <a:cxn ang="0">
                    <a:pos x="18" y="210"/>
                  </a:cxn>
                  <a:cxn ang="0">
                    <a:pos x="0" y="42"/>
                  </a:cxn>
                  <a:cxn ang="0">
                    <a:pos x="18" y="42"/>
                  </a:cxn>
                  <a:cxn ang="0">
                    <a:pos x="60" y="30"/>
                  </a:cxn>
                  <a:cxn ang="0">
                    <a:pos x="60" y="36"/>
                  </a:cxn>
                  <a:cxn ang="0">
                    <a:pos x="96" y="42"/>
                  </a:cxn>
                  <a:cxn ang="0">
                    <a:pos x="90" y="48"/>
                  </a:cxn>
                  <a:cxn ang="0">
                    <a:pos x="114" y="48"/>
                  </a:cxn>
                  <a:cxn ang="0">
                    <a:pos x="150" y="36"/>
                  </a:cxn>
                  <a:cxn ang="0">
                    <a:pos x="162" y="18"/>
                  </a:cxn>
                  <a:cxn ang="0">
                    <a:pos x="198" y="0"/>
                  </a:cxn>
                  <a:cxn ang="0">
                    <a:pos x="210" y="66"/>
                  </a:cxn>
                  <a:cxn ang="0">
                    <a:pos x="210" y="84"/>
                  </a:cxn>
                  <a:cxn ang="0">
                    <a:pos x="210" y="90"/>
                  </a:cxn>
                </a:cxnLst>
                <a:rect l="0" t="0" r="r" b="b"/>
                <a:pathLst>
                  <a:path w="210" h="240">
                    <a:moveTo>
                      <a:pt x="210" y="84"/>
                    </a:moveTo>
                    <a:lnTo>
                      <a:pt x="204" y="90"/>
                    </a:lnTo>
                    <a:lnTo>
                      <a:pt x="210" y="102"/>
                    </a:lnTo>
                    <a:lnTo>
                      <a:pt x="204" y="150"/>
                    </a:lnTo>
                    <a:lnTo>
                      <a:pt x="168" y="180"/>
                    </a:lnTo>
                    <a:lnTo>
                      <a:pt x="168" y="198"/>
                    </a:lnTo>
                    <a:lnTo>
                      <a:pt x="156" y="198"/>
                    </a:lnTo>
                    <a:lnTo>
                      <a:pt x="150" y="222"/>
                    </a:lnTo>
                    <a:lnTo>
                      <a:pt x="132" y="240"/>
                    </a:lnTo>
                    <a:lnTo>
                      <a:pt x="114" y="222"/>
                    </a:lnTo>
                    <a:lnTo>
                      <a:pt x="78" y="234"/>
                    </a:lnTo>
                    <a:lnTo>
                      <a:pt x="48" y="222"/>
                    </a:lnTo>
                    <a:lnTo>
                      <a:pt x="36" y="204"/>
                    </a:lnTo>
                    <a:lnTo>
                      <a:pt x="18" y="210"/>
                    </a:lnTo>
                    <a:lnTo>
                      <a:pt x="0" y="42"/>
                    </a:lnTo>
                    <a:lnTo>
                      <a:pt x="18" y="42"/>
                    </a:lnTo>
                    <a:lnTo>
                      <a:pt x="60" y="30"/>
                    </a:lnTo>
                    <a:lnTo>
                      <a:pt x="60" y="36"/>
                    </a:lnTo>
                    <a:lnTo>
                      <a:pt x="96" y="42"/>
                    </a:lnTo>
                    <a:lnTo>
                      <a:pt x="90" y="48"/>
                    </a:lnTo>
                    <a:lnTo>
                      <a:pt x="114" y="48"/>
                    </a:lnTo>
                    <a:lnTo>
                      <a:pt x="150" y="36"/>
                    </a:lnTo>
                    <a:lnTo>
                      <a:pt x="162" y="18"/>
                    </a:lnTo>
                    <a:lnTo>
                      <a:pt x="198" y="0"/>
                    </a:lnTo>
                    <a:lnTo>
                      <a:pt x="210" y="66"/>
                    </a:lnTo>
                    <a:lnTo>
                      <a:pt x="210" y="84"/>
                    </a:lnTo>
                    <a:lnTo>
                      <a:pt x="210" y="90"/>
                    </a:lnTo>
                  </a:path>
                </a:pathLst>
              </a:custGeom>
              <a:noFill/>
              <a:ln w="9525">
                <a:solidFill>
                  <a:srgbClr val="000000"/>
                </a:solidFill>
                <a:prstDash val="solid"/>
                <a:round/>
                <a:headEnd/>
                <a:tailEnd/>
              </a:ln>
            </p:spPr>
            <p:txBody>
              <a:bodyPr/>
              <a:lstStyle/>
              <a:p>
                <a:endParaRPr lang="en-US"/>
              </a:p>
            </p:txBody>
          </p:sp>
          <p:sp>
            <p:nvSpPr>
              <p:cNvPr id="365015" name="Freeform 471"/>
              <p:cNvSpPr>
                <a:spLocks noChangeAspect="1"/>
              </p:cNvSpPr>
              <p:nvPr/>
            </p:nvSpPr>
            <p:spPr bwMode="auto">
              <a:xfrm>
                <a:off x="1080" y="2370"/>
                <a:ext cx="444" cy="228"/>
              </a:xfrm>
              <a:custGeom>
                <a:avLst/>
                <a:gdLst/>
                <a:ahLst/>
                <a:cxnLst>
                  <a:cxn ang="0">
                    <a:pos x="432" y="48"/>
                  </a:cxn>
                  <a:cxn ang="0">
                    <a:pos x="444" y="120"/>
                  </a:cxn>
                  <a:cxn ang="0">
                    <a:pos x="438" y="228"/>
                  </a:cxn>
                  <a:cxn ang="0">
                    <a:pos x="402" y="210"/>
                  </a:cxn>
                  <a:cxn ang="0">
                    <a:pos x="342" y="228"/>
                  </a:cxn>
                  <a:cxn ang="0">
                    <a:pos x="324" y="216"/>
                  </a:cxn>
                  <a:cxn ang="0">
                    <a:pos x="312" y="216"/>
                  </a:cxn>
                  <a:cxn ang="0">
                    <a:pos x="312" y="210"/>
                  </a:cxn>
                  <a:cxn ang="0">
                    <a:pos x="300" y="228"/>
                  </a:cxn>
                  <a:cxn ang="0">
                    <a:pos x="294" y="216"/>
                  </a:cxn>
                  <a:cxn ang="0">
                    <a:pos x="288" y="222"/>
                  </a:cxn>
                  <a:cxn ang="0">
                    <a:pos x="270" y="210"/>
                  </a:cxn>
                  <a:cxn ang="0">
                    <a:pos x="258" y="216"/>
                  </a:cxn>
                  <a:cxn ang="0">
                    <a:pos x="246" y="198"/>
                  </a:cxn>
                  <a:cxn ang="0">
                    <a:pos x="228" y="204"/>
                  </a:cxn>
                  <a:cxn ang="0">
                    <a:pos x="192" y="192"/>
                  </a:cxn>
                  <a:cxn ang="0">
                    <a:pos x="186" y="174"/>
                  </a:cxn>
                  <a:cxn ang="0">
                    <a:pos x="168" y="180"/>
                  </a:cxn>
                  <a:cxn ang="0">
                    <a:pos x="150" y="168"/>
                  </a:cxn>
                  <a:cxn ang="0">
                    <a:pos x="156" y="42"/>
                  </a:cxn>
                  <a:cxn ang="0">
                    <a:pos x="0" y="36"/>
                  </a:cxn>
                  <a:cxn ang="0">
                    <a:pos x="6" y="0"/>
                  </a:cxn>
                  <a:cxn ang="0">
                    <a:pos x="54" y="6"/>
                  </a:cxn>
                  <a:cxn ang="0">
                    <a:pos x="432" y="12"/>
                  </a:cxn>
                  <a:cxn ang="0">
                    <a:pos x="432" y="36"/>
                  </a:cxn>
                  <a:cxn ang="0">
                    <a:pos x="432" y="48"/>
                  </a:cxn>
                </a:cxnLst>
                <a:rect l="0" t="0" r="r" b="b"/>
                <a:pathLst>
                  <a:path w="444" h="228">
                    <a:moveTo>
                      <a:pt x="432" y="48"/>
                    </a:moveTo>
                    <a:lnTo>
                      <a:pt x="444" y="120"/>
                    </a:lnTo>
                    <a:lnTo>
                      <a:pt x="438" y="228"/>
                    </a:lnTo>
                    <a:lnTo>
                      <a:pt x="402" y="210"/>
                    </a:lnTo>
                    <a:lnTo>
                      <a:pt x="342" y="228"/>
                    </a:lnTo>
                    <a:lnTo>
                      <a:pt x="324" y="216"/>
                    </a:lnTo>
                    <a:lnTo>
                      <a:pt x="312" y="216"/>
                    </a:lnTo>
                    <a:lnTo>
                      <a:pt x="312" y="210"/>
                    </a:lnTo>
                    <a:lnTo>
                      <a:pt x="300" y="228"/>
                    </a:lnTo>
                    <a:lnTo>
                      <a:pt x="294" y="216"/>
                    </a:lnTo>
                    <a:lnTo>
                      <a:pt x="288" y="222"/>
                    </a:lnTo>
                    <a:lnTo>
                      <a:pt x="270" y="210"/>
                    </a:lnTo>
                    <a:lnTo>
                      <a:pt x="258" y="216"/>
                    </a:lnTo>
                    <a:lnTo>
                      <a:pt x="246" y="198"/>
                    </a:lnTo>
                    <a:lnTo>
                      <a:pt x="228" y="204"/>
                    </a:lnTo>
                    <a:lnTo>
                      <a:pt x="192" y="192"/>
                    </a:lnTo>
                    <a:lnTo>
                      <a:pt x="186" y="174"/>
                    </a:lnTo>
                    <a:lnTo>
                      <a:pt x="168" y="180"/>
                    </a:lnTo>
                    <a:lnTo>
                      <a:pt x="150" y="168"/>
                    </a:lnTo>
                    <a:lnTo>
                      <a:pt x="156" y="42"/>
                    </a:lnTo>
                    <a:lnTo>
                      <a:pt x="0" y="36"/>
                    </a:lnTo>
                    <a:lnTo>
                      <a:pt x="6" y="0"/>
                    </a:lnTo>
                    <a:lnTo>
                      <a:pt x="54" y="6"/>
                    </a:lnTo>
                    <a:lnTo>
                      <a:pt x="432" y="12"/>
                    </a:lnTo>
                    <a:lnTo>
                      <a:pt x="432" y="36"/>
                    </a:lnTo>
                    <a:lnTo>
                      <a:pt x="432" y="48"/>
                    </a:lnTo>
                    <a:close/>
                  </a:path>
                </a:pathLst>
              </a:custGeom>
              <a:solidFill>
                <a:srgbClr val="FF8C00"/>
              </a:solidFill>
              <a:ln w="9525">
                <a:solidFill>
                  <a:srgbClr val="FF8C00"/>
                </a:solidFill>
                <a:prstDash val="solid"/>
                <a:round/>
                <a:headEnd/>
                <a:tailEnd/>
              </a:ln>
            </p:spPr>
            <p:txBody>
              <a:bodyPr/>
              <a:lstStyle/>
              <a:p>
                <a:endParaRPr lang="en-US"/>
              </a:p>
            </p:txBody>
          </p:sp>
          <p:sp>
            <p:nvSpPr>
              <p:cNvPr id="365016" name="Freeform 472"/>
              <p:cNvSpPr>
                <a:spLocks noChangeAspect="1"/>
              </p:cNvSpPr>
              <p:nvPr/>
            </p:nvSpPr>
            <p:spPr bwMode="auto">
              <a:xfrm>
                <a:off x="1080" y="2370"/>
                <a:ext cx="444" cy="228"/>
              </a:xfrm>
              <a:custGeom>
                <a:avLst/>
                <a:gdLst/>
                <a:ahLst/>
                <a:cxnLst>
                  <a:cxn ang="0">
                    <a:pos x="432" y="48"/>
                  </a:cxn>
                  <a:cxn ang="0">
                    <a:pos x="444" y="120"/>
                  </a:cxn>
                  <a:cxn ang="0">
                    <a:pos x="438" y="228"/>
                  </a:cxn>
                  <a:cxn ang="0">
                    <a:pos x="402" y="210"/>
                  </a:cxn>
                  <a:cxn ang="0">
                    <a:pos x="342" y="228"/>
                  </a:cxn>
                  <a:cxn ang="0">
                    <a:pos x="324" y="216"/>
                  </a:cxn>
                  <a:cxn ang="0">
                    <a:pos x="312" y="216"/>
                  </a:cxn>
                  <a:cxn ang="0">
                    <a:pos x="312" y="210"/>
                  </a:cxn>
                  <a:cxn ang="0">
                    <a:pos x="300" y="228"/>
                  </a:cxn>
                  <a:cxn ang="0">
                    <a:pos x="294" y="216"/>
                  </a:cxn>
                  <a:cxn ang="0">
                    <a:pos x="288" y="222"/>
                  </a:cxn>
                  <a:cxn ang="0">
                    <a:pos x="270" y="210"/>
                  </a:cxn>
                  <a:cxn ang="0">
                    <a:pos x="258" y="216"/>
                  </a:cxn>
                  <a:cxn ang="0">
                    <a:pos x="246" y="198"/>
                  </a:cxn>
                  <a:cxn ang="0">
                    <a:pos x="228" y="204"/>
                  </a:cxn>
                  <a:cxn ang="0">
                    <a:pos x="192" y="192"/>
                  </a:cxn>
                  <a:cxn ang="0">
                    <a:pos x="186" y="174"/>
                  </a:cxn>
                  <a:cxn ang="0">
                    <a:pos x="168" y="180"/>
                  </a:cxn>
                  <a:cxn ang="0">
                    <a:pos x="150" y="168"/>
                  </a:cxn>
                  <a:cxn ang="0">
                    <a:pos x="156" y="42"/>
                  </a:cxn>
                  <a:cxn ang="0">
                    <a:pos x="0" y="36"/>
                  </a:cxn>
                  <a:cxn ang="0">
                    <a:pos x="6" y="0"/>
                  </a:cxn>
                  <a:cxn ang="0">
                    <a:pos x="54" y="6"/>
                  </a:cxn>
                  <a:cxn ang="0">
                    <a:pos x="432" y="12"/>
                  </a:cxn>
                  <a:cxn ang="0">
                    <a:pos x="432" y="36"/>
                  </a:cxn>
                  <a:cxn ang="0">
                    <a:pos x="432" y="48"/>
                  </a:cxn>
                  <a:cxn ang="0">
                    <a:pos x="432" y="54"/>
                  </a:cxn>
                </a:cxnLst>
                <a:rect l="0" t="0" r="r" b="b"/>
                <a:pathLst>
                  <a:path w="444" h="228">
                    <a:moveTo>
                      <a:pt x="432" y="48"/>
                    </a:moveTo>
                    <a:lnTo>
                      <a:pt x="444" y="120"/>
                    </a:lnTo>
                    <a:lnTo>
                      <a:pt x="438" y="228"/>
                    </a:lnTo>
                    <a:lnTo>
                      <a:pt x="402" y="210"/>
                    </a:lnTo>
                    <a:lnTo>
                      <a:pt x="342" y="228"/>
                    </a:lnTo>
                    <a:lnTo>
                      <a:pt x="324" y="216"/>
                    </a:lnTo>
                    <a:lnTo>
                      <a:pt x="312" y="216"/>
                    </a:lnTo>
                    <a:lnTo>
                      <a:pt x="312" y="210"/>
                    </a:lnTo>
                    <a:lnTo>
                      <a:pt x="300" y="228"/>
                    </a:lnTo>
                    <a:lnTo>
                      <a:pt x="294" y="216"/>
                    </a:lnTo>
                    <a:lnTo>
                      <a:pt x="288" y="222"/>
                    </a:lnTo>
                    <a:lnTo>
                      <a:pt x="270" y="210"/>
                    </a:lnTo>
                    <a:lnTo>
                      <a:pt x="258" y="216"/>
                    </a:lnTo>
                    <a:lnTo>
                      <a:pt x="246" y="198"/>
                    </a:lnTo>
                    <a:lnTo>
                      <a:pt x="228" y="204"/>
                    </a:lnTo>
                    <a:lnTo>
                      <a:pt x="192" y="192"/>
                    </a:lnTo>
                    <a:lnTo>
                      <a:pt x="186" y="174"/>
                    </a:lnTo>
                    <a:lnTo>
                      <a:pt x="168" y="180"/>
                    </a:lnTo>
                    <a:lnTo>
                      <a:pt x="150" y="168"/>
                    </a:lnTo>
                    <a:lnTo>
                      <a:pt x="156" y="42"/>
                    </a:lnTo>
                    <a:lnTo>
                      <a:pt x="0" y="36"/>
                    </a:lnTo>
                    <a:lnTo>
                      <a:pt x="6" y="0"/>
                    </a:lnTo>
                    <a:lnTo>
                      <a:pt x="54" y="6"/>
                    </a:lnTo>
                    <a:lnTo>
                      <a:pt x="432" y="12"/>
                    </a:lnTo>
                    <a:lnTo>
                      <a:pt x="432" y="36"/>
                    </a:lnTo>
                    <a:lnTo>
                      <a:pt x="432" y="48"/>
                    </a:lnTo>
                    <a:lnTo>
                      <a:pt x="432" y="54"/>
                    </a:lnTo>
                  </a:path>
                </a:pathLst>
              </a:custGeom>
              <a:noFill/>
              <a:ln w="9525">
                <a:solidFill>
                  <a:srgbClr val="000000"/>
                </a:solidFill>
                <a:prstDash val="solid"/>
                <a:round/>
                <a:headEnd/>
                <a:tailEnd/>
              </a:ln>
            </p:spPr>
            <p:txBody>
              <a:bodyPr/>
              <a:lstStyle/>
              <a:p>
                <a:endParaRPr lang="en-US"/>
              </a:p>
            </p:txBody>
          </p:sp>
          <p:sp>
            <p:nvSpPr>
              <p:cNvPr id="365017" name="Freeform 473"/>
              <p:cNvSpPr>
                <a:spLocks noChangeAspect="1"/>
              </p:cNvSpPr>
              <p:nvPr/>
            </p:nvSpPr>
            <p:spPr bwMode="auto">
              <a:xfrm>
                <a:off x="126" y="1614"/>
                <a:ext cx="402" cy="342"/>
              </a:xfrm>
              <a:custGeom>
                <a:avLst/>
                <a:gdLst/>
                <a:ahLst/>
                <a:cxnLst>
                  <a:cxn ang="0">
                    <a:pos x="186" y="306"/>
                  </a:cxn>
                  <a:cxn ang="0">
                    <a:pos x="0" y="252"/>
                  </a:cxn>
                  <a:cxn ang="0">
                    <a:pos x="0" y="198"/>
                  </a:cxn>
                  <a:cxn ang="0">
                    <a:pos x="30" y="150"/>
                  </a:cxn>
                  <a:cxn ang="0">
                    <a:pos x="78" y="42"/>
                  </a:cxn>
                  <a:cxn ang="0">
                    <a:pos x="84" y="0"/>
                  </a:cxn>
                  <a:cxn ang="0">
                    <a:pos x="108" y="6"/>
                  </a:cxn>
                  <a:cxn ang="0">
                    <a:pos x="126" y="18"/>
                  </a:cxn>
                  <a:cxn ang="0">
                    <a:pos x="126" y="48"/>
                  </a:cxn>
                  <a:cxn ang="0">
                    <a:pos x="144" y="60"/>
                  </a:cxn>
                  <a:cxn ang="0">
                    <a:pos x="168" y="54"/>
                  </a:cxn>
                  <a:cxn ang="0">
                    <a:pos x="198" y="72"/>
                  </a:cxn>
                  <a:cxn ang="0">
                    <a:pos x="300" y="72"/>
                  </a:cxn>
                  <a:cxn ang="0">
                    <a:pos x="384" y="90"/>
                  </a:cxn>
                  <a:cxn ang="0">
                    <a:pos x="402" y="120"/>
                  </a:cxn>
                  <a:cxn ang="0">
                    <a:pos x="348" y="186"/>
                  </a:cxn>
                  <a:cxn ang="0">
                    <a:pos x="360" y="204"/>
                  </a:cxn>
                  <a:cxn ang="0">
                    <a:pos x="324" y="342"/>
                  </a:cxn>
                  <a:cxn ang="0">
                    <a:pos x="216" y="312"/>
                  </a:cxn>
                  <a:cxn ang="0">
                    <a:pos x="186" y="306"/>
                  </a:cxn>
                </a:cxnLst>
                <a:rect l="0" t="0" r="r" b="b"/>
                <a:pathLst>
                  <a:path w="402" h="342">
                    <a:moveTo>
                      <a:pt x="186" y="306"/>
                    </a:moveTo>
                    <a:lnTo>
                      <a:pt x="0" y="252"/>
                    </a:lnTo>
                    <a:lnTo>
                      <a:pt x="0" y="198"/>
                    </a:lnTo>
                    <a:lnTo>
                      <a:pt x="30" y="150"/>
                    </a:lnTo>
                    <a:lnTo>
                      <a:pt x="78" y="42"/>
                    </a:lnTo>
                    <a:lnTo>
                      <a:pt x="84" y="0"/>
                    </a:lnTo>
                    <a:lnTo>
                      <a:pt x="108" y="6"/>
                    </a:lnTo>
                    <a:lnTo>
                      <a:pt x="126" y="18"/>
                    </a:lnTo>
                    <a:lnTo>
                      <a:pt x="126" y="48"/>
                    </a:lnTo>
                    <a:lnTo>
                      <a:pt x="144" y="60"/>
                    </a:lnTo>
                    <a:lnTo>
                      <a:pt x="168" y="54"/>
                    </a:lnTo>
                    <a:lnTo>
                      <a:pt x="198" y="72"/>
                    </a:lnTo>
                    <a:lnTo>
                      <a:pt x="300" y="72"/>
                    </a:lnTo>
                    <a:lnTo>
                      <a:pt x="384" y="90"/>
                    </a:lnTo>
                    <a:lnTo>
                      <a:pt x="402" y="120"/>
                    </a:lnTo>
                    <a:lnTo>
                      <a:pt x="348" y="186"/>
                    </a:lnTo>
                    <a:lnTo>
                      <a:pt x="360" y="204"/>
                    </a:lnTo>
                    <a:lnTo>
                      <a:pt x="324" y="342"/>
                    </a:lnTo>
                    <a:lnTo>
                      <a:pt x="216" y="312"/>
                    </a:lnTo>
                    <a:lnTo>
                      <a:pt x="186" y="306"/>
                    </a:lnTo>
                    <a:close/>
                  </a:path>
                </a:pathLst>
              </a:custGeom>
              <a:solidFill>
                <a:srgbClr val="FF8C00"/>
              </a:solidFill>
              <a:ln w="9525">
                <a:solidFill>
                  <a:srgbClr val="FF8C00"/>
                </a:solidFill>
                <a:prstDash val="solid"/>
                <a:round/>
                <a:headEnd/>
                <a:tailEnd/>
              </a:ln>
            </p:spPr>
            <p:txBody>
              <a:bodyPr/>
              <a:lstStyle/>
              <a:p>
                <a:endParaRPr lang="en-US"/>
              </a:p>
            </p:txBody>
          </p:sp>
          <p:sp>
            <p:nvSpPr>
              <p:cNvPr id="365018" name="Freeform 474"/>
              <p:cNvSpPr>
                <a:spLocks noChangeAspect="1"/>
              </p:cNvSpPr>
              <p:nvPr/>
            </p:nvSpPr>
            <p:spPr bwMode="auto">
              <a:xfrm>
                <a:off x="126" y="1614"/>
                <a:ext cx="402" cy="342"/>
              </a:xfrm>
              <a:custGeom>
                <a:avLst/>
                <a:gdLst/>
                <a:ahLst/>
                <a:cxnLst>
                  <a:cxn ang="0">
                    <a:pos x="186" y="306"/>
                  </a:cxn>
                  <a:cxn ang="0">
                    <a:pos x="0" y="252"/>
                  </a:cxn>
                  <a:cxn ang="0">
                    <a:pos x="0" y="198"/>
                  </a:cxn>
                  <a:cxn ang="0">
                    <a:pos x="30" y="150"/>
                  </a:cxn>
                  <a:cxn ang="0">
                    <a:pos x="78" y="42"/>
                  </a:cxn>
                  <a:cxn ang="0">
                    <a:pos x="84" y="0"/>
                  </a:cxn>
                  <a:cxn ang="0">
                    <a:pos x="108" y="6"/>
                  </a:cxn>
                  <a:cxn ang="0">
                    <a:pos x="126" y="18"/>
                  </a:cxn>
                  <a:cxn ang="0">
                    <a:pos x="126" y="48"/>
                  </a:cxn>
                  <a:cxn ang="0">
                    <a:pos x="144" y="60"/>
                  </a:cxn>
                  <a:cxn ang="0">
                    <a:pos x="168" y="54"/>
                  </a:cxn>
                  <a:cxn ang="0">
                    <a:pos x="198" y="72"/>
                  </a:cxn>
                  <a:cxn ang="0">
                    <a:pos x="300" y="72"/>
                  </a:cxn>
                  <a:cxn ang="0">
                    <a:pos x="384" y="90"/>
                  </a:cxn>
                  <a:cxn ang="0">
                    <a:pos x="402" y="120"/>
                  </a:cxn>
                  <a:cxn ang="0">
                    <a:pos x="348" y="186"/>
                  </a:cxn>
                  <a:cxn ang="0">
                    <a:pos x="360" y="204"/>
                  </a:cxn>
                  <a:cxn ang="0">
                    <a:pos x="324" y="342"/>
                  </a:cxn>
                  <a:cxn ang="0">
                    <a:pos x="216" y="312"/>
                  </a:cxn>
                  <a:cxn ang="0">
                    <a:pos x="186" y="306"/>
                  </a:cxn>
                  <a:cxn ang="0">
                    <a:pos x="186" y="312"/>
                  </a:cxn>
                </a:cxnLst>
                <a:rect l="0" t="0" r="r" b="b"/>
                <a:pathLst>
                  <a:path w="402" h="342">
                    <a:moveTo>
                      <a:pt x="186" y="306"/>
                    </a:moveTo>
                    <a:lnTo>
                      <a:pt x="0" y="252"/>
                    </a:lnTo>
                    <a:lnTo>
                      <a:pt x="0" y="198"/>
                    </a:lnTo>
                    <a:lnTo>
                      <a:pt x="30" y="150"/>
                    </a:lnTo>
                    <a:lnTo>
                      <a:pt x="78" y="42"/>
                    </a:lnTo>
                    <a:lnTo>
                      <a:pt x="84" y="0"/>
                    </a:lnTo>
                    <a:lnTo>
                      <a:pt x="108" y="6"/>
                    </a:lnTo>
                    <a:lnTo>
                      <a:pt x="126" y="18"/>
                    </a:lnTo>
                    <a:lnTo>
                      <a:pt x="126" y="48"/>
                    </a:lnTo>
                    <a:lnTo>
                      <a:pt x="144" y="60"/>
                    </a:lnTo>
                    <a:lnTo>
                      <a:pt x="168" y="54"/>
                    </a:lnTo>
                    <a:lnTo>
                      <a:pt x="198" y="72"/>
                    </a:lnTo>
                    <a:lnTo>
                      <a:pt x="300" y="72"/>
                    </a:lnTo>
                    <a:lnTo>
                      <a:pt x="384" y="90"/>
                    </a:lnTo>
                    <a:lnTo>
                      <a:pt x="402" y="120"/>
                    </a:lnTo>
                    <a:lnTo>
                      <a:pt x="348" y="186"/>
                    </a:lnTo>
                    <a:lnTo>
                      <a:pt x="360" y="204"/>
                    </a:lnTo>
                    <a:lnTo>
                      <a:pt x="324" y="342"/>
                    </a:lnTo>
                    <a:lnTo>
                      <a:pt x="216" y="312"/>
                    </a:lnTo>
                    <a:lnTo>
                      <a:pt x="186" y="306"/>
                    </a:lnTo>
                    <a:lnTo>
                      <a:pt x="186" y="312"/>
                    </a:lnTo>
                  </a:path>
                </a:pathLst>
              </a:custGeom>
              <a:noFill/>
              <a:ln w="9525">
                <a:solidFill>
                  <a:srgbClr val="000000"/>
                </a:solidFill>
                <a:prstDash val="solid"/>
                <a:round/>
                <a:headEnd/>
                <a:tailEnd/>
              </a:ln>
            </p:spPr>
            <p:txBody>
              <a:bodyPr/>
              <a:lstStyle/>
              <a:p>
                <a:endParaRPr lang="en-US"/>
              </a:p>
            </p:txBody>
          </p:sp>
          <p:sp>
            <p:nvSpPr>
              <p:cNvPr id="365019" name="Freeform 475"/>
              <p:cNvSpPr>
                <a:spLocks noChangeAspect="1"/>
              </p:cNvSpPr>
              <p:nvPr/>
            </p:nvSpPr>
            <p:spPr bwMode="auto">
              <a:xfrm>
                <a:off x="2172" y="1962"/>
                <a:ext cx="294" cy="186"/>
              </a:xfrm>
              <a:custGeom>
                <a:avLst/>
                <a:gdLst/>
                <a:ahLst/>
                <a:cxnLst>
                  <a:cxn ang="0">
                    <a:pos x="30" y="24"/>
                  </a:cxn>
                  <a:cxn ang="0">
                    <a:pos x="36" y="36"/>
                  </a:cxn>
                  <a:cxn ang="0">
                    <a:pos x="240" y="0"/>
                  </a:cxn>
                  <a:cxn ang="0">
                    <a:pos x="264" y="24"/>
                  </a:cxn>
                  <a:cxn ang="0">
                    <a:pos x="282" y="30"/>
                  </a:cxn>
                  <a:cxn ang="0">
                    <a:pos x="264" y="60"/>
                  </a:cxn>
                  <a:cxn ang="0">
                    <a:pos x="270" y="84"/>
                  </a:cxn>
                  <a:cxn ang="0">
                    <a:pos x="294" y="108"/>
                  </a:cxn>
                  <a:cxn ang="0">
                    <a:pos x="270" y="138"/>
                  </a:cxn>
                  <a:cxn ang="0">
                    <a:pos x="264" y="138"/>
                  </a:cxn>
                  <a:cxn ang="0">
                    <a:pos x="252" y="144"/>
                  </a:cxn>
                  <a:cxn ang="0">
                    <a:pos x="234" y="150"/>
                  </a:cxn>
                  <a:cxn ang="0">
                    <a:pos x="72" y="180"/>
                  </a:cxn>
                  <a:cxn ang="0">
                    <a:pos x="60" y="180"/>
                  </a:cxn>
                  <a:cxn ang="0">
                    <a:pos x="24" y="186"/>
                  </a:cxn>
                  <a:cxn ang="0">
                    <a:pos x="12" y="132"/>
                  </a:cxn>
                  <a:cxn ang="0">
                    <a:pos x="12" y="114"/>
                  </a:cxn>
                  <a:cxn ang="0">
                    <a:pos x="0" y="48"/>
                  </a:cxn>
                  <a:cxn ang="0">
                    <a:pos x="30" y="24"/>
                  </a:cxn>
                </a:cxnLst>
                <a:rect l="0" t="0" r="r" b="b"/>
                <a:pathLst>
                  <a:path w="294" h="186">
                    <a:moveTo>
                      <a:pt x="30" y="24"/>
                    </a:moveTo>
                    <a:lnTo>
                      <a:pt x="36" y="36"/>
                    </a:lnTo>
                    <a:lnTo>
                      <a:pt x="240" y="0"/>
                    </a:lnTo>
                    <a:lnTo>
                      <a:pt x="264" y="24"/>
                    </a:lnTo>
                    <a:lnTo>
                      <a:pt x="282" y="30"/>
                    </a:lnTo>
                    <a:lnTo>
                      <a:pt x="264" y="60"/>
                    </a:lnTo>
                    <a:lnTo>
                      <a:pt x="270" y="84"/>
                    </a:lnTo>
                    <a:lnTo>
                      <a:pt x="294" y="108"/>
                    </a:lnTo>
                    <a:lnTo>
                      <a:pt x="270" y="138"/>
                    </a:lnTo>
                    <a:lnTo>
                      <a:pt x="264" y="138"/>
                    </a:lnTo>
                    <a:lnTo>
                      <a:pt x="252" y="144"/>
                    </a:lnTo>
                    <a:lnTo>
                      <a:pt x="234" y="150"/>
                    </a:lnTo>
                    <a:lnTo>
                      <a:pt x="72" y="180"/>
                    </a:lnTo>
                    <a:lnTo>
                      <a:pt x="60" y="180"/>
                    </a:lnTo>
                    <a:lnTo>
                      <a:pt x="24" y="186"/>
                    </a:lnTo>
                    <a:lnTo>
                      <a:pt x="12" y="132"/>
                    </a:lnTo>
                    <a:lnTo>
                      <a:pt x="12" y="114"/>
                    </a:lnTo>
                    <a:lnTo>
                      <a:pt x="0" y="48"/>
                    </a:lnTo>
                    <a:lnTo>
                      <a:pt x="30" y="24"/>
                    </a:lnTo>
                    <a:close/>
                  </a:path>
                </a:pathLst>
              </a:custGeom>
              <a:solidFill>
                <a:srgbClr val="FF8C00"/>
              </a:solidFill>
              <a:ln w="9525">
                <a:solidFill>
                  <a:srgbClr val="FF8C00"/>
                </a:solidFill>
                <a:prstDash val="solid"/>
                <a:round/>
                <a:headEnd/>
                <a:tailEnd/>
              </a:ln>
            </p:spPr>
            <p:txBody>
              <a:bodyPr/>
              <a:lstStyle/>
              <a:p>
                <a:endParaRPr lang="en-US"/>
              </a:p>
            </p:txBody>
          </p:sp>
          <p:sp>
            <p:nvSpPr>
              <p:cNvPr id="365020" name="Freeform 476"/>
              <p:cNvSpPr>
                <a:spLocks noChangeAspect="1"/>
              </p:cNvSpPr>
              <p:nvPr/>
            </p:nvSpPr>
            <p:spPr bwMode="auto">
              <a:xfrm>
                <a:off x="2172" y="1962"/>
                <a:ext cx="294" cy="186"/>
              </a:xfrm>
              <a:custGeom>
                <a:avLst/>
                <a:gdLst/>
                <a:ahLst/>
                <a:cxnLst>
                  <a:cxn ang="0">
                    <a:pos x="30" y="24"/>
                  </a:cxn>
                  <a:cxn ang="0">
                    <a:pos x="36" y="36"/>
                  </a:cxn>
                  <a:cxn ang="0">
                    <a:pos x="240" y="0"/>
                  </a:cxn>
                  <a:cxn ang="0">
                    <a:pos x="264" y="24"/>
                  </a:cxn>
                  <a:cxn ang="0">
                    <a:pos x="282" y="30"/>
                  </a:cxn>
                  <a:cxn ang="0">
                    <a:pos x="264" y="60"/>
                  </a:cxn>
                  <a:cxn ang="0">
                    <a:pos x="270" y="84"/>
                  </a:cxn>
                  <a:cxn ang="0">
                    <a:pos x="294" y="108"/>
                  </a:cxn>
                  <a:cxn ang="0">
                    <a:pos x="270" y="138"/>
                  </a:cxn>
                  <a:cxn ang="0">
                    <a:pos x="264" y="138"/>
                  </a:cxn>
                  <a:cxn ang="0">
                    <a:pos x="252" y="144"/>
                  </a:cxn>
                  <a:cxn ang="0">
                    <a:pos x="234" y="150"/>
                  </a:cxn>
                  <a:cxn ang="0">
                    <a:pos x="72" y="180"/>
                  </a:cxn>
                  <a:cxn ang="0">
                    <a:pos x="60" y="180"/>
                  </a:cxn>
                  <a:cxn ang="0">
                    <a:pos x="24" y="186"/>
                  </a:cxn>
                  <a:cxn ang="0">
                    <a:pos x="12" y="132"/>
                  </a:cxn>
                  <a:cxn ang="0">
                    <a:pos x="12" y="114"/>
                  </a:cxn>
                  <a:cxn ang="0">
                    <a:pos x="0" y="48"/>
                  </a:cxn>
                  <a:cxn ang="0">
                    <a:pos x="30" y="24"/>
                  </a:cxn>
                  <a:cxn ang="0">
                    <a:pos x="30" y="30"/>
                  </a:cxn>
                </a:cxnLst>
                <a:rect l="0" t="0" r="r" b="b"/>
                <a:pathLst>
                  <a:path w="294" h="186">
                    <a:moveTo>
                      <a:pt x="30" y="24"/>
                    </a:moveTo>
                    <a:lnTo>
                      <a:pt x="36" y="36"/>
                    </a:lnTo>
                    <a:lnTo>
                      <a:pt x="240" y="0"/>
                    </a:lnTo>
                    <a:lnTo>
                      <a:pt x="264" y="24"/>
                    </a:lnTo>
                    <a:lnTo>
                      <a:pt x="282" y="30"/>
                    </a:lnTo>
                    <a:lnTo>
                      <a:pt x="264" y="60"/>
                    </a:lnTo>
                    <a:lnTo>
                      <a:pt x="270" y="84"/>
                    </a:lnTo>
                    <a:lnTo>
                      <a:pt x="294" y="108"/>
                    </a:lnTo>
                    <a:lnTo>
                      <a:pt x="270" y="138"/>
                    </a:lnTo>
                    <a:lnTo>
                      <a:pt x="264" y="138"/>
                    </a:lnTo>
                    <a:lnTo>
                      <a:pt x="252" y="144"/>
                    </a:lnTo>
                    <a:lnTo>
                      <a:pt x="234" y="150"/>
                    </a:lnTo>
                    <a:lnTo>
                      <a:pt x="72" y="180"/>
                    </a:lnTo>
                    <a:lnTo>
                      <a:pt x="60" y="180"/>
                    </a:lnTo>
                    <a:lnTo>
                      <a:pt x="24" y="186"/>
                    </a:lnTo>
                    <a:lnTo>
                      <a:pt x="12" y="132"/>
                    </a:lnTo>
                    <a:lnTo>
                      <a:pt x="12" y="114"/>
                    </a:lnTo>
                    <a:lnTo>
                      <a:pt x="0" y="48"/>
                    </a:lnTo>
                    <a:lnTo>
                      <a:pt x="30" y="24"/>
                    </a:lnTo>
                    <a:lnTo>
                      <a:pt x="30" y="30"/>
                    </a:lnTo>
                  </a:path>
                </a:pathLst>
              </a:custGeom>
              <a:noFill/>
              <a:ln w="9525">
                <a:solidFill>
                  <a:srgbClr val="000000"/>
                </a:solidFill>
                <a:prstDash val="solid"/>
                <a:round/>
                <a:headEnd/>
                <a:tailEnd/>
              </a:ln>
            </p:spPr>
            <p:txBody>
              <a:bodyPr/>
              <a:lstStyle/>
              <a:p>
                <a:endParaRPr lang="en-US"/>
              </a:p>
            </p:txBody>
          </p:sp>
          <p:sp>
            <p:nvSpPr>
              <p:cNvPr id="365021" name="Freeform 477"/>
              <p:cNvSpPr>
                <a:spLocks noChangeAspect="1"/>
              </p:cNvSpPr>
              <p:nvPr/>
            </p:nvSpPr>
            <p:spPr bwMode="auto">
              <a:xfrm>
                <a:off x="2580" y="1914"/>
                <a:ext cx="36" cy="48"/>
              </a:xfrm>
              <a:custGeom>
                <a:avLst/>
                <a:gdLst/>
                <a:ahLst/>
                <a:cxnLst>
                  <a:cxn ang="0">
                    <a:pos x="36" y="30"/>
                  </a:cxn>
                  <a:cxn ang="0">
                    <a:pos x="30" y="36"/>
                  </a:cxn>
                  <a:cxn ang="0">
                    <a:pos x="24" y="24"/>
                  </a:cxn>
                  <a:cxn ang="0">
                    <a:pos x="24" y="42"/>
                  </a:cxn>
                  <a:cxn ang="0">
                    <a:pos x="6" y="48"/>
                  </a:cxn>
                  <a:cxn ang="0">
                    <a:pos x="0" y="6"/>
                  </a:cxn>
                  <a:cxn ang="0">
                    <a:pos x="18" y="0"/>
                  </a:cxn>
                  <a:cxn ang="0">
                    <a:pos x="36" y="24"/>
                  </a:cxn>
                  <a:cxn ang="0">
                    <a:pos x="36" y="30"/>
                  </a:cxn>
                </a:cxnLst>
                <a:rect l="0" t="0" r="r" b="b"/>
                <a:pathLst>
                  <a:path w="36" h="48">
                    <a:moveTo>
                      <a:pt x="36" y="30"/>
                    </a:moveTo>
                    <a:lnTo>
                      <a:pt x="30" y="36"/>
                    </a:lnTo>
                    <a:lnTo>
                      <a:pt x="24" y="24"/>
                    </a:lnTo>
                    <a:lnTo>
                      <a:pt x="24" y="42"/>
                    </a:lnTo>
                    <a:lnTo>
                      <a:pt x="6" y="48"/>
                    </a:lnTo>
                    <a:lnTo>
                      <a:pt x="0" y="6"/>
                    </a:lnTo>
                    <a:lnTo>
                      <a:pt x="18" y="0"/>
                    </a:lnTo>
                    <a:lnTo>
                      <a:pt x="36" y="24"/>
                    </a:lnTo>
                    <a:lnTo>
                      <a:pt x="36" y="30"/>
                    </a:lnTo>
                    <a:close/>
                  </a:path>
                </a:pathLst>
              </a:custGeom>
              <a:solidFill>
                <a:srgbClr val="FFAA00"/>
              </a:solidFill>
              <a:ln w="9525">
                <a:solidFill>
                  <a:srgbClr val="FFAA00"/>
                </a:solidFill>
                <a:prstDash val="solid"/>
                <a:round/>
                <a:headEnd/>
                <a:tailEnd/>
              </a:ln>
            </p:spPr>
            <p:txBody>
              <a:bodyPr/>
              <a:lstStyle/>
              <a:p>
                <a:endParaRPr lang="en-US"/>
              </a:p>
            </p:txBody>
          </p:sp>
          <p:sp>
            <p:nvSpPr>
              <p:cNvPr id="365022" name="Freeform 478"/>
              <p:cNvSpPr>
                <a:spLocks noChangeAspect="1"/>
              </p:cNvSpPr>
              <p:nvPr/>
            </p:nvSpPr>
            <p:spPr bwMode="auto">
              <a:xfrm>
                <a:off x="2580" y="1914"/>
                <a:ext cx="36" cy="48"/>
              </a:xfrm>
              <a:custGeom>
                <a:avLst/>
                <a:gdLst/>
                <a:ahLst/>
                <a:cxnLst>
                  <a:cxn ang="0">
                    <a:pos x="36" y="30"/>
                  </a:cxn>
                  <a:cxn ang="0">
                    <a:pos x="30" y="36"/>
                  </a:cxn>
                  <a:cxn ang="0">
                    <a:pos x="24" y="24"/>
                  </a:cxn>
                  <a:cxn ang="0">
                    <a:pos x="24" y="42"/>
                  </a:cxn>
                  <a:cxn ang="0">
                    <a:pos x="6" y="48"/>
                  </a:cxn>
                  <a:cxn ang="0">
                    <a:pos x="0" y="6"/>
                  </a:cxn>
                  <a:cxn ang="0">
                    <a:pos x="18" y="0"/>
                  </a:cxn>
                  <a:cxn ang="0">
                    <a:pos x="36" y="24"/>
                  </a:cxn>
                  <a:cxn ang="0">
                    <a:pos x="36" y="30"/>
                  </a:cxn>
                  <a:cxn ang="0">
                    <a:pos x="36" y="36"/>
                  </a:cxn>
                </a:cxnLst>
                <a:rect l="0" t="0" r="r" b="b"/>
                <a:pathLst>
                  <a:path w="36" h="48">
                    <a:moveTo>
                      <a:pt x="36" y="30"/>
                    </a:moveTo>
                    <a:lnTo>
                      <a:pt x="30" y="36"/>
                    </a:lnTo>
                    <a:lnTo>
                      <a:pt x="24" y="24"/>
                    </a:lnTo>
                    <a:lnTo>
                      <a:pt x="24" y="42"/>
                    </a:lnTo>
                    <a:lnTo>
                      <a:pt x="6" y="48"/>
                    </a:lnTo>
                    <a:lnTo>
                      <a:pt x="0" y="6"/>
                    </a:lnTo>
                    <a:lnTo>
                      <a:pt x="18" y="0"/>
                    </a:lnTo>
                    <a:lnTo>
                      <a:pt x="36" y="24"/>
                    </a:lnTo>
                    <a:lnTo>
                      <a:pt x="36" y="30"/>
                    </a:lnTo>
                    <a:lnTo>
                      <a:pt x="36" y="36"/>
                    </a:lnTo>
                  </a:path>
                </a:pathLst>
              </a:custGeom>
              <a:noFill/>
              <a:ln w="9525">
                <a:solidFill>
                  <a:srgbClr val="000000"/>
                </a:solidFill>
                <a:prstDash val="solid"/>
                <a:round/>
                <a:headEnd/>
                <a:tailEnd/>
              </a:ln>
            </p:spPr>
            <p:txBody>
              <a:bodyPr/>
              <a:lstStyle/>
              <a:p>
                <a:endParaRPr lang="en-US"/>
              </a:p>
            </p:txBody>
          </p:sp>
          <p:sp>
            <p:nvSpPr>
              <p:cNvPr id="365023" name="Freeform 479"/>
              <p:cNvSpPr>
                <a:spLocks noChangeAspect="1"/>
              </p:cNvSpPr>
              <p:nvPr/>
            </p:nvSpPr>
            <p:spPr bwMode="auto">
              <a:xfrm>
                <a:off x="2100" y="2442"/>
                <a:ext cx="258" cy="198"/>
              </a:xfrm>
              <a:custGeom>
                <a:avLst/>
                <a:gdLst/>
                <a:ahLst/>
                <a:cxnLst>
                  <a:cxn ang="0">
                    <a:pos x="258" y="60"/>
                  </a:cxn>
                  <a:cxn ang="0">
                    <a:pos x="228" y="102"/>
                  </a:cxn>
                  <a:cxn ang="0">
                    <a:pos x="234" y="114"/>
                  </a:cxn>
                  <a:cxn ang="0">
                    <a:pos x="204" y="144"/>
                  </a:cxn>
                  <a:cxn ang="0">
                    <a:pos x="198" y="138"/>
                  </a:cxn>
                  <a:cxn ang="0">
                    <a:pos x="198" y="150"/>
                  </a:cxn>
                  <a:cxn ang="0">
                    <a:pos x="168" y="168"/>
                  </a:cxn>
                  <a:cxn ang="0">
                    <a:pos x="168" y="180"/>
                  </a:cxn>
                  <a:cxn ang="0">
                    <a:pos x="156" y="174"/>
                  </a:cxn>
                  <a:cxn ang="0">
                    <a:pos x="162" y="186"/>
                  </a:cxn>
                  <a:cxn ang="0">
                    <a:pos x="156" y="198"/>
                  </a:cxn>
                  <a:cxn ang="0">
                    <a:pos x="138" y="192"/>
                  </a:cxn>
                  <a:cxn ang="0">
                    <a:pos x="114" y="144"/>
                  </a:cxn>
                  <a:cxn ang="0">
                    <a:pos x="48" y="90"/>
                  </a:cxn>
                  <a:cxn ang="0">
                    <a:pos x="30" y="60"/>
                  </a:cxn>
                  <a:cxn ang="0">
                    <a:pos x="0" y="48"/>
                  </a:cxn>
                  <a:cxn ang="0">
                    <a:pos x="12" y="30"/>
                  </a:cxn>
                  <a:cxn ang="0">
                    <a:pos x="48" y="12"/>
                  </a:cxn>
                  <a:cxn ang="0">
                    <a:pos x="114" y="0"/>
                  </a:cxn>
                  <a:cxn ang="0">
                    <a:pos x="132" y="24"/>
                  </a:cxn>
                  <a:cxn ang="0">
                    <a:pos x="192" y="12"/>
                  </a:cxn>
                  <a:cxn ang="0">
                    <a:pos x="252" y="60"/>
                  </a:cxn>
                  <a:cxn ang="0">
                    <a:pos x="258" y="60"/>
                  </a:cxn>
                </a:cxnLst>
                <a:rect l="0" t="0" r="r" b="b"/>
                <a:pathLst>
                  <a:path w="258" h="198">
                    <a:moveTo>
                      <a:pt x="258" y="60"/>
                    </a:moveTo>
                    <a:lnTo>
                      <a:pt x="228" y="102"/>
                    </a:lnTo>
                    <a:lnTo>
                      <a:pt x="234" y="114"/>
                    </a:lnTo>
                    <a:lnTo>
                      <a:pt x="204" y="144"/>
                    </a:lnTo>
                    <a:lnTo>
                      <a:pt x="198" y="138"/>
                    </a:lnTo>
                    <a:lnTo>
                      <a:pt x="198" y="150"/>
                    </a:lnTo>
                    <a:lnTo>
                      <a:pt x="168" y="168"/>
                    </a:lnTo>
                    <a:lnTo>
                      <a:pt x="168" y="180"/>
                    </a:lnTo>
                    <a:lnTo>
                      <a:pt x="156" y="174"/>
                    </a:lnTo>
                    <a:lnTo>
                      <a:pt x="162" y="186"/>
                    </a:lnTo>
                    <a:lnTo>
                      <a:pt x="156" y="198"/>
                    </a:lnTo>
                    <a:lnTo>
                      <a:pt x="138" y="192"/>
                    </a:lnTo>
                    <a:lnTo>
                      <a:pt x="114" y="144"/>
                    </a:lnTo>
                    <a:lnTo>
                      <a:pt x="48" y="90"/>
                    </a:lnTo>
                    <a:lnTo>
                      <a:pt x="30" y="60"/>
                    </a:lnTo>
                    <a:lnTo>
                      <a:pt x="0" y="48"/>
                    </a:lnTo>
                    <a:lnTo>
                      <a:pt x="12" y="30"/>
                    </a:lnTo>
                    <a:lnTo>
                      <a:pt x="48" y="12"/>
                    </a:lnTo>
                    <a:lnTo>
                      <a:pt x="114" y="0"/>
                    </a:lnTo>
                    <a:lnTo>
                      <a:pt x="132" y="24"/>
                    </a:lnTo>
                    <a:lnTo>
                      <a:pt x="192" y="12"/>
                    </a:lnTo>
                    <a:lnTo>
                      <a:pt x="252" y="60"/>
                    </a:lnTo>
                    <a:lnTo>
                      <a:pt x="258" y="60"/>
                    </a:lnTo>
                    <a:close/>
                  </a:path>
                </a:pathLst>
              </a:custGeom>
              <a:solidFill>
                <a:srgbClr val="FF4500"/>
              </a:solidFill>
              <a:ln w="9525">
                <a:solidFill>
                  <a:srgbClr val="FF4500"/>
                </a:solidFill>
                <a:prstDash val="solid"/>
                <a:round/>
                <a:headEnd/>
                <a:tailEnd/>
              </a:ln>
            </p:spPr>
            <p:txBody>
              <a:bodyPr/>
              <a:lstStyle/>
              <a:p>
                <a:endParaRPr lang="en-US"/>
              </a:p>
            </p:txBody>
          </p:sp>
          <p:sp>
            <p:nvSpPr>
              <p:cNvPr id="365024" name="Freeform 480"/>
              <p:cNvSpPr>
                <a:spLocks noChangeAspect="1"/>
              </p:cNvSpPr>
              <p:nvPr/>
            </p:nvSpPr>
            <p:spPr bwMode="auto">
              <a:xfrm>
                <a:off x="2100" y="2442"/>
                <a:ext cx="258" cy="198"/>
              </a:xfrm>
              <a:custGeom>
                <a:avLst/>
                <a:gdLst/>
                <a:ahLst/>
                <a:cxnLst>
                  <a:cxn ang="0">
                    <a:pos x="258" y="60"/>
                  </a:cxn>
                  <a:cxn ang="0">
                    <a:pos x="228" y="102"/>
                  </a:cxn>
                  <a:cxn ang="0">
                    <a:pos x="234" y="114"/>
                  </a:cxn>
                  <a:cxn ang="0">
                    <a:pos x="204" y="144"/>
                  </a:cxn>
                  <a:cxn ang="0">
                    <a:pos x="198" y="138"/>
                  </a:cxn>
                  <a:cxn ang="0">
                    <a:pos x="198" y="150"/>
                  </a:cxn>
                  <a:cxn ang="0">
                    <a:pos x="168" y="168"/>
                  </a:cxn>
                  <a:cxn ang="0">
                    <a:pos x="168" y="180"/>
                  </a:cxn>
                  <a:cxn ang="0">
                    <a:pos x="156" y="174"/>
                  </a:cxn>
                  <a:cxn ang="0">
                    <a:pos x="162" y="186"/>
                  </a:cxn>
                  <a:cxn ang="0">
                    <a:pos x="156" y="198"/>
                  </a:cxn>
                  <a:cxn ang="0">
                    <a:pos x="138" y="192"/>
                  </a:cxn>
                  <a:cxn ang="0">
                    <a:pos x="114" y="144"/>
                  </a:cxn>
                  <a:cxn ang="0">
                    <a:pos x="48" y="90"/>
                  </a:cxn>
                  <a:cxn ang="0">
                    <a:pos x="30" y="60"/>
                  </a:cxn>
                  <a:cxn ang="0">
                    <a:pos x="0" y="48"/>
                  </a:cxn>
                  <a:cxn ang="0">
                    <a:pos x="12" y="30"/>
                  </a:cxn>
                  <a:cxn ang="0">
                    <a:pos x="48" y="12"/>
                  </a:cxn>
                  <a:cxn ang="0">
                    <a:pos x="114" y="0"/>
                  </a:cxn>
                  <a:cxn ang="0">
                    <a:pos x="132" y="24"/>
                  </a:cxn>
                  <a:cxn ang="0">
                    <a:pos x="192" y="12"/>
                  </a:cxn>
                  <a:cxn ang="0">
                    <a:pos x="252" y="60"/>
                  </a:cxn>
                  <a:cxn ang="0">
                    <a:pos x="258" y="60"/>
                  </a:cxn>
                  <a:cxn ang="0">
                    <a:pos x="258" y="66"/>
                  </a:cxn>
                </a:cxnLst>
                <a:rect l="0" t="0" r="r" b="b"/>
                <a:pathLst>
                  <a:path w="258" h="198">
                    <a:moveTo>
                      <a:pt x="258" y="60"/>
                    </a:moveTo>
                    <a:lnTo>
                      <a:pt x="228" y="102"/>
                    </a:lnTo>
                    <a:lnTo>
                      <a:pt x="234" y="114"/>
                    </a:lnTo>
                    <a:lnTo>
                      <a:pt x="204" y="144"/>
                    </a:lnTo>
                    <a:lnTo>
                      <a:pt x="198" y="138"/>
                    </a:lnTo>
                    <a:lnTo>
                      <a:pt x="198" y="150"/>
                    </a:lnTo>
                    <a:lnTo>
                      <a:pt x="168" y="168"/>
                    </a:lnTo>
                    <a:lnTo>
                      <a:pt x="168" y="180"/>
                    </a:lnTo>
                    <a:lnTo>
                      <a:pt x="156" y="174"/>
                    </a:lnTo>
                    <a:lnTo>
                      <a:pt x="162" y="186"/>
                    </a:lnTo>
                    <a:lnTo>
                      <a:pt x="156" y="198"/>
                    </a:lnTo>
                    <a:lnTo>
                      <a:pt x="138" y="192"/>
                    </a:lnTo>
                    <a:lnTo>
                      <a:pt x="114" y="144"/>
                    </a:lnTo>
                    <a:lnTo>
                      <a:pt x="48" y="90"/>
                    </a:lnTo>
                    <a:lnTo>
                      <a:pt x="30" y="60"/>
                    </a:lnTo>
                    <a:lnTo>
                      <a:pt x="0" y="48"/>
                    </a:lnTo>
                    <a:lnTo>
                      <a:pt x="12" y="30"/>
                    </a:lnTo>
                    <a:lnTo>
                      <a:pt x="48" y="12"/>
                    </a:lnTo>
                    <a:lnTo>
                      <a:pt x="114" y="0"/>
                    </a:lnTo>
                    <a:lnTo>
                      <a:pt x="132" y="24"/>
                    </a:lnTo>
                    <a:lnTo>
                      <a:pt x="192" y="12"/>
                    </a:lnTo>
                    <a:lnTo>
                      <a:pt x="252" y="60"/>
                    </a:lnTo>
                    <a:lnTo>
                      <a:pt x="258" y="60"/>
                    </a:lnTo>
                    <a:lnTo>
                      <a:pt x="258" y="66"/>
                    </a:lnTo>
                  </a:path>
                </a:pathLst>
              </a:custGeom>
              <a:noFill/>
              <a:ln w="9525">
                <a:solidFill>
                  <a:srgbClr val="000000"/>
                </a:solidFill>
                <a:prstDash val="solid"/>
                <a:round/>
                <a:headEnd/>
                <a:tailEnd/>
              </a:ln>
            </p:spPr>
            <p:txBody>
              <a:bodyPr/>
              <a:lstStyle/>
              <a:p>
                <a:endParaRPr lang="en-US"/>
              </a:p>
            </p:txBody>
          </p:sp>
          <p:sp>
            <p:nvSpPr>
              <p:cNvPr id="365025" name="Freeform 481"/>
              <p:cNvSpPr>
                <a:spLocks noChangeAspect="1"/>
              </p:cNvSpPr>
              <p:nvPr/>
            </p:nvSpPr>
            <p:spPr bwMode="auto">
              <a:xfrm>
                <a:off x="1062" y="1800"/>
                <a:ext cx="360" cy="234"/>
              </a:xfrm>
              <a:custGeom>
                <a:avLst/>
                <a:gdLst/>
                <a:ahLst/>
                <a:cxnLst>
                  <a:cxn ang="0">
                    <a:pos x="360" y="168"/>
                  </a:cxn>
                  <a:cxn ang="0">
                    <a:pos x="354" y="174"/>
                  </a:cxn>
                  <a:cxn ang="0">
                    <a:pos x="360" y="192"/>
                  </a:cxn>
                  <a:cxn ang="0">
                    <a:pos x="348" y="216"/>
                  </a:cxn>
                  <a:cxn ang="0">
                    <a:pos x="360" y="234"/>
                  </a:cxn>
                  <a:cxn ang="0">
                    <a:pos x="354" y="234"/>
                  </a:cxn>
                  <a:cxn ang="0">
                    <a:pos x="324" y="210"/>
                  </a:cxn>
                  <a:cxn ang="0">
                    <a:pos x="288" y="216"/>
                  </a:cxn>
                  <a:cxn ang="0">
                    <a:pos x="264" y="198"/>
                  </a:cxn>
                  <a:cxn ang="0">
                    <a:pos x="0" y="186"/>
                  </a:cxn>
                  <a:cxn ang="0">
                    <a:pos x="6" y="156"/>
                  </a:cxn>
                  <a:cxn ang="0">
                    <a:pos x="12" y="54"/>
                  </a:cxn>
                  <a:cxn ang="0">
                    <a:pos x="18" y="0"/>
                  </a:cxn>
                  <a:cxn ang="0">
                    <a:pos x="354" y="12"/>
                  </a:cxn>
                  <a:cxn ang="0">
                    <a:pos x="342" y="30"/>
                  </a:cxn>
                  <a:cxn ang="0">
                    <a:pos x="360" y="54"/>
                  </a:cxn>
                  <a:cxn ang="0">
                    <a:pos x="360" y="144"/>
                  </a:cxn>
                  <a:cxn ang="0">
                    <a:pos x="360" y="168"/>
                  </a:cxn>
                </a:cxnLst>
                <a:rect l="0" t="0" r="r" b="b"/>
                <a:pathLst>
                  <a:path w="360" h="234">
                    <a:moveTo>
                      <a:pt x="360" y="168"/>
                    </a:moveTo>
                    <a:lnTo>
                      <a:pt x="354" y="174"/>
                    </a:lnTo>
                    <a:lnTo>
                      <a:pt x="360" y="192"/>
                    </a:lnTo>
                    <a:lnTo>
                      <a:pt x="348" y="216"/>
                    </a:lnTo>
                    <a:lnTo>
                      <a:pt x="360" y="234"/>
                    </a:lnTo>
                    <a:lnTo>
                      <a:pt x="354" y="234"/>
                    </a:lnTo>
                    <a:lnTo>
                      <a:pt x="324" y="210"/>
                    </a:lnTo>
                    <a:lnTo>
                      <a:pt x="288" y="216"/>
                    </a:lnTo>
                    <a:lnTo>
                      <a:pt x="264" y="198"/>
                    </a:lnTo>
                    <a:lnTo>
                      <a:pt x="0" y="186"/>
                    </a:lnTo>
                    <a:lnTo>
                      <a:pt x="6" y="156"/>
                    </a:lnTo>
                    <a:lnTo>
                      <a:pt x="12" y="54"/>
                    </a:lnTo>
                    <a:lnTo>
                      <a:pt x="18" y="0"/>
                    </a:lnTo>
                    <a:lnTo>
                      <a:pt x="354" y="12"/>
                    </a:lnTo>
                    <a:lnTo>
                      <a:pt x="342" y="30"/>
                    </a:lnTo>
                    <a:lnTo>
                      <a:pt x="360" y="54"/>
                    </a:lnTo>
                    <a:lnTo>
                      <a:pt x="360" y="144"/>
                    </a:lnTo>
                    <a:lnTo>
                      <a:pt x="360" y="168"/>
                    </a:lnTo>
                    <a:close/>
                  </a:path>
                </a:pathLst>
              </a:custGeom>
              <a:solidFill>
                <a:srgbClr val="FF8C00"/>
              </a:solidFill>
              <a:ln w="9525">
                <a:solidFill>
                  <a:srgbClr val="FF8C00"/>
                </a:solidFill>
                <a:prstDash val="solid"/>
                <a:round/>
                <a:headEnd/>
                <a:tailEnd/>
              </a:ln>
            </p:spPr>
            <p:txBody>
              <a:bodyPr/>
              <a:lstStyle/>
              <a:p>
                <a:endParaRPr lang="en-US"/>
              </a:p>
            </p:txBody>
          </p:sp>
          <p:sp>
            <p:nvSpPr>
              <p:cNvPr id="365026" name="Freeform 482"/>
              <p:cNvSpPr>
                <a:spLocks noChangeAspect="1"/>
              </p:cNvSpPr>
              <p:nvPr/>
            </p:nvSpPr>
            <p:spPr bwMode="auto">
              <a:xfrm>
                <a:off x="1062" y="1800"/>
                <a:ext cx="360" cy="234"/>
              </a:xfrm>
              <a:custGeom>
                <a:avLst/>
                <a:gdLst/>
                <a:ahLst/>
                <a:cxnLst>
                  <a:cxn ang="0">
                    <a:pos x="360" y="168"/>
                  </a:cxn>
                  <a:cxn ang="0">
                    <a:pos x="354" y="174"/>
                  </a:cxn>
                  <a:cxn ang="0">
                    <a:pos x="360" y="192"/>
                  </a:cxn>
                  <a:cxn ang="0">
                    <a:pos x="348" y="216"/>
                  </a:cxn>
                  <a:cxn ang="0">
                    <a:pos x="360" y="234"/>
                  </a:cxn>
                  <a:cxn ang="0">
                    <a:pos x="354" y="234"/>
                  </a:cxn>
                  <a:cxn ang="0">
                    <a:pos x="324" y="210"/>
                  </a:cxn>
                  <a:cxn ang="0">
                    <a:pos x="288" y="216"/>
                  </a:cxn>
                  <a:cxn ang="0">
                    <a:pos x="264" y="198"/>
                  </a:cxn>
                  <a:cxn ang="0">
                    <a:pos x="0" y="186"/>
                  </a:cxn>
                  <a:cxn ang="0">
                    <a:pos x="6" y="156"/>
                  </a:cxn>
                  <a:cxn ang="0">
                    <a:pos x="12" y="54"/>
                  </a:cxn>
                  <a:cxn ang="0">
                    <a:pos x="18" y="0"/>
                  </a:cxn>
                  <a:cxn ang="0">
                    <a:pos x="354" y="12"/>
                  </a:cxn>
                  <a:cxn ang="0">
                    <a:pos x="342" y="30"/>
                  </a:cxn>
                  <a:cxn ang="0">
                    <a:pos x="360" y="54"/>
                  </a:cxn>
                  <a:cxn ang="0">
                    <a:pos x="360" y="144"/>
                  </a:cxn>
                  <a:cxn ang="0">
                    <a:pos x="360" y="168"/>
                  </a:cxn>
                  <a:cxn ang="0">
                    <a:pos x="360" y="174"/>
                  </a:cxn>
                </a:cxnLst>
                <a:rect l="0" t="0" r="r" b="b"/>
                <a:pathLst>
                  <a:path w="360" h="234">
                    <a:moveTo>
                      <a:pt x="360" y="168"/>
                    </a:moveTo>
                    <a:lnTo>
                      <a:pt x="354" y="174"/>
                    </a:lnTo>
                    <a:lnTo>
                      <a:pt x="360" y="192"/>
                    </a:lnTo>
                    <a:lnTo>
                      <a:pt x="348" y="216"/>
                    </a:lnTo>
                    <a:lnTo>
                      <a:pt x="360" y="234"/>
                    </a:lnTo>
                    <a:lnTo>
                      <a:pt x="354" y="234"/>
                    </a:lnTo>
                    <a:lnTo>
                      <a:pt x="324" y="210"/>
                    </a:lnTo>
                    <a:lnTo>
                      <a:pt x="288" y="216"/>
                    </a:lnTo>
                    <a:lnTo>
                      <a:pt x="264" y="198"/>
                    </a:lnTo>
                    <a:lnTo>
                      <a:pt x="0" y="186"/>
                    </a:lnTo>
                    <a:lnTo>
                      <a:pt x="6" y="156"/>
                    </a:lnTo>
                    <a:lnTo>
                      <a:pt x="12" y="54"/>
                    </a:lnTo>
                    <a:lnTo>
                      <a:pt x="18" y="0"/>
                    </a:lnTo>
                    <a:lnTo>
                      <a:pt x="354" y="12"/>
                    </a:lnTo>
                    <a:lnTo>
                      <a:pt x="342" y="30"/>
                    </a:lnTo>
                    <a:lnTo>
                      <a:pt x="360" y="54"/>
                    </a:lnTo>
                    <a:lnTo>
                      <a:pt x="360" y="144"/>
                    </a:lnTo>
                    <a:lnTo>
                      <a:pt x="360" y="168"/>
                    </a:lnTo>
                    <a:lnTo>
                      <a:pt x="360" y="174"/>
                    </a:lnTo>
                  </a:path>
                </a:pathLst>
              </a:custGeom>
              <a:noFill/>
              <a:ln w="9525">
                <a:solidFill>
                  <a:srgbClr val="000000"/>
                </a:solidFill>
                <a:prstDash val="solid"/>
                <a:round/>
                <a:headEnd/>
                <a:tailEnd/>
              </a:ln>
            </p:spPr>
            <p:txBody>
              <a:bodyPr/>
              <a:lstStyle/>
              <a:p>
                <a:endParaRPr lang="en-US"/>
              </a:p>
            </p:txBody>
          </p:sp>
          <p:sp>
            <p:nvSpPr>
              <p:cNvPr id="365027" name="Freeform 483"/>
              <p:cNvSpPr>
                <a:spLocks noChangeAspect="1"/>
              </p:cNvSpPr>
              <p:nvPr/>
            </p:nvSpPr>
            <p:spPr bwMode="auto">
              <a:xfrm>
                <a:off x="1740" y="2358"/>
                <a:ext cx="432" cy="150"/>
              </a:xfrm>
              <a:custGeom>
                <a:avLst/>
                <a:gdLst/>
                <a:ahLst/>
                <a:cxnLst>
                  <a:cxn ang="0">
                    <a:pos x="432" y="0"/>
                  </a:cxn>
                  <a:cxn ang="0">
                    <a:pos x="432" y="18"/>
                  </a:cxn>
                  <a:cxn ang="0">
                    <a:pos x="420" y="30"/>
                  </a:cxn>
                  <a:cxn ang="0">
                    <a:pos x="390" y="48"/>
                  </a:cxn>
                  <a:cxn ang="0">
                    <a:pos x="384" y="42"/>
                  </a:cxn>
                  <a:cxn ang="0">
                    <a:pos x="372" y="60"/>
                  </a:cxn>
                  <a:cxn ang="0">
                    <a:pos x="330" y="84"/>
                  </a:cxn>
                  <a:cxn ang="0">
                    <a:pos x="324" y="102"/>
                  </a:cxn>
                  <a:cxn ang="0">
                    <a:pos x="306" y="102"/>
                  </a:cxn>
                  <a:cxn ang="0">
                    <a:pos x="306" y="120"/>
                  </a:cxn>
                  <a:cxn ang="0">
                    <a:pos x="240" y="132"/>
                  </a:cxn>
                  <a:cxn ang="0">
                    <a:pos x="108" y="138"/>
                  </a:cxn>
                  <a:cxn ang="0">
                    <a:pos x="0" y="150"/>
                  </a:cxn>
                  <a:cxn ang="0">
                    <a:pos x="12" y="138"/>
                  </a:cxn>
                  <a:cxn ang="0">
                    <a:pos x="0" y="120"/>
                  </a:cxn>
                  <a:cxn ang="0">
                    <a:pos x="18" y="114"/>
                  </a:cxn>
                  <a:cxn ang="0">
                    <a:pos x="12" y="102"/>
                  </a:cxn>
                  <a:cxn ang="0">
                    <a:pos x="30" y="84"/>
                  </a:cxn>
                  <a:cxn ang="0">
                    <a:pos x="24" y="84"/>
                  </a:cxn>
                  <a:cxn ang="0">
                    <a:pos x="24" y="78"/>
                  </a:cxn>
                  <a:cxn ang="0">
                    <a:pos x="30" y="42"/>
                  </a:cxn>
                  <a:cxn ang="0">
                    <a:pos x="36" y="48"/>
                  </a:cxn>
                  <a:cxn ang="0">
                    <a:pos x="108" y="42"/>
                  </a:cxn>
                  <a:cxn ang="0">
                    <a:pos x="108" y="30"/>
                  </a:cxn>
                  <a:cxn ang="0">
                    <a:pos x="330" y="12"/>
                  </a:cxn>
                  <a:cxn ang="0">
                    <a:pos x="432" y="0"/>
                  </a:cxn>
                </a:cxnLst>
                <a:rect l="0" t="0" r="r" b="b"/>
                <a:pathLst>
                  <a:path w="432" h="150">
                    <a:moveTo>
                      <a:pt x="432" y="0"/>
                    </a:moveTo>
                    <a:lnTo>
                      <a:pt x="432" y="18"/>
                    </a:lnTo>
                    <a:lnTo>
                      <a:pt x="420" y="30"/>
                    </a:lnTo>
                    <a:lnTo>
                      <a:pt x="390" y="48"/>
                    </a:lnTo>
                    <a:lnTo>
                      <a:pt x="384" y="42"/>
                    </a:lnTo>
                    <a:lnTo>
                      <a:pt x="372" y="60"/>
                    </a:lnTo>
                    <a:lnTo>
                      <a:pt x="330" y="84"/>
                    </a:lnTo>
                    <a:lnTo>
                      <a:pt x="324" y="102"/>
                    </a:lnTo>
                    <a:lnTo>
                      <a:pt x="306" y="102"/>
                    </a:lnTo>
                    <a:lnTo>
                      <a:pt x="306" y="120"/>
                    </a:lnTo>
                    <a:lnTo>
                      <a:pt x="240" y="132"/>
                    </a:lnTo>
                    <a:lnTo>
                      <a:pt x="108" y="138"/>
                    </a:lnTo>
                    <a:lnTo>
                      <a:pt x="0" y="150"/>
                    </a:lnTo>
                    <a:lnTo>
                      <a:pt x="12" y="138"/>
                    </a:lnTo>
                    <a:lnTo>
                      <a:pt x="0" y="120"/>
                    </a:lnTo>
                    <a:lnTo>
                      <a:pt x="18" y="114"/>
                    </a:lnTo>
                    <a:lnTo>
                      <a:pt x="12" y="102"/>
                    </a:lnTo>
                    <a:lnTo>
                      <a:pt x="30" y="84"/>
                    </a:lnTo>
                    <a:lnTo>
                      <a:pt x="24" y="84"/>
                    </a:lnTo>
                    <a:lnTo>
                      <a:pt x="24" y="78"/>
                    </a:lnTo>
                    <a:lnTo>
                      <a:pt x="30" y="42"/>
                    </a:lnTo>
                    <a:lnTo>
                      <a:pt x="36" y="48"/>
                    </a:lnTo>
                    <a:lnTo>
                      <a:pt x="108" y="42"/>
                    </a:lnTo>
                    <a:lnTo>
                      <a:pt x="108" y="30"/>
                    </a:lnTo>
                    <a:lnTo>
                      <a:pt x="330" y="12"/>
                    </a:lnTo>
                    <a:lnTo>
                      <a:pt x="432" y="0"/>
                    </a:lnTo>
                    <a:close/>
                  </a:path>
                </a:pathLst>
              </a:custGeom>
              <a:solidFill>
                <a:srgbClr val="FF4500"/>
              </a:solidFill>
              <a:ln w="9525">
                <a:solidFill>
                  <a:srgbClr val="FF4500"/>
                </a:solidFill>
                <a:prstDash val="solid"/>
                <a:round/>
                <a:headEnd/>
                <a:tailEnd/>
              </a:ln>
            </p:spPr>
            <p:txBody>
              <a:bodyPr/>
              <a:lstStyle/>
              <a:p>
                <a:endParaRPr lang="en-US"/>
              </a:p>
            </p:txBody>
          </p:sp>
          <p:sp>
            <p:nvSpPr>
              <p:cNvPr id="365028" name="Freeform 484"/>
              <p:cNvSpPr>
                <a:spLocks noChangeAspect="1"/>
              </p:cNvSpPr>
              <p:nvPr/>
            </p:nvSpPr>
            <p:spPr bwMode="auto">
              <a:xfrm>
                <a:off x="1740" y="2358"/>
                <a:ext cx="432" cy="150"/>
              </a:xfrm>
              <a:custGeom>
                <a:avLst/>
                <a:gdLst/>
                <a:ahLst/>
                <a:cxnLst>
                  <a:cxn ang="0">
                    <a:pos x="432" y="0"/>
                  </a:cxn>
                  <a:cxn ang="0">
                    <a:pos x="432" y="18"/>
                  </a:cxn>
                  <a:cxn ang="0">
                    <a:pos x="420" y="30"/>
                  </a:cxn>
                  <a:cxn ang="0">
                    <a:pos x="390" y="48"/>
                  </a:cxn>
                  <a:cxn ang="0">
                    <a:pos x="384" y="42"/>
                  </a:cxn>
                  <a:cxn ang="0">
                    <a:pos x="372" y="60"/>
                  </a:cxn>
                  <a:cxn ang="0">
                    <a:pos x="330" y="84"/>
                  </a:cxn>
                  <a:cxn ang="0">
                    <a:pos x="324" y="102"/>
                  </a:cxn>
                  <a:cxn ang="0">
                    <a:pos x="306" y="102"/>
                  </a:cxn>
                  <a:cxn ang="0">
                    <a:pos x="306" y="120"/>
                  </a:cxn>
                  <a:cxn ang="0">
                    <a:pos x="240" y="132"/>
                  </a:cxn>
                  <a:cxn ang="0">
                    <a:pos x="108" y="138"/>
                  </a:cxn>
                  <a:cxn ang="0">
                    <a:pos x="0" y="150"/>
                  </a:cxn>
                  <a:cxn ang="0">
                    <a:pos x="12" y="138"/>
                  </a:cxn>
                  <a:cxn ang="0">
                    <a:pos x="0" y="120"/>
                  </a:cxn>
                  <a:cxn ang="0">
                    <a:pos x="18" y="114"/>
                  </a:cxn>
                  <a:cxn ang="0">
                    <a:pos x="12" y="102"/>
                  </a:cxn>
                  <a:cxn ang="0">
                    <a:pos x="30" y="84"/>
                  </a:cxn>
                  <a:cxn ang="0">
                    <a:pos x="24" y="84"/>
                  </a:cxn>
                  <a:cxn ang="0">
                    <a:pos x="24" y="78"/>
                  </a:cxn>
                  <a:cxn ang="0">
                    <a:pos x="30" y="42"/>
                  </a:cxn>
                  <a:cxn ang="0">
                    <a:pos x="36" y="48"/>
                  </a:cxn>
                  <a:cxn ang="0">
                    <a:pos x="108" y="42"/>
                  </a:cxn>
                  <a:cxn ang="0">
                    <a:pos x="108" y="30"/>
                  </a:cxn>
                  <a:cxn ang="0">
                    <a:pos x="330" y="12"/>
                  </a:cxn>
                  <a:cxn ang="0">
                    <a:pos x="432" y="0"/>
                  </a:cxn>
                  <a:cxn ang="0">
                    <a:pos x="432" y="6"/>
                  </a:cxn>
                </a:cxnLst>
                <a:rect l="0" t="0" r="r" b="b"/>
                <a:pathLst>
                  <a:path w="432" h="150">
                    <a:moveTo>
                      <a:pt x="432" y="0"/>
                    </a:moveTo>
                    <a:lnTo>
                      <a:pt x="432" y="18"/>
                    </a:lnTo>
                    <a:lnTo>
                      <a:pt x="420" y="30"/>
                    </a:lnTo>
                    <a:lnTo>
                      <a:pt x="390" y="48"/>
                    </a:lnTo>
                    <a:lnTo>
                      <a:pt x="384" y="42"/>
                    </a:lnTo>
                    <a:lnTo>
                      <a:pt x="372" y="60"/>
                    </a:lnTo>
                    <a:lnTo>
                      <a:pt x="330" y="84"/>
                    </a:lnTo>
                    <a:lnTo>
                      <a:pt x="324" y="102"/>
                    </a:lnTo>
                    <a:lnTo>
                      <a:pt x="306" y="102"/>
                    </a:lnTo>
                    <a:lnTo>
                      <a:pt x="306" y="120"/>
                    </a:lnTo>
                    <a:lnTo>
                      <a:pt x="240" y="132"/>
                    </a:lnTo>
                    <a:lnTo>
                      <a:pt x="108" y="138"/>
                    </a:lnTo>
                    <a:lnTo>
                      <a:pt x="0" y="150"/>
                    </a:lnTo>
                    <a:lnTo>
                      <a:pt x="12" y="138"/>
                    </a:lnTo>
                    <a:lnTo>
                      <a:pt x="0" y="120"/>
                    </a:lnTo>
                    <a:lnTo>
                      <a:pt x="18" y="114"/>
                    </a:lnTo>
                    <a:lnTo>
                      <a:pt x="12" y="102"/>
                    </a:lnTo>
                    <a:lnTo>
                      <a:pt x="30" y="84"/>
                    </a:lnTo>
                    <a:lnTo>
                      <a:pt x="24" y="84"/>
                    </a:lnTo>
                    <a:lnTo>
                      <a:pt x="24" y="78"/>
                    </a:lnTo>
                    <a:lnTo>
                      <a:pt x="30" y="42"/>
                    </a:lnTo>
                    <a:lnTo>
                      <a:pt x="36" y="48"/>
                    </a:lnTo>
                    <a:lnTo>
                      <a:pt x="108" y="42"/>
                    </a:lnTo>
                    <a:lnTo>
                      <a:pt x="108" y="30"/>
                    </a:lnTo>
                    <a:lnTo>
                      <a:pt x="330" y="12"/>
                    </a:lnTo>
                    <a:lnTo>
                      <a:pt x="432" y="0"/>
                    </a:lnTo>
                    <a:lnTo>
                      <a:pt x="432" y="6"/>
                    </a:lnTo>
                  </a:path>
                </a:pathLst>
              </a:custGeom>
              <a:noFill/>
              <a:ln w="9525">
                <a:solidFill>
                  <a:srgbClr val="000000"/>
                </a:solidFill>
                <a:prstDash val="solid"/>
                <a:round/>
                <a:headEnd/>
                <a:tailEnd/>
              </a:ln>
            </p:spPr>
            <p:txBody>
              <a:bodyPr/>
              <a:lstStyle/>
              <a:p>
                <a:endParaRPr lang="en-US"/>
              </a:p>
            </p:txBody>
          </p:sp>
          <p:sp>
            <p:nvSpPr>
              <p:cNvPr id="365029" name="Freeform 485"/>
              <p:cNvSpPr>
                <a:spLocks noChangeAspect="1"/>
              </p:cNvSpPr>
              <p:nvPr/>
            </p:nvSpPr>
            <p:spPr bwMode="auto">
              <a:xfrm>
                <a:off x="864" y="2406"/>
                <a:ext cx="714" cy="684"/>
              </a:xfrm>
              <a:custGeom>
                <a:avLst/>
                <a:gdLst/>
                <a:ahLst/>
                <a:cxnLst>
                  <a:cxn ang="0">
                    <a:pos x="678" y="198"/>
                  </a:cxn>
                  <a:cxn ang="0">
                    <a:pos x="684" y="300"/>
                  </a:cxn>
                  <a:cxn ang="0">
                    <a:pos x="702" y="390"/>
                  </a:cxn>
                  <a:cxn ang="0">
                    <a:pos x="690" y="438"/>
                  </a:cxn>
                  <a:cxn ang="0">
                    <a:pos x="642" y="468"/>
                  </a:cxn>
                  <a:cxn ang="0">
                    <a:pos x="642" y="456"/>
                  </a:cxn>
                  <a:cxn ang="0">
                    <a:pos x="636" y="450"/>
                  </a:cxn>
                  <a:cxn ang="0">
                    <a:pos x="636" y="468"/>
                  </a:cxn>
                  <a:cxn ang="0">
                    <a:pos x="618" y="492"/>
                  </a:cxn>
                  <a:cxn ang="0">
                    <a:pos x="588" y="504"/>
                  </a:cxn>
                  <a:cxn ang="0">
                    <a:pos x="564" y="510"/>
                  </a:cxn>
                  <a:cxn ang="0">
                    <a:pos x="552" y="510"/>
                  </a:cxn>
                  <a:cxn ang="0">
                    <a:pos x="540" y="510"/>
                  </a:cxn>
                  <a:cxn ang="0">
                    <a:pos x="552" y="528"/>
                  </a:cxn>
                  <a:cxn ang="0">
                    <a:pos x="528" y="522"/>
                  </a:cxn>
                  <a:cxn ang="0">
                    <a:pos x="522" y="546"/>
                  </a:cxn>
                  <a:cxn ang="0">
                    <a:pos x="504" y="552"/>
                  </a:cxn>
                  <a:cxn ang="0">
                    <a:pos x="498" y="564"/>
                  </a:cxn>
                  <a:cxn ang="0">
                    <a:pos x="504" y="576"/>
                  </a:cxn>
                  <a:cxn ang="0">
                    <a:pos x="486" y="600"/>
                  </a:cxn>
                  <a:cxn ang="0">
                    <a:pos x="480" y="600"/>
                  </a:cxn>
                  <a:cxn ang="0">
                    <a:pos x="474" y="600"/>
                  </a:cxn>
                  <a:cxn ang="0">
                    <a:pos x="486" y="630"/>
                  </a:cxn>
                  <a:cxn ang="0">
                    <a:pos x="450" y="678"/>
                  </a:cxn>
                  <a:cxn ang="0">
                    <a:pos x="378" y="612"/>
                  </a:cxn>
                  <a:cxn ang="0">
                    <a:pos x="336" y="534"/>
                  </a:cxn>
                  <a:cxn ang="0">
                    <a:pos x="276" y="438"/>
                  </a:cxn>
                  <a:cxn ang="0">
                    <a:pos x="204" y="432"/>
                  </a:cxn>
                  <a:cxn ang="0">
                    <a:pos x="174" y="480"/>
                  </a:cxn>
                  <a:cxn ang="0">
                    <a:pos x="102" y="432"/>
                  </a:cxn>
                  <a:cxn ang="0">
                    <a:pos x="6" y="282"/>
                  </a:cxn>
                  <a:cxn ang="0">
                    <a:pos x="192" y="288"/>
                  </a:cxn>
                  <a:cxn ang="0">
                    <a:pos x="372" y="6"/>
                  </a:cxn>
                  <a:cxn ang="0">
                    <a:pos x="384" y="144"/>
                  </a:cxn>
                  <a:cxn ang="0">
                    <a:pos x="408" y="156"/>
                  </a:cxn>
                  <a:cxn ang="0">
                    <a:pos x="462" y="162"/>
                  </a:cxn>
                  <a:cxn ang="0">
                    <a:pos x="486" y="174"/>
                  </a:cxn>
                  <a:cxn ang="0">
                    <a:pos x="510" y="180"/>
                  </a:cxn>
                  <a:cxn ang="0">
                    <a:pos x="528" y="174"/>
                  </a:cxn>
                  <a:cxn ang="0">
                    <a:pos x="540" y="180"/>
                  </a:cxn>
                  <a:cxn ang="0">
                    <a:pos x="618" y="174"/>
                  </a:cxn>
                </a:cxnLst>
                <a:rect l="0" t="0" r="r" b="b"/>
                <a:pathLst>
                  <a:path w="714" h="684">
                    <a:moveTo>
                      <a:pt x="654" y="192"/>
                    </a:moveTo>
                    <a:lnTo>
                      <a:pt x="678" y="198"/>
                    </a:lnTo>
                    <a:lnTo>
                      <a:pt x="678" y="234"/>
                    </a:lnTo>
                    <a:lnTo>
                      <a:pt x="684" y="300"/>
                    </a:lnTo>
                    <a:lnTo>
                      <a:pt x="714" y="360"/>
                    </a:lnTo>
                    <a:lnTo>
                      <a:pt x="702" y="390"/>
                    </a:lnTo>
                    <a:lnTo>
                      <a:pt x="702" y="426"/>
                    </a:lnTo>
                    <a:lnTo>
                      <a:pt x="690" y="438"/>
                    </a:lnTo>
                    <a:lnTo>
                      <a:pt x="696" y="444"/>
                    </a:lnTo>
                    <a:lnTo>
                      <a:pt x="642" y="468"/>
                    </a:lnTo>
                    <a:lnTo>
                      <a:pt x="660" y="456"/>
                    </a:lnTo>
                    <a:lnTo>
                      <a:pt x="642" y="456"/>
                    </a:lnTo>
                    <a:lnTo>
                      <a:pt x="648" y="438"/>
                    </a:lnTo>
                    <a:lnTo>
                      <a:pt x="636" y="450"/>
                    </a:lnTo>
                    <a:lnTo>
                      <a:pt x="630" y="444"/>
                    </a:lnTo>
                    <a:lnTo>
                      <a:pt x="636" y="468"/>
                    </a:lnTo>
                    <a:lnTo>
                      <a:pt x="624" y="480"/>
                    </a:lnTo>
                    <a:lnTo>
                      <a:pt x="618" y="492"/>
                    </a:lnTo>
                    <a:lnTo>
                      <a:pt x="552" y="528"/>
                    </a:lnTo>
                    <a:lnTo>
                      <a:pt x="588" y="504"/>
                    </a:lnTo>
                    <a:lnTo>
                      <a:pt x="564" y="516"/>
                    </a:lnTo>
                    <a:lnTo>
                      <a:pt x="564" y="510"/>
                    </a:lnTo>
                    <a:lnTo>
                      <a:pt x="558" y="516"/>
                    </a:lnTo>
                    <a:lnTo>
                      <a:pt x="552" y="510"/>
                    </a:lnTo>
                    <a:lnTo>
                      <a:pt x="546" y="516"/>
                    </a:lnTo>
                    <a:lnTo>
                      <a:pt x="540" y="510"/>
                    </a:lnTo>
                    <a:lnTo>
                      <a:pt x="540" y="522"/>
                    </a:lnTo>
                    <a:lnTo>
                      <a:pt x="552" y="528"/>
                    </a:lnTo>
                    <a:lnTo>
                      <a:pt x="534" y="534"/>
                    </a:lnTo>
                    <a:lnTo>
                      <a:pt x="528" y="522"/>
                    </a:lnTo>
                    <a:lnTo>
                      <a:pt x="528" y="540"/>
                    </a:lnTo>
                    <a:lnTo>
                      <a:pt x="522" y="546"/>
                    </a:lnTo>
                    <a:lnTo>
                      <a:pt x="522" y="540"/>
                    </a:lnTo>
                    <a:lnTo>
                      <a:pt x="504" y="552"/>
                    </a:lnTo>
                    <a:lnTo>
                      <a:pt x="510" y="564"/>
                    </a:lnTo>
                    <a:lnTo>
                      <a:pt x="498" y="564"/>
                    </a:lnTo>
                    <a:lnTo>
                      <a:pt x="498" y="576"/>
                    </a:lnTo>
                    <a:lnTo>
                      <a:pt x="504" y="576"/>
                    </a:lnTo>
                    <a:lnTo>
                      <a:pt x="492" y="600"/>
                    </a:lnTo>
                    <a:lnTo>
                      <a:pt x="486" y="600"/>
                    </a:lnTo>
                    <a:lnTo>
                      <a:pt x="486" y="594"/>
                    </a:lnTo>
                    <a:lnTo>
                      <a:pt x="480" y="600"/>
                    </a:lnTo>
                    <a:lnTo>
                      <a:pt x="474" y="588"/>
                    </a:lnTo>
                    <a:lnTo>
                      <a:pt x="474" y="600"/>
                    </a:lnTo>
                    <a:lnTo>
                      <a:pt x="492" y="600"/>
                    </a:lnTo>
                    <a:lnTo>
                      <a:pt x="486" y="630"/>
                    </a:lnTo>
                    <a:lnTo>
                      <a:pt x="510" y="684"/>
                    </a:lnTo>
                    <a:lnTo>
                      <a:pt x="450" y="678"/>
                    </a:lnTo>
                    <a:lnTo>
                      <a:pt x="396" y="654"/>
                    </a:lnTo>
                    <a:lnTo>
                      <a:pt x="378" y="612"/>
                    </a:lnTo>
                    <a:lnTo>
                      <a:pt x="372" y="576"/>
                    </a:lnTo>
                    <a:lnTo>
                      <a:pt x="336" y="534"/>
                    </a:lnTo>
                    <a:lnTo>
                      <a:pt x="306" y="468"/>
                    </a:lnTo>
                    <a:lnTo>
                      <a:pt x="276" y="438"/>
                    </a:lnTo>
                    <a:lnTo>
                      <a:pt x="222" y="426"/>
                    </a:lnTo>
                    <a:lnTo>
                      <a:pt x="204" y="432"/>
                    </a:lnTo>
                    <a:lnTo>
                      <a:pt x="192" y="462"/>
                    </a:lnTo>
                    <a:lnTo>
                      <a:pt x="174" y="480"/>
                    </a:lnTo>
                    <a:lnTo>
                      <a:pt x="162" y="474"/>
                    </a:lnTo>
                    <a:lnTo>
                      <a:pt x="102" y="432"/>
                    </a:lnTo>
                    <a:lnTo>
                      <a:pt x="84" y="372"/>
                    </a:lnTo>
                    <a:lnTo>
                      <a:pt x="6" y="282"/>
                    </a:lnTo>
                    <a:lnTo>
                      <a:pt x="0" y="270"/>
                    </a:lnTo>
                    <a:lnTo>
                      <a:pt x="192" y="288"/>
                    </a:lnTo>
                    <a:lnTo>
                      <a:pt x="216" y="0"/>
                    </a:lnTo>
                    <a:lnTo>
                      <a:pt x="372" y="6"/>
                    </a:lnTo>
                    <a:lnTo>
                      <a:pt x="366" y="132"/>
                    </a:lnTo>
                    <a:lnTo>
                      <a:pt x="384" y="144"/>
                    </a:lnTo>
                    <a:lnTo>
                      <a:pt x="402" y="138"/>
                    </a:lnTo>
                    <a:lnTo>
                      <a:pt x="408" y="156"/>
                    </a:lnTo>
                    <a:lnTo>
                      <a:pt x="444" y="168"/>
                    </a:lnTo>
                    <a:lnTo>
                      <a:pt x="462" y="162"/>
                    </a:lnTo>
                    <a:lnTo>
                      <a:pt x="474" y="180"/>
                    </a:lnTo>
                    <a:lnTo>
                      <a:pt x="486" y="174"/>
                    </a:lnTo>
                    <a:lnTo>
                      <a:pt x="504" y="186"/>
                    </a:lnTo>
                    <a:lnTo>
                      <a:pt x="510" y="180"/>
                    </a:lnTo>
                    <a:lnTo>
                      <a:pt x="516" y="192"/>
                    </a:lnTo>
                    <a:lnTo>
                      <a:pt x="528" y="174"/>
                    </a:lnTo>
                    <a:lnTo>
                      <a:pt x="528" y="180"/>
                    </a:lnTo>
                    <a:lnTo>
                      <a:pt x="540" y="180"/>
                    </a:lnTo>
                    <a:lnTo>
                      <a:pt x="558" y="192"/>
                    </a:lnTo>
                    <a:lnTo>
                      <a:pt x="618" y="174"/>
                    </a:lnTo>
                    <a:lnTo>
                      <a:pt x="654" y="192"/>
                    </a:lnTo>
                    <a:close/>
                  </a:path>
                </a:pathLst>
              </a:custGeom>
              <a:solidFill>
                <a:srgbClr val="FF4500"/>
              </a:solidFill>
              <a:ln w="9525">
                <a:solidFill>
                  <a:srgbClr val="FF4500"/>
                </a:solidFill>
                <a:prstDash val="solid"/>
                <a:round/>
                <a:headEnd/>
                <a:tailEnd/>
              </a:ln>
            </p:spPr>
            <p:txBody>
              <a:bodyPr/>
              <a:lstStyle/>
              <a:p>
                <a:endParaRPr lang="en-US"/>
              </a:p>
            </p:txBody>
          </p:sp>
          <p:sp>
            <p:nvSpPr>
              <p:cNvPr id="365030" name="Freeform 486"/>
              <p:cNvSpPr>
                <a:spLocks noChangeAspect="1"/>
              </p:cNvSpPr>
              <p:nvPr/>
            </p:nvSpPr>
            <p:spPr bwMode="auto">
              <a:xfrm>
                <a:off x="864" y="2406"/>
                <a:ext cx="714" cy="684"/>
              </a:xfrm>
              <a:custGeom>
                <a:avLst/>
                <a:gdLst/>
                <a:ahLst/>
                <a:cxnLst>
                  <a:cxn ang="0">
                    <a:pos x="678" y="198"/>
                  </a:cxn>
                  <a:cxn ang="0">
                    <a:pos x="684" y="300"/>
                  </a:cxn>
                  <a:cxn ang="0">
                    <a:pos x="702" y="390"/>
                  </a:cxn>
                  <a:cxn ang="0">
                    <a:pos x="690" y="438"/>
                  </a:cxn>
                  <a:cxn ang="0">
                    <a:pos x="642" y="468"/>
                  </a:cxn>
                  <a:cxn ang="0">
                    <a:pos x="642" y="456"/>
                  </a:cxn>
                  <a:cxn ang="0">
                    <a:pos x="636" y="450"/>
                  </a:cxn>
                  <a:cxn ang="0">
                    <a:pos x="636" y="468"/>
                  </a:cxn>
                  <a:cxn ang="0">
                    <a:pos x="618" y="492"/>
                  </a:cxn>
                  <a:cxn ang="0">
                    <a:pos x="588" y="504"/>
                  </a:cxn>
                  <a:cxn ang="0">
                    <a:pos x="564" y="510"/>
                  </a:cxn>
                  <a:cxn ang="0">
                    <a:pos x="552" y="510"/>
                  </a:cxn>
                  <a:cxn ang="0">
                    <a:pos x="540" y="510"/>
                  </a:cxn>
                  <a:cxn ang="0">
                    <a:pos x="552" y="528"/>
                  </a:cxn>
                  <a:cxn ang="0">
                    <a:pos x="528" y="522"/>
                  </a:cxn>
                  <a:cxn ang="0">
                    <a:pos x="522" y="546"/>
                  </a:cxn>
                  <a:cxn ang="0">
                    <a:pos x="504" y="552"/>
                  </a:cxn>
                  <a:cxn ang="0">
                    <a:pos x="486" y="564"/>
                  </a:cxn>
                  <a:cxn ang="0">
                    <a:pos x="498" y="576"/>
                  </a:cxn>
                  <a:cxn ang="0">
                    <a:pos x="492" y="600"/>
                  </a:cxn>
                  <a:cxn ang="0">
                    <a:pos x="486" y="594"/>
                  </a:cxn>
                  <a:cxn ang="0">
                    <a:pos x="474" y="588"/>
                  </a:cxn>
                  <a:cxn ang="0">
                    <a:pos x="492" y="600"/>
                  </a:cxn>
                  <a:cxn ang="0">
                    <a:pos x="510" y="684"/>
                  </a:cxn>
                  <a:cxn ang="0">
                    <a:pos x="396" y="654"/>
                  </a:cxn>
                  <a:cxn ang="0">
                    <a:pos x="372" y="576"/>
                  </a:cxn>
                  <a:cxn ang="0">
                    <a:pos x="306" y="468"/>
                  </a:cxn>
                  <a:cxn ang="0">
                    <a:pos x="222" y="426"/>
                  </a:cxn>
                  <a:cxn ang="0">
                    <a:pos x="192" y="462"/>
                  </a:cxn>
                  <a:cxn ang="0">
                    <a:pos x="162" y="474"/>
                  </a:cxn>
                  <a:cxn ang="0">
                    <a:pos x="84" y="372"/>
                  </a:cxn>
                  <a:cxn ang="0">
                    <a:pos x="0" y="270"/>
                  </a:cxn>
                  <a:cxn ang="0">
                    <a:pos x="216" y="0"/>
                  </a:cxn>
                  <a:cxn ang="0">
                    <a:pos x="366" y="132"/>
                  </a:cxn>
                  <a:cxn ang="0">
                    <a:pos x="402" y="138"/>
                  </a:cxn>
                  <a:cxn ang="0">
                    <a:pos x="444" y="168"/>
                  </a:cxn>
                  <a:cxn ang="0">
                    <a:pos x="474" y="180"/>
                  </a:cxn>
                  <a:cxn ang="0">
                    <a:pos x="504" y="186"/>
                  </a:cxn>
                  <a:cxn ang="0">
                    <a:pos x="516" y="192"/>
                  </a:cxn>
                  <a:cxn ang="0">
                    <a:pos x="528" y="180"/>
                  </a:cxn>
                  <a:cxn ang="0">
                    <a:pos x="558" y="192"/>
                  </a:cxn>
                  <a:cxn ang="0">
                    <a:pos x="654" y="192"/>
                  </a:cxn>
                </a:cxnLst>
                <a:rect l="0" t="0" r="r" b="b"/>
                <a:pathLst>
                  <a:path w="714" h="684">
                    <a:moveTo>
                      <a:pt x="654" y="192"/>
                    </a:moveTo>
                    <a:lnTo>
                      <a:pt x="678" y="198"/>
                    </a:lnTo>
                    <a:lnTo>
                      <a:pt x="678" y="234"/>
                    </a:lnTo>
                    <a:lnTo>
                      <a:pt x="684" y="300"/>
                    </a:lnTo>
                    <a:lnTo>
                      <a:pt x="714" y="360"/>
                    </a:lnTo>
                    <a:lnTo>
                      <a:pt x="702" y="390"/>
                    </a:lnTo>
                    <a:lnTo>
                      <a:pt x="702" y="426"/>
                    </a:lnTo>
                    <a:lnTo>
                      <a:pt x="690" y="438"/>
                    </a:lnTo>
                    <a:lnTo>
                      <a:pt x="696" y="444"/>
                    </a:lnTo>
                    <a:lnTo>
                      <a:pt x="642" y="468"/>
                    </a:lnTo>
                    <a:lnTo>
                      <a:pt x="660" y="456"/>
                    </a:lnTo>
                    <a:lnTo>
                      <a:pt x="642" y="456"/>
                    </a:lnTo>
                    <a:lnTo>
                      <a:pt x="648" y="438"/>
                    </a:lnTo>
                    <a:lnTo>
                      <a:pt x="636" y="450"/>
                    </a:lnTo>
                    <a:lnTo>
                      <a:pt x="630" y="444"/>
                    </a:lnTo>
                    <a:lnTo>
                      <a:pt x="636" y="468"/>
                    </a:lnTo>
                    <a:lnTo>
                      <a:pt x="624" y="480"/>
                    </a:lnTo>
                    <a:lnTo>
                      <a:pt x="618" y="492"/>
                    </a:lnTo>
                    <a:lnTo>
                      <a:pt x="552" y="528"/>
                    </a:lnTo>
                    <a:lnTo>
                      <a:pt x="588" y="504"/>
                    </a:lnTo>
                    <a:lnTo>
                      <a:pt x="564" y="516"/>
                    </a:lnTo>
                    <a:lnTo>
                      <a:pt x="564" y="510"/>
                    </a:lnTo>
                    <a:lnTo>
                      <a:pt x="558" y="516"/>
                    </a:lnTo>
                    <a:lnTo>
                      <a:pt x="552" y="510"/>
                    </a:lnTo>
                    <a:lnTo>
                      <a:pt x="546" y="516"/>
                    </a:lnTo>
                    <a:lnTo>
                      <a:pt x="540" y="510"/>
                    </a:lnTo>
                    <a:lnTo>
                      <a:pt x="540" y="522"/>
                    </a:lnTo>
                    <a:lnTo>
                      <a:pt x="552" y="528"/>
                    </a:lnTo>
                    <a:lnTo>
                      <a:pt x="534" y="534"/>
                    </a:lnTo>
                    <a:lnTo>
                      <a:pt x="528" y="522"/>
                    </a:lnTo>
                    <a:lnTo>
                      <a:pt x="528" y="540"/>
                    </a:lnTo>
                    <a:lnTo>
                      <a:pt x="522" y="546"/>
                    </a:lnTo>
                    <a:lnTo>
                      <a:pt x="522" y="540"/>
                    </a:lnTo>
                    <a:lnTo>
                      <a:pt x="504" y="552"/>
                    </a:lnTo>
                    <a:lnTo>
                      <a:pt x="510" y="564"/>
                    </a:lnTo>
                    <a:lnTo>
                      <a:pt x="486" y="564"/>
                    </a:lnTo>
                    <a:lnTo>
                      <a:pt x="498" y="564"/>
                    </a:lnTo>
                    <a:lnTo>
                      <a:pt x="498" y="576"/>
                    </a:lnTo>
                    <a:lnTo>
                      <a:pt x="504" y="576"/>
                    </a:lnTo>
                    <a:lnTo>
                      <a:pt x="492" y="600"/>
                    </a:lnTo>
                    <a:lnTo>
                      <a:pt x="486" y="600"/>
                    </a:lnTo>
                    <a:lnTo>
                      <a:pt x="486" y="594"/>
                    </a:lnTo>
                    <a:lnTo>
                      <a:pt x="480" y="600"/>
                    </a:lnTo>
                    <a:lnTo>
                      <a:pt x="474" y="588"/>
                    </a:lnTo>
                    <a:lnTo>
                      <a:pt x="474" y="600"/>
                    </a:lnTo>
                    <a:lnTo>
                      <a:pt x="492" y="600"/>
                    </a:lnTo>
                    <a:lnTo>
                      <a:pt x="486" y="630"/>
                    </a:lnTo>
                    <a:lnTo>
                      <a:pt x="510" y="684"/>
                    </a:lnTo>
                    <a:lnTo>
                      <a:pt x="450" y="678"/>
                    </a:lnTo>
                    <a:lnTo>
                      <a:pt x="396" y="654"/>
                    </a:lnTo>
                    <a:lnTo>
                      <a:pt x="378" y="612"/>
                    </a:lnTo>
                    <a:lnTo>
                      <a:pt x="372" y="576"/>
                    </a:lnTo>
                    <a:lnTo>
                      <a:pt x="336" y="534"/>
                    </a:lnTo>
                    <a:lnTo>
                      <a:pt x="306" y="468"/>
                    </a:lnTo>
                    <a:lnTo>
                      <a:pt x="276" y="438"/>
                    </a:lnTo>
                    <a:lnTo>
                      <a:pt x="222" y="426"/>
                    </a:lnTo>
                    <a:lnTo>
                      <a:pt x="204" y="432"/>
                    </a:lnTo>
                    <a:lnTo>
                      <a:pt x="192" y="462"/>
                    </a:lnTo>
                    <a:lnTo>
                      <a:pt x="174" y="480"/>
                    </a:lnTo>
                    <a:lnTo>
                      <a:pt x="162" y="474"/>
                    </a:lnTo>
                    <a:lnTo>
                      <a:pt x="102" y="432"/>
                    </a:lnTo>
                    <a:lnTo>
                      <a:pt x="84" y="372"/>
                    </a:lnTo>
                    <a:lnTo>
                      <a:pt x="6" y="282"/>
                    </a:lnTo>
                    <a:lnTo>
                      <a:pt x="0" y="270"/>
                    </a:lnTo>
                    <a:lnTo>
                      <a:pt x="192" y="288"/>
                    </a:lnTo>
                    <a:lnTo>
                      <a:pt x="216" y="0"/>
                    </a:lnTo>
                    <a:lnTo>
                      <a:pt x="372" y="6"/>
                    </a:lnTo>
                    <a:lnTo>
                      <a:pt x="366" y="132"/>
                    </a:lnTo>
                    <a:lnTo>
                      <a:pt x="384" y="144"/>
                    </a:lnTo>
                    <a:lnTo>
                      <a:pt x="402" y="138"/>
                    </a:lnTo>
                    <a:lnTo>
                      <a:pt x="408" y="156"/>
                    </a:lnTo>
                    <a:lnTo>
                      <a:pt x="444" y="168"/>
                    </a:lnTo>
                    <a:lnTo>
                      <a:pt x="462" y="162"/>
                    </a:lnTo>
                    <a:lnTo>
                      <a:pt x="474" y="180"/>
                    </a:lnTo>
                    <a:lnTo>
                      <a:pt x="486" y="174"/>
                    </a:lnTo>
                    <a:lnTo>
                      <a:pt x="504" y="186"/>
                    </a:lnTo>
                    <a:lnTo>
                      <a:pt x="510" y="180"/>
                    </a:lnTo>
                    <a:lnTo>
                      <a:pt x="516" y="192"/>
                    </a:lnTo>
                    <a:lnTo>
                      <a:pt x="528" y="174"/>
                    </a:lnTo>
                    <a:lnTo>
                      <a:pt x="528" y="180"/>
                    </a:lnTo>
                    <a:lnTo>
                      <a:pt x="540" y="180"/>
                    </a:lnTo>
                    <a:lnTo>
                      <a:pt x="558" y="192"/>
                    </a:lnTo>
                    <a:lnTo>
                      <a:pt x="618" y="174"/>
                    </a:lnTo>
                    <a:lnTo>
                      <a:pt x="654" y="192"/>
                    </a:lnTo>
                    <a:lnTo>
                      <a:pt x="654" y="198"/>
                    </a:lnTo>
                  </a:path>
                </a:pathLst>
              </a:custGeom>
              <a:noFill/>
              <a:ln w="9525">
                <a:solidFill>
                  <a:srgbClr val="000000"/>
                </a:solidFill>
                <a:prstDash val="solid"/>
                <a:round/>
                <a:headEnd/>
                <a:tailEnd/>
              </a:ln>
            </p:spPr>
            <p:txBody>
              <a:bodyPr/>
              <a:lstStyle/>
              <a:p>
                <a:endParaRPr lang="en-US"/>
              </a:p>
            </p:txBody>
          </p:sp>
          <p:sp>
            <p:nvSpPr>
              <p:cNvPr id="365031" name="Freeform 487"/>
              <p:cNvSpPr>
                <a:spLocks noChangeAspect="1"/>
              </p:cNvSpPr>
              <p:nvPr/>
            </p:nvSpPr>
            <p:spPr bwMode="auto">
              <a:xfrm>
                <a:off x="528" y="1980"/>
                <a:ext cx="288" cy="360"/>
              </a:xfrm>
              <a:custGeom>
                <a:avLst/>
                <a:gdLst/>
                <a:ahLst/>
                <a:cxnLst>
                  <a:cxn ang="0">
                    <a:pos x="252" y="360"/>
                  </a:cxn>
                  <a:cxn ang="0">
                    <a:pos x="0" y="318"/>
                  </a:cxn>
                  <a:cxn ang="0">
                    <a:pos x="60" y="0"/>
                  </a:cxn>
                  <a:cxn ang="0">
                    <a:pos x="108" y="12"/>
                  </a:cxn>
                  <a:cxn ang="0">
                    <a:pos x="204" y="30"/>
                  </a:cxn>
                  <a:cxn ang="0">
                    <a:pos x="192" y="90"/>
                  </a:cxn>
                  <a:cxn ang="0">
                    <a:pos x="288" y="108"/>
                  </a:cxn>
                  <a:cxn ang="0">
                    <a:pos x="258" y="318"/>
                  </a:cxn>
                  <a:cxn ang="0">
                    <a:pos x="252" y="360"/>
                  </a:cxn>
                </a:cxnLst>
                <a:rect l="0" t="0" r="r" b="b"/>
                <a:pathLst>
                  <a:path w="288" h="360">
                    <a:moveTo>
                      <a:pt x="252" y="360"/>
                    </a:moveTo>
                    <a:lnTo>
                      <a:pt x="0" y="318"/>
                    </a:lnTo>
                    <a:lnTo>
                      <a:pt x="60" y="0"/>
                    </a:lnTo>
                    <a:lnTo>
                      <a:pt x="108" y="12"/>
                    </a:lnTo>
                    <a:lnTo>
                      <a:pt x="204" y="30"/>
                    </a:lnTo>
                    <a:lnTo>
                      <a:pt x="192" y="90"/>
                    </a:lnTo>
                    <a:lnTo>
                      <a:pt x="288" y="108"/>
                    </a:lnTo>
                    <a:lnTo>
                      <a:pt x="258" y="318"/>
                    </a:lnTo>
                    <a:lnTo>
                      <a:pt x="252" y="360"/>
                    </a:lnTo>
                    <a:close/>
                  </a:path>
                </a:pathLst>
              </a:custGeom>
              <a:solidFill>
                <a:srgbClr val="FF8C00"/>
              </a:solidFill>
              <a:ln w="9525">
                <a:solidFill>
                  <a:srgbClr val="FF8C00"/>
                </a:solidFill>
                <a:prstDash val="solid"/>
                <a:round/>
                <a:headEnd/>
                <a:tailEnd/>
              </a:ln>
            </p:spPr>
            <p:txBody>
              <a:bodyPr/>
              <a:lstStyle/>
              <a:p>
                <a:endParaRPr lang="en-US"/>
              </a:p>
            </p:txBody>
          </p:sp>
          <p:sp>
            <p:nvSpPr>
              <p:cNvPr id="365032" name="Freeform 488"/>
              <p:cNvSpPr>
                <a:spLocks noChangeAspect="1"/>
              </p:cNvSpPr>
              <p:nvPr/>
            </p:nvSpPr>
            <p:spPr bwMode="auto">
              <a:xfrm>
                <a:off x="528" y="1980"/>
                <a:ext cx="288" cy="366"/>
              </a:xfrm>
              <a:custGeom>
                <a:avLst/>
                <a:gdLst/>
                <a:ahLst/>
                <a:cxnLst>
                  <a:cxn ang="0">
                    <a:pos x="252" y="360"/>
                  </a:cxn>
                  <a:cxn ang="0">
                    <a:pos x="0" y="318"/>
                  </a:cxn>
                  <a:cxn ang="0">
                    <a:pos x="60" y="0"/>
                  </a:cxn>
                  <a:cxn ang="0">
                    <a:pos x="108" y="12"/>
                  </a:cxn>
                  <a:cxn ang="0">
                    <a:pos x="204" y="30"/>
                  </a:cxn>
                  <a:cxn ang="0">
                    <a:pos x="192" y="90"/>
                  </a:cxn>
                  <a:cxn ang="0">
                    <a:pos x="288" y="108"/>
                  </a:cxn>
                  <a:cxn ang="0">
                    <a:pos x="258" y="318"/>
                  </a:cxn>
                  <a:cxn ang="0">
                    <a:pos x="252" y="360"/>
                  </a:cxn>
                  <a:cxn ang="0">
                    <a:pos x="252" y="366"/>
                  </a:cxn>
                </a:cxnLst>
                <a:rect l="0" t="0" r="r" b="b"/>
                <a:pathLst>
                  <a:path w="288" h="366">
                    <a:moveTo>
                      <a:pt x="252" y="360"/>
                    </a:moveTo>
                    <a:lnTo>
                      <a:pt x="0" y="318"/>
                    </a:lnTo>
                    <a:lnTo>
                      <a:pt x="60" y="0"/>
                    </a:lnTo>
                    <a:lnTo>
                      <a:pt x="108" y="12"/>
                    </a:lnTo>
                    <a:lnTo>
                      <a:pt x="204" y="30"/>
                    </a:lnTo>
                    <a:lnTo>
                      <a:pt x="192" y="90"/>
                    </a:lnTo>
                    <a:lnTo>
                      <a:pt x="288" y="108"/>
                    </a:lnTo>
                    <a:lnTo>
                      <a:pt x="258" y="318"/>
                    </a:lnTo>
                    <a:lnTo>
                      <a:pt x="252" y="360"/>
                    </a:lnTo>
                    <a:lnTo>
                      <a:pt x="252" y="366"/>
                    </a:lnTo>
                  </a:path>
                </a:pathLst>
              </a:custGeom>
              <a:noFill/>
              <a:ln w="9525">
                <a:solidFill>
                  <a:srgbClr val="000000"/>
                </a:solidFill>
                <a:prstDash val="solid"/>
                <a:round/>
                <a:headEnd/>
                <a:tailEnd/>
              </a:ln>
            </p:spPr>
            <p:txBody>
              <a:bodyPr/>
              <a:lstStyle/>
              <a:p>
                <a:endParaRPr lang="en-US"/>
              </a:p>
            </p:txBody>
          </p:sp>
          <p:sp>
            <p:nvSpPr>
              <p:cNvPr id="365033" name="Freeform 489"/>
              <p:cNvSpPr>
                <a:spLocks noChangeAspect="1"/>
              </p:cNvSpPr>
              <p:nvPr/>
            </p:nvSpPr>
            <p:spPr bwMode="auto">
              <a:xfrm>
                <a:off x="2460" y="1734"/>
                <a:ext cx="84" cy="156"/>
              </a:xfrm>
              <a:custGeom>
                <a:avLst/>
                <a:gdLst/>
                <a:ahLst/>
                <a:cxnLst>
                  <a:cxn ang="0">
                    <a:pos x="72" y="150"/>
                  </a:cxn>
                  <a:cxn ang="0">
                    <a:pos x="54" y="156"/>
                  </a:cxn>
                  <a:cxn ang="0">
                    <a:pos x="36" y="156"/>
                  </a:cxn>
                  <a:cxn ang="0">
                    <a:pos x="24" y="108"/>
                  </a:cxn>
                  <a:cxn ang="0">
                    <a:pos x="18" y="108"/>
                  </a:cxn>
                  <a:cxn ang="0">
                    <a:pos x="12" y="78"/>
                  </a:cxn>
                  <a:cxn ang="0">
                    <a:pos x="0" y="18"/>
                  </a:cxn>
                  <a:cxn ang="0">
                    <a:pos x="84" y="0"/>
                  </a:cxn>
                  <a:cxn ang="0">
                    <a:pos x="84" y="30"/>
                  </a:cxn>
                  <a:cxn ang="0">
                    <a:pos x="72" y="48"/>
                  </a:cxn>
                  <a:cxn ang="0">
                    <a:pos x="66" y="96"/>
                  </a:cxn>
                  <a:cxn ang="0">
                    <a:pos x="72" y="150"/>
                  </a:cxn>
                </a:cxnLst>
                <a:rect l="0" t="0" r="r" b="b"/>
                <a:pathLst>
                  <a:path w="84" h="156">
                    <a:moveTo>
                      <a:pt x="72" y="150"/>
                    </a:moveTo>
                    <a:lnTo>
                      <a:pt x="54" y="156"/>
                    </a:lnTo>
                    <a:lnTo>
                      <a:pt x="36" y="156"/>
                    </a:lnTo>
                    <a:lnTo>
                      <a:pt x="24" y="108"/>
                    </a:lnTo>
                    <a:lnTo>
                      <a:pt x="18" y="108"/>
                    </a:lnTo>
                    <a:lnTo>
                      <a:pt x="12" y="78"/>
                    </a:lnTo>
                    <a:lnTo>
                      <a:pt x="0" y="18"/>
                    </a:lnTo>
                    <a:lnTo>
                      <a:pt x="84" y="0"/>
                    </a:lnTo>
                    <a:lnTo>
                      <a:pt x="84" y="30"/>
                    </a:lnTo>
                    <a:lnTo>
                      <a:pt x="72" y="48"/>
                    </a:lnTo>
                    <a:lnTo>
                      <a:pt x="66" y="96"/>
                    </a:lnTo>
                    <a:lnTo>
                      <a:pt x="72" y="150"/>
                    </a:lnTo>
                    <a:close/>
                  </a:path>
                </a:pathLst>
              </a:custGeom>
              <a:solidFill>
                <a:srgbClr val="FF8C00"/>
              </a:solidFill>
              <a:ln w="9525">
                <a:solidFill>
                  <a:srgbClr val="FF8C00"/>
                </a:solidFill>
                <a:prstDash val="solid"/>
                <a:round/>
                <a:headEnd/>
                <a:tailEnd/>
              </a:ln>
            </p:spPr>
            <p:txBody>
              <a:bodyPr/>
              <a:lstStyle/>
              <a:p>
                <a:endParaRPr lang="en-US"/>
              </a:p>
            </p:txBody>
          </p:sp>
          <p:sp>
            <p:nvSpPr>
              <p:cNvPr id="365034" name="Freeform 490"/>
              <p:cNvSpPr>
                <a:spLocks noChangeAspect="1"/>
              </p:cNvSpPr>
              <p:nvPr/>
            </p:nvSpPr>
            <p:spPr bwMode="auto">
              <a:xfrm>
                <a:off x="2460" y="1734"/>
                <a:ext cx="84" cy="156"/>
              </a:xfrm>
              <a:custGeom>
                <a:avLst/>
                <a:gdLst/>
                <a:ahLst/>
                <a:cxnLst>
                  <a:cxn ang="0">
                    <a:pos x="72" y="150"/>
                  </a:cxn>
                  <a:cxn ang="0">
                    <a:pos x="54" y="156"/>
                  </a:cxn>
                  <a:cxn ang="0">
                    <a:pos x="36" y="156"/>
                  </a:cxn>
                  <a:cxn ang="0">
                    <a:pos x="24" y="108"/>
                  </a:cxn>
                  <a:cxn ang="0">
                    <a:pos x="18" y="108"/>
                  </a:cxn>
                  <a:cxn ang="0">
                    <a:pos x="12" y="78"/>
                  </a:cxn>
                  <a:cxn ang="0">
                    <a:pos x="0" y="18"/>
                  </a:cxn>
                  <a:cxn ang="0">
                    <a:pos x="84" y="0"/>
                  </a:cxn>
                  <a:cxn ang="0">
                    <a:pos x="84" y="30"/>
                  </a:cxn>
                  <a:cxn ang="0">
                    <a:pos x="72" y="48"/>
                  </a:cxn>
                  <a:cxn ang="0">
                    <a:pos x="66" y="96"/>
                  </a:cxn>
                  <a:cxn ang="0">
                    <a:pos x="72" y="150"/>
                  </a:cxn>
                  <a:cxn ang="0">
                    <a:pos x="72" y="156"/>
                  </a:cxn>
                </a:cxnLst>
                <a:rect l="0" t="0" r="r" b="b"/>
                <a:pathLst>
                  <a:path w="84" h="156">
                    <a:moveTo>
                      <a:pt x="72" y="150"/>
                    </a:moveTo>
                    <a:lnTo>
                      <a:pt x="54" y="156"/>
                    </a:lnTo>
                    <a:lnTo>
                      <a:pt x="36" y="156"/>
                    </a:lnTo>
                    <a:lnTo>
                      <a:pt x="24" y="108"/>
                    </a:lnTo>
                    <a:lnTo>
                      <a:pt x="18" y="108"/>
                    </a:lnTo>
                    <a:lnTo>
                      <a:pt x="12" y="78"/>
                    </a:lnTo>
                    <a:lnTo>
                      <a:pt x="0" y="18"/>
                    </a:lnTo>
                    <a:lnTo>
                      <a:pt x="84" y="0"/>
                    </a:lnTo>
                    <a:lnTo>
                      <a:pt x="84" y="30"/>
                    </a:lnTo>
                    <a:lnTo>
                      <a:pt x="72" y="48"/>
                    </a:lnTo>
                    <a:lnTo>
                      <a:pt x="66" y="96"/>
                    </a:lnTo>
                    <a:lnTo>
                      <a:pt x="72" y="150"/>
                    </a:lnTo>
                    <a:lnTo>
                      <a:pt x="72" y="156"/>
                    </a:lnTo>
                  </a:path>
                </a:pathLst>
              </a:custGeom>
              <a:noFill/>
              <a:ln w="9525">
                <a:solidFill>
                  <a:srgbClr val="000000"/>
                </a:solidFill>
                <a:prstDash val="solid"/>
                <a:round/>
                <a:headEnd/>
                <a:tailEnd/>
              </a:ln>
            </p:spPr>
            <p:txBody>
              <a:bodyPr/>
              <a:lstStyle/>
              <a:p>
                <a:endParaRPr lang="en-US"/>
              </a:p>
            </p:txBody>
          </p:sp>
          <p:sp>
            <p:nvSpPr>
              <p:cNvPr id="365035" name="Freeform 491"/>
              <p:cNvSpPr>
                <a:spLocks noChangeAspect="1"/>
              </p:cNvSpPr>
              <p:nvPr/>
            </p:nvSpPr>
            <p:spPr bwMode="auto">
              <a:xfrm>
                <a:off x="2472" y="2208"/>
                <a:ext cx="0" cy="12"/>
              </a:xfrm>
              <a:custGeom>
                <a:avLst/>
                <a:gdLst/>
                <a:ahLst/>
                <a:cxnLst>
                  <a:cxn ang="0">
                    <a:pos x="0" y="0"/>
                  </a:cxn>
                  <a:cxn ang="0">
                    <a:pos x="0" y="12"/>
                  </a:cxn>
                  <a:cxn ang="0">
                    <a:pos x="0" y="0"/>
                  </a:cxn>
                  <a:cxn ang="0">
                    <a:pos x="0" y="6"/>
                  </a:cxn>
                </a:cxnLst>
                <a:rect l="0" t="0" r="r" b="b"/>
                <a:pathLst>
                  <a:path h="12">
                    <a:moveTo>
                      <a:pt x="0" y="0"/>
                    </a:moveTo>
                    <a:lnTo>
                      <a:pt x="0" y="12"/>
                    </a:lnTo>
                    <a:lnTo>
                      <a:pt x="0" y="0"/>
                    </a:lnTo>
                    <a:lnTo>
                      <a:pt x="0" y="6"/>
                    </a:lnTo>
                  </a:path>
                </a:pathLst>
              </a:custGeom>
              <a:noFill/>
              <a:ln w="9525">
                <a:solidFill>
                  <a:srgbClr val="000000"/>
                </a:solidFill>
                <a:prstDash val="solid"/>
                <a:round/>
                <a:headEnd/>
                <a:tailEnd/>
              </a:ln>
            </p:spPr>
            <p:txBody>
              <a:bodyPr/>
              <a:lstStyle/>
              <a:p>
                <a:endParaRPr lang="en-US"/>
              </a:p>
            </p:txBody>
          </p:sp>
          <p:sp>
            <p:nvSpPr>
              <p:cNvPr id="365036" name="Freeform 492"/>
              <p:cNvSpPr>
                <a:spLocks noChangeAspect="1"/>
              </p:cNvSpPr>
              <p:nvPr/>
            </p:nvSpPr>
            <p:spPr bwMode="auto">
              <a:xfrm>
                <a:off x="2448" y="2208"/>
                <a:ext cx="18" cy="66"/>
              </a:xfrm>
              <a:custGeom>
                <a:avLst/>
                <a:gdLst/>
                <a:ahLst/>
                <a:cxnLst>
                  <a:cxn ang="0">
                    <a:pos x="18" y="0"/>
                  </a:cxn>
                  <a:cxn ang="0">
                    <a:pos x="6" y="66"/>
                  </a:cxn>
                  <a:cxn ang="0">
                    <a:pos x="0" y="48"/>
                  </a:cxn>
                  <a:cxn ang="0">
                    <a:pos x="6" y="6"/>
                  </a:cxn>
                  <a:cxn ang="0">
                    <a:pos x="18" y="0"/>
                  </a:cxn>
                </a:cxnLst>
                <a:rect l="0" t="0" r="r" b="b"/>
                <a:pathLst>
                  <a:path w="18" h="66">
                    <a:moveTo>
                      <a:pt x="18" y="0"/>
                    </a:moveTo>
                    <a:lnTo>
                      <a:pt x="6" y="66"/>
                    </a:lnTo>
                    <a:lnTo>
                      <a:pt x="0" y="48"/>
                    </a:lnTo>
                    <a:lnTo>
                      <a:pt x="6" y="6"/>
                    </a:lnTo>
                    <a:lnTo>
                      <a:pt x="18" y="0"/>
                    </a:lnTo>
                    <a:close/>
                  </a:path>
                </a:pathLst>
              </a:custGeom>
              <a:solidFill>
                <a:srgbClr val="FFAA00"/>
              </a:solidFill>
              <a:ln w="9525">
                <a:solidFill>
                  <a:srgbClr val="FFAA00"/>
                </a:solidFill>
                <a:prstDash val="solid"/>
                <a:round/>
                <a:headEnd/>
                <a:tailEnd/>
              </a:ln>
            </p:spPr>
            <p:txBody>
              <a:bodyPr/>
              <a:lstStyle/>
              <a:p>
                <a:endParaRPr lang="en-US"/>
              </a:p>
            </p:txBody>
          </p:sp>
          <p:sp>
            <p:nvSpPr>
              <p:cNvPr id="365037" name="Freeform 493"/>
              <p:cNvSpPr>
                <a:spLocks noChangeAspect="1"/>
              </p:cNvSpPr>
              <p:nvPr/>
            </p:nvSpPr>
            <p:spPr bwMode="auto">
              <a:xfrm>
                <a:off x="2448" y="2208"/>
                <a:ext cx="18" cy="66"/>
              </a:xfrm>
              <a:custGeom>
                <a:avLst/>
                <a:gdLst/>
                <a:ahLst/>
                <a:cxnLst>
                  <a:cxn ang="0">
                    <a:pos x="18" y="0"/>
                  </a:cxn>
                  <a:cxn ang="0">
                    <a:pos x="6" y="66"/>
                  </a:cxn>
                  <a:cxn ang="0">
                    <a:pos x="0" y="48"/>
                  </a:cxn>
                  <a:cxn ang="0">
                    <a:pos x="6" y="6"/>
                  </a:cxn>
                  <a:cxn ang="0">
                    <a:pos x="18" y="0"/>
                  </a:cxn>
                  <a:cxn ang="0">
                    <a:pos x="18" y="6"/>
                  </a:cxn>
                </a:cxnLst>
                <a:rect l="0" t="0" r="r" b="b"/>
                <a:pathLst>
                  <a:path w="18" h="66">
                    <a:moveTo>
                      <a:pt x="18" y="0"/>
                    </a:moveTo>
                    <a:lnTo>
                      <a:pt x="6" y="66"/>
                    </a:lnTo>
                    <a:lnTo>
                      <a:pt x="0" y="48"/>
                    </a:lnTo>
                    <a:lnTo>
                      <a:pt x="6" y="6"/>
                    </a:lnTo>
                    <a:lnTo>
                      <a:pt x="18" y="0"/>
                    </a:lnTo>
                    <a:lnTo>
                      <a:pt x="18" y="6"/>
                    </a:lnTo>
                  </a:path>
                </a:pathLst>
              </a:custGeom>
              <a:noFill/>
              <a:ln w="9525">
                <a:solidFill>
                  <a:srgbClr val="000000"/>
                </a:solidFill>
                <a:prstDash val="solid"/>
                <a:round/>
                <a:headEnd/>
                <a:tailEnd/>
              </a:ln>
            </p:spPr>
            <p:txBody>
              <a:bodyPr/>
              <a:lstStyle/>
              <a:p>
                <a:endParaRPr lang="en-US"/>
              </a:p>
            </p:txBody>
          </p:sp>
          <p:sp>
            <p:nvSpPr>
              <p:cNvPr id="365038" name="Freeform 494"/>
              <p:cNvSpPr>
                <a:spLocks noChangeAspect="1"/>
              </p:cNvSpPr>
              <p:nvPr/>
            </p:nvSpPr>
            <p:spPr bwMode="auto">
              <a:xfrm>
                <a:off x="2070" y="2148"/>
                <a:ext cx="390" cy="222"/>
              </a:xfrm>
              <a:custGeom>
                <a:avLst/>
                <a:gdLst/>
                <a:ahLst/>
                <a:cxnLst>
                  <a:cxn ang="0">
                    <a:pos x="390" y="162"/>
                  </a:cxn>
                  <a:cxn ang="0">
                    <a:pos x="384" y="156"/>
                  </a:cxn>
                  <a:cxn ang="0">
                    <a:pos x="390" y="162"/>
                  </a:cxn>
                  <a:cxn ang="0">
                    <a:pos x="384" y="162"/>
                  </a:cxn>
                  <a:cxn ang="0">
                    <a:pos x="102" y="210"/>
                  </a:cxn>
                  <a:cxn ang="0">
                    <a:pos x="0" y="222"/>
                  </a:cxn>
                  <a:cxn ang="0">
                    <a:pos x="24" y="210"/>
                  </a:cxn>
                  <a:cxn ang="0">
                    <a:pos x="78" y="150"/>
                  </a:cxn>
                  <a:cxn ang="0">
                    <a:pos x="84" y="168"/>
                  </a:cxn>
                  <a:cxn ang="0">
                    <a:pos x="96" y="174"/>
                  </a:cxn>
                  <a:cxn ang="0">
                    <a:pos x="156" y="150"/>
                  </a:cxn>
                  <a:cxn ang="0">
                    <a:pos x="162" y="132"/>
                  </a:cxn>
                  <a:cxn ang="0">
                    <a:pos x="156" y="132"/>
                  </a:cxn>
                  <a:cxn ang="0">
                    <a:pos x="180" y="66"/>
                  </a:cxn>
                  <a:cxn ang="0">
                    <a:pos x="198" y="72"/>
                  </a:cxn>
                  <a:cxn ang="0">
                    <a:pos x="204" y="48"/>
                  </a:cxn>
                  <a:cxn ang="0">
                    <a:pos x="216" y="48"/>
                  </a:cxn>
                  <a:cxn ang="0">
                    <a:pos x="234" y="18"/>
                  </a:cxn>
                  <a:cxn ang="0">
                    <a:pos x="234" y="0"/>
                  </a:cxn>
                  <a:cxn ang="0">
                    <a:pos x="264" y="18"/>
                  </a:cxn>
                  <a:cxn ang="0">
                    <a:pos x="264" y="6"/>
                  </a:cxn>
                  <a:cxn ang="0">
                    <a:pos x="300" y="24"/>
                  </a:cxn>
                  <a:cxn ang="0">
                    <a:pos x="306" y="30"/>
                  </a:cxn>
                  <a:cxn ang="0">
                    <a:pos x="294" y="54"/>
                  </a:cxn>
                  <a:cxn ang="0">
                    <a:pos x="300" y="60"/>
                  </a:cxn>
                  <a:cxn ang="0">
                    <a:pos x="306" y="60"/>
                  </a:cxn>
                  <a:cxn ang="0">
                    <a:pos x="318" y="66"/>
                  </a:cxn>
                  <a:cxn ang="0">
                    <a:pos x="354" y="78"/>
                  </a:cxn>
                  <a:cxn ang="0">
                    <a:pos x="354" y="96"/>
                  </a:cxn>
                  <a:cxn ang="0">
                    <a:pos x="318" y="78"/>
                  </a:cxn>
                  <a:cxn ang="0">
                    <a:pos x="342" y="102"/>
                  </a:cxn>
                  <a:cxn ang="0">
                    <a:pos x="360" y="102"/>
                  </a:cxn>
                  <a:cxn ang="0">
                    <a:pos x="348" y="108"/>
                  </a:cxn>
                  <a:cxn ang="0">
                    <a:pos x="360" y="108"/>
                  </a:cxn>
                  <a:cxn ang="0">
                    <a:pos x="360" y="114"/>
                  </a:cxn>
                  <a:cxn ang="0">
                    <a:pos x="354" y="114"/>
                  </a:cxn>
                  <a:cxn ang="0">
                    <a:pos x="354" y="120"/>
                  </a:cxn>
                  <a:cxn ang="0">
                    <a:pos x="330" y="108"/>
                  </a:cxn>
                  <a:cxn ang="0">
                    <a:pos x="366" y="138"/>
                  </a:cxn>
                  <a:cxn ang="0">
                    <a:pos x="360" y="138"/>
                  </a:cxn>
                  <a:cxn ang="0">
                    <a:pos x="330" y="120"/>
                  </a:cxn>
                  <a:cxn ang="0">
                    <a:pos x="330" y="126"/>
                  </a:cxn>
                  <a:cxn ang="0">
                    <a:pos x="342" y="132"/>
                  </a:cxn>
                  <a:cxn ang="0">
                    <a:pos x="360" y="144"/>
                  </a:cxn>
                  <a:cxn ang="0">
                    <a:pos x="384" y="138"/>
                  </a:cxn>
                  <a:cxn ang="0">
                    <a:pos x="390" y="162"/>
                  </a:cxn>
                </a:cxnLst>
                <a:rect l="0" t="0" r="r" b="b"/>
                <a:pathLst>
                  <a:path w="390" h="222">
                    <a:moveTo>
                      <a:pt x="390" y="162"/>
                    </a:moveTo>
                    <a:lnTo>
                      <a:pt x="384" y="156"/>
                    </a:lnTo>
                    <a:lnTo>
                      <a:pt x="390" y="162"/>
                    </a:lnTo>
                    <a:lnTo>
                      <a:pt x="384" y="162"/>
                    </a:lnTo>
                    <a:lnTo>
                      <a:pt x="102" y="210"/>
                    </a:lnTo>
                    <a:lnTo>
                      <a:pt x="0" y="222"/>
                    </a:lnTo>
                    <a:lnTo>
                      <a:pt x="24" y="210"/>
                    </a:lnTo>
                    <a:lnTo>
                      <a:pt x="78" y="150"/>
                    </a:lnTo>
                    <a:lnTo>
                      <a:pt x="84" y="168"/>
                    </a:lnTo>
                    <a:lnTo>
                      <a:pt x="96" y="174"/>
                    </a:lnTo>
                    <a:lnTo>
                      <a:pt x="156" y="150"/>
                    </a:lnTo>
                    <a:lnTo>
                      <a:pt x="162" y="132"/>
                    </a:lnTo>
                    <a:lnTo>
                      <a:pt x="156" y="132"/>
                    </a:lnTo>
                    <a:lnTo>
                      <a:pt x="180" y="66"/>
                    </a:lnTo>
                    <a:lnTo>
                      <a:pt x="198" y="72"/>
                    </a:lnTo>
                    <a:lnTo>
                      <a:pt x="204" y="48"/>
                    </a:lnTo>
                    <a:lnTo>
                      <a:pt x="216" y="48"/>
                    </a:lnTo>
                    <a:lnTo>
                      <a:pt x="234" y="18"/>
                    </a:lnTo>
                    <a:lnTo>
                      <a:pt x="234" y="0"/>
                    </a:lnTo>
                    <a:lnTo>
                      <a:pt x="264" y="18"/>
                    </a:lnTo>
                    <a:lnTo>
                      <a:pt x="264" y="6"/>
                    </a:lnTo>
                    <a:lnTo>
                      <a:pt x="300" y="24"/>
                    </a:lnTo>
                    <a:lnTo>
                      <a:pt x="306" y="30"/>
                    </a:lnTo>
                    <a:lnTo>
                      <a:pt x="294" y="54"/>
                    </a:lnTo>
                    <a:lnTo>
                      <a:pt x="300" y="60"/>
                    </a:lnTo>
                    <a:lnTo>
                      <a:pt x="306" y="60"/>
                    </a:lnTo>
                    <a:lnTo>
                      <a:pt x="318" y="66"/>
                    </a:lnTo>
                    <a:lnTo>
                      <a:pt x="354" y="78"/>
                    </a:lnTo>
                    <a:lnTo>
                      <a:pt x="354" y="96"/>
                    </a:lnTo>
                    <a:lnTo>
                      <a:pt x="318" y="78"/>
                    </a:lnTo>
                    <a:lnTo>
                      <a:pt x="342" y="102"/>
                    </a:lnTo>
                    <a:lnTo>
                      <a:pt x="360" y="102"/>
                    </a:lnTo>
                    <a:lnTo>
                      <a:pt x="348" y="108"/>
                    </a:lnTo>
                    <a:lnTo>
                      <a:pt x="360" y="108"/>
                    </a:lnTo>
                    <a:lnTo>
                      <a:pt x="360" y="114"/>
                    </a:lnTo>
                    <a:lnTo>
                      <a:pt x="354" y="114"/>
                    </a:lnTo>
                    <a:lnTo>
                      <a:pt x="354" y="120"/>
                    </a:lnTo>
                    <a:lnTo>
                      <a:pt x="330" y="108"/>
                    </a:lnTo>
                    <a:lnTo>
                      <a:pt x="366" y="138"/>
                    </a:lnTo>
                    <a:lnTo>
                      <a:pt x="360" y="138"/>
                    </a:lnTo>
                    <a:lnTo>
                      <a:pt x="330" y="120"/>
                    </a:lnTo>
                    <a:lnTo>
                      <a:pt x="330" y="126"/>
                    </a:lnTo>
                    <a:lnTo>
                      <a:pt x="342" y="132"/>
                    </a:lnTo>
                    <a:lnTo>
                      <a:pt x="360" y="144"/>
                    </a:lnTo>
                    <a:lnTo>
                      <a:pt x="384" y="138"/>
                    </a:lnTo>
                    <a:lnTo>
                      <a:pt x="390" y="162"/>
                    </a:lnTo>
                    <a:close/>
                  </a:path>
                </a:pathLst>
              </a:custGeom>
              <a:solidFill>
                <a:srgbClr val="FFAA00"/>
              </a:solidFill>
              <a:ln w="9525">
                <a:solidFill>
                  <a:srgbClr val="FFAA00"/>
                </a:solidFill>
                <a:prstDash val="solid"/>
                <a:round/>
                <a:headEnd/>
                <a:tailEnd/>
              </a:ln>
            </p:spPr>
            <p:txBody>
              <a:bodyPr/>
              <a:lstStyle/>
              <a:p>
                <a:endParaRPr lang="en-US"/>
              </a:p>
            </p:txBody>
          </p:sp>
          <p:sp>
            <p:nvSpPr>
              <p:cNvPr id="365039" name="Freeform 495"/>
              <p:cNvSpPr>
                <a:spLocks noChangeAspect="1"/>
              </p:cNvSpPr>
              <p:nvPr/>
            </p:nvSpPr>
            <p:spPr bwMode="auto">
              <a:xfrm>
                <a:off x="2070" y="2148"/>
                <a:ext cx="390" cy="222"/>
              </a:xfrm>
              <a:custGeom>
                <a:avLst/>
                <a:gdLst/>
                <a:ahLst/>
                <a:cxnLst>
                  <a:cxn ang="0">
                    <a:pos x="390" y="162"/>
                  </a:cxn>
                  <a:cxn ang="0">
                    <a:pos x="384" y="156"/>
                  </a:cxn>
                  <a:cxn ang="0">
                    <a:pos x="390" y="162"/>
                  </a:cxn>
                  <a:cxn ang="0">
                    <a:pos x="384" y="162"/>
                  </a:cxn>
                  <a:cxn ang="0">
                    <a:pos x="102" y="210"/>
                  </a:cxn>
                  <a:cxn ang="0">
                    <a:pos x="0" y="222"/>
                  </a:cxn>
                  <a:cxn ang="0">
                    <a:pos x="24" y="210"/>
                  </a:cxn>
                  <a:cxn ang="0">
                    <a:pos x="78" y="150"/>
                  </a:cxn>
                  <a:cxn ang="0">
                    <a:pos x="84" y="168"/>
                  </a:cxn>
                  <a:cxn ang="0">
                    <a:pos x="96" y="174"/>
                  </a:cxn>
                  <a:cxn ang="0">
                    <a:pos x="156" y="150"/>
                  </a:cxn>
                  <a:cxn ang="0">
                    <a:pos x="162" y="132"/>
                  </a:cxn>
                  <a:cxn ang="0">
                    <a:pos x="156" y="132"/>
                  </a:cxn>
                  <a:cxn ang="0">
                    <a:pos x="180" y="66"/>
                  </a:cxn>
                  <a:cxn ang="0">
                    <a:pos x="198" y="72"/>
                  </a:cxn>
                  <a:cxn ang="0">
                    <a:pos x="204" y="48"/>
                  </a:cxn>
                  <a:cxn ang="0">
                    <a:pos x="216" y="48"/>
                  </a:cxn>
                  <a:cxn ang="0">
                    <a:pos x="234" y="18"/>
                  </a:cxn>
                  <a:cxn ang="0">
                    <a:pos x="234" y="0"/>
                  </a:cxn>
                  <a:cxn ang="0">
                    <a:pos x="264" y="18"/>
                  </a:cxn>
                  <a:cxn ang="0">
                    <a:pos x="264" y="6"/>
                  </a:cxn>
                  <a:cxn ang="0">
                    <a:pos x="300" y="24"/>
                  </a:cxn>
                  <a:cxn ang="0">
                    <a:pos x="306" y="30"/>
                  </a:cxn>
                  <a:cxn ang="0">
                    <a:pos x="294" y="54"/>
                  </a:cxn>
                  <a:cxn ang="0">
                    <a:pos x="300" y="60"/>
                  </a:cxn>
                  <a:cxn ang="0">
                    <a:pos x="306" y="60"/>
                  </a:cxn>
                  <a:cxn ang="0">
                    <a:pos x="318" y="66"/>
                  </a:cxn>
                  <a:cxn ang="0">
                    <a:pos x="354" y="78"/>
                  </a:cxn>
                  <a:cxn ang="0">
                    <a:pos x="354" y="96"/>
                  </a:cxn>
                  <a:cxn ang="0">
                    <a:pos x="318" y="78"/>
                  </a:cxn>
                  <a:cxn ang="0">
                    <a:pos x="342" y="102"/>
                  </a:cxn>
                  <a:cxn ang="0">
                    <a:pos x="360" y="102"/>
                  </a:cxn>
                  <a:cxn ang="0">
                    <a:pos x="348" y="108"/>
                  </a:cxn>
                  <a:cxn ang="0">
                    <a:pos x="360" y="108"/>
                  </a:cxn>
                  <a:cxn ang="0">
                    <a:pos x="360" y="114"/>
                  </a:cxn>
                  <a:cxn ang="0">
                    <a:pos x="354" y="114"/>
                  </a:cxn>
                  <a:cxn ang="0">
                    <a:pos x="354" y="120"/>
                  </a:cxn>
                  <a:cxn ang="0">
                    <a:pos x="330" y="108"/>
                  </a:cxn>
                  <a:cxn ang="0">
                    <a:pos x="366" y="138"/>
                  </a:cxn>
                  <a:cxn ang="0">
                    <a:pos x="360" y="138"/>
                  </a:cxn>
                  <a:cxn ang="0">
                    <a:pos x="330" y="120"/>
                  </a:cxn>
                  <a:cxn ang="0">
                    <a:pos x="330" y="126"/>
                  </a:cxn>
                  <a:cxn ang="0">
                    <a:pos x="342" y="132"/>
                  </a:cxn>
                  <a:cxn ang="0">
                    <a:pos x="360" y="144"/>
                  </a:cxn>
                  <a:cxn ang="0">
                    <a:pos x="384" y="138"/>
                  </a:cxn>
                  <a:cxn ang="0">
                    <a:pos x="390" y="162"/>
                  </a:cxn>
                  <a:cxn ang="0">
                    <a:pos x="390" y="168"/>
                  </a:cxn>
                </a:cxnLst>
                <a:rect l="0" t="0" r="r" b="b"/>
                <a:pathLst>
                  <a:path w="390" h="222">
                    <a:moveTo>
                      <a:pt x="390" y="162"/>
                    </a:moveTo>
                    <a:lnTo>
                      <a:pt x="384" y="156"/>
                    </a:lnTo>
                    <a:lnTo>
                      <a:pt x="390" y="162"/>
                    </a:lnTo>
                    <a:lnTo>
                      <a:pt x="384" y="162"/>
                    </a:lnTo>
                    <a:lnTo>
                      <a:pt x="102" y="210"/>
                    </a:lnTo>
                    <a:lnTo>
                      <a:pt x="0" y="222"/>
                    </a:lnTo>
                    <a:lnTo>
                      <a:pt x="24" y="210"/>
                    </a:lnTo>
                    <a:lnTo>
                      <a:pt x="78" y="150"/>
                    </a:lnTo>
                    <a:lnTo>
                      <a:pt x="84" y="168"/>
                    </a:lnTo>
                    <a:lnTo>
                      <a:pt x="96" y="174"/>
                    </a:lnTo>
                    <a:lnTo>
                      <a:pt x="156" y="150"/>
                    </a:lnTo>
                    <a:lnTo>
                      <a:pt x="162" y="132"/>
                    </a:lnTo>
                    <a:lnTo>
                      <a:pt x="156" y="132"/>
                    </a:lnTo>
                    <a:lnTo>
                      <a:pt x="180" y="66"/>
                    </a:lnTo>
                    <a:lnTo>
                      <a:pt x="198" y="72"/>
                    </a:lnTo>
                    <a:lnTo>
                      <a:pt x="204" y="48"/>
                    </a:lnTo>
                    <a:lnTo>
                      <a:pt x="216" y="48"/>
                    </a:lnTo>
                    <a:lnTo>
                      <a:pt x="234" y="18"/>
                    </a:lnTo>
                    <a:lnTo>
                      <a:pt x="234" y="0"/>
                    </a:lnTo>
                    <a:lnTo>
                      <a:pt x="264" y="18"/>
                    </a:lnTo>
                    <a:lnTo>
                      <a:pt x="264" y="6"/>
                    </a:lnTo>
                    <a:lnTo>
                      <a:pt x="300" y="24"/>
                    </a:lnTo>
                    <a:lnTo>
                      <a:pt x="306" y="30"/>
                    </a:lnTo>
                    <a:lnTo>
                      <a:pt x="294" y="54"/>
                    </a:lnTo>
                    <a:lnTo>
                      <a:pt x="300" y="60"/>
                    </a:lnTo>
                    <a:lnTo>
                      <a:pt x="306" y="60"/>
                    </a:lnTo>
                    <a:lnTo>
                      <a:pt x="318" y="66"/>
                    </a:lnTo>
                    <a:lnTo>
                      <a:pt x="354" y="78"/>
                    </a:lnTo>
                    <a:lnTo>
                      <a:pt x="354" y="96"/>
                    </a:lnTo>
                    <a:lnTo>
                      <a:pt x="318" y="78"/>
                    </a:lnTo>
                    <a:lnTo>
                      <a:pt x="342" y="102"/>
                    </a:lnTo>
                    <a:lnTo>
                      <a:pt x="360" y="102"/>
                    </a:lnTo>
                    <a:lnTo>
                      <a:pt x="348" y="108"/>
                    </a:lnTo>
                    <a:lnTo>
                      <a:pt x="360" y="108"/>
                    </a:lnTo>
                    <a:lnTo>
                      <a:pt x="360" y="114"/>
                    </a:lnTo>
                    <a:lnTo>
                      <a:pt x="354" y="114"/>
                    </a:lnTo>
                    <a:lnTo>
                      <a:pt x="354" y="120"/>
                    </a:lnTo>
                    <a:lnTo>
                      <a:pt x="330" y="108"/>
                    </a:lnTo>
                    <a:lnTo>
                      <a:pt x="366" y="138"/>
                    </a:lnTo>
                    <a:lnTo>
                      <a:pt x="360" y="138"/>
                    </a:lnTo>
                    <a:lnTo>
                      <a:pt x="330" y="120"/>
                    </a:lnTo>
                    <a:lnTo>
                      <a:pt x="330" y="126"/>
                    </a:lnTo>
                    <a:lnTo>
                      <a:pt x="342" y="132"/>
                    </a:lnTo>
                    <a:lnTo>
                      <a:pt x="360" y="144"/>
                    </a:lnTo>
                    <a:lnTo>
                      <a:pt x="384" y="138"/>
                    </a:lnTo>
                    <a:lnTo>
                      <a:pt x="390" y="162"/>
                    </a:lnTo>
                    <a:lnTo>
                      <a:pt x="390" y="168"/>
                    </a:lnTo>
                  </a:path>
                </a:pathLst>
              </a:custGeom>
              <a:noFill/>
              <a:ln w="9525">
                <a:solidFill>
                  <a:srgbClr val="000000"/>
                </a:solidFill>
                <a:prstDash val="solid"/>
                <a:round/>
                <a:headEnd/>
                <a:tailEnd/>
              </a:ln>
            </p:spPr>
            <p:txBody>
              <a:bodyPr/>
              <a:lstStyle/>
              <a:p>
                <a:endParaRPr lang="en-US"/>
              </a:p>
            </p:txBody>
          </p:sp>
          <p:sp>
            <p:nvSpPr>
              <p:cNvPr id="365040" name="Freeform 496"/>
              <p:cNvSpPr>
                <a:spLocks noChangeAspect="1"/>
              </p:cNvSpPr>
              <p:nvPr/>
            </p:nvSpPr>
            <p:spPr bwMode="auto">
              <a:xfrm>
                <a:off x="210" y="1458"/>
                <a:ext cx="342" cy="246"/>
              </a:xfrm>
              <a:custGeom>
                <a:avLst/>
                <a:gdLst/>
                <a:ahLst/>
                <a:cxnLst>
                  <a:cxn ang="0">
                    <a:pos x="24" y="162"/>
                  </a:cxn>
                  <a:cxn ang="0">
                    <a:pos x="0" y="150"/>
                  </a:cxn>
                  <a:cxn ang="0">
                    <a:pos x="6" y="126"/>
                  </a:cxn>
                  <a:cxn ang="0">
                    <a:pos x="6" y="144"/>
                  </a:cxn>
                  <a:cxn ang="0">
                    <a:pos x="18" y="126"/>
                  </a:cxn>
                  <a:cxn ang="0">
                    <a:pos x="6" y="126"/>
                  </a:cxn>
                  <a:cxn ang="0">
                    <a:pos x="12" y="108"/>
                  </a:cxn>
                  <a:cxn ang="0">
                    <a:pos x="12" y="108"/>
                  </a:cxn>
                  <a:cxn ang="0">
                    <a:pos x="12" y="54"/>
                  </a:cxn>
                  <a:cxn ang="0">
                    <a:pos x="6" y="36"/>
                  </a:cxn>
                  <a:cxn ang="0">
                    <a:pos x="12" y="12"/>
                  </a:cxn>
                  <a:cxn ang="0">
                    <a:pos x="42" y="36"/>
                  </a:cxn>
                  <a:cxn ang="0">
                    <a:pos x="72" y="48"/>
                  </a:cxn>
                  <a:cxn ang="0">
                    <a:pos x="84" y="60"/>
                  </a:cxn>
                  <a:cxn ang="0">
                    <a:pos x="84" y="54"/>
                  </a:cxn>
                  <a:cxn ang="0">
                    <a:pos x="90" y="60"/>
                  </a:cxn>
                  <a:cxn ang="0">
                    <a:pos x="90" y="72"/>
                  </a:cxn>
                  <a:cxn ang="0">
                    <a:pos x="78" y="72"/>
                  </a:cxn>
                  <a:cxn ang="0">
                    <a:pos x="60" y="96"/>
                  </a:cxn>
                  <a:cxn ang="0">
                    <a:pos x="60" y="96"/>
                  </a:cxn>
                  <a:cxn ang="0">
                    <a:pos x="90" y="72"/>
                  </a:cxn>
                  <a:cxn ang="0">
                    <a:pos x="90" y="66"/>
                  </a:cxn>
                  <a:cxn ang="0">
                    <a:pos x="96" y="72"/>
                  </a:cxn>
                  <a:cxn ang="0">
                    <a:pos x="96" y="78"/>
                  </a:cxn>
                  <a:cxn ang="0">
                    <a:pos x="84" y="84"/>
                  </a:cxn>
                  <a:cxn ang="0">
                    <a:pos x="90" y="96"/>
                  </a:cxn>
                  <a:cxn ang="0">
                    <a:pos x="84" y="108"/>
                  </a:cxn>
                  <a:cxn ang="0">
                    <a:pos x="84" y="102"/>
                  </a:cxn>
                  <a:cxn ang="0">
                    <a:pos x="72" y="114"/>
                  </a:cxn>
                  <a:cxn ang="0">
                    <a:pos x="72" y="96"/>
                  </a:cxn>
                  <a:cxn ang="0">
                    <a:pos x="60" y="108"/>
                  </a:cxn>
                  <a:cxn ang="0">
                    <a:pos x="66" y="120"/>
                  </a:cxn>
                  <a:cxn ang="0">
                    <a:pos x="96" y="108"/>
                  </a:cxn>
                  <a:cxn ang="0">
                    <a:pos x="96" y="84"/>
                  </a:cxn>
                  <a:cxn ang="0">
                    <a:pos x="108" y="66"/>
                  </a:cxn>
                  <a:cxn ang="0">
                    <a:pos x="96" y="36"/>
                  </a:cxn>
                  <a:cxn ang="0">
                    <a:pos x="108" y="30"/>
                  </a:cxn>
                  <a:cxn ang="0">
                    <a:pos x="102" y="0"/>
                  </a:cxn>
                  <a:cxn ang="0">
                    <a:pos x="342" y="60"/>
                  </a:cxn>
                  <a:cxn ang="0">
                    <a:pos x="300" y="246"/>
                  </a:cxn>
                  <a:cxn ang="0">
                    <a:pos x="216" y="228"/>
                  </a:cxn>
                  <a:cxn ang="0">
                    <a:pos x="114" y="228"/>
                  </a:cxn>
                  <a:cxn ang="0">
                    <a:pos x="84" y="210"/>
                  </a:cxn>
                  <a:cxn ang="0">
                    <a:pos x="60" y="216"/>
                  </a:cxn>
                  <a:cxn ang="0">
                    <a:pos x="42" y="204"/>
                  </a:cxn>
                  <a:cxn ang="0">
                    <a:pos x="42" y="174"/>
                  </a:cxn>
                  <a:cxn ang="0">
                    <a:pos x="24" y="162"/>
                  </a:cxn>
                </a:cxnLst>
                <a:rect l="0" t="0" r="r" b="b"/>
                <a:pathLst>
                  <a:path w="342" h="246">
                    <a:moveTo>
                      <a:pt x="24" y="162"/>
                    </a:moveTo>
                    <a:lnTo>
                      <a:pt x="0" y="150"/>
                    </a:lnTo>
                    <a:lnTo>
                      <a:pt x="6" y="126"/>
                    </a:lnTo>
                    <a:lnTo>
                      <a:pt x="6" y="144"/>
                    </a:lnTo>
                    <a:lnTo>
                      <a:pt x="18" y="126"/>
                    </a:lnTo>
                    <a:lnTo>
                      <a:pt x="6" y="126"/>
                    </a:lnTo>
                    <a:lnTo>
                      <a:pt x="12" y="108"/>
                    </a:lnTo>
                    <a:lnTo>
                      <a:pt x="12" y="108"/>
                    </a:lnTo>
                    <a:lnTo>
                      <a:pt x="12" y="54"/>
                    </a:lnTo>
                    <a:lnTo>
                      <a:pt x="6" y="36"/>
                    </a:lnTo>
                    <a:lnTo>
                      <a:pt x="12" y="12"/>
                    </a:lnTo>
                    <a:lnTo>
                      <a:pt x="42" y="36"/>
                    </a:lnTo>
                    <a:lnTo>
                      <a:pt x="72" y="48"/>
                    </a:lnTo>
                    <a:lnTo>
                      <a:pt x="84" y="60"/>
                    </a:lnTo>
                    <a:lnTo>
                      <a:pt x="84" y="54"/>
                    </a:lnTo>
                    <a:lnTo>
                      <a:pt x="90" y="60"/>
                    </a:lnTo>
                    <a:lnTo>
                      <a:pt x="90" y="72"/>
                    </a:lnTo>
                    <a:lnTo>
                      <a:pt x="78" y="72"/>
                    </a:lnTo>
                    <a:lnTo>
                      <a:pt x="60" y="96"/>
                    </a:lnTo>
                    <a:lnTo>
                      <a:pt x="60" y="96"/>
                    </a:lnTo>
                    <a:lnTo>
                      <a:pt x="90" y="72"/>
                    </a:lnTo>
                    <a:lnTo>
                      <a:pt x="90" y="66"/>
                    </a:lnTo>
                    <a:lnTo>
                      <a:pt x="96" y="72"/>
                    </a:lnTo>
                    <a:lnTo>
                      <a:pt x="96" y="78"/>
                    </a:lnTo>
                    <a:lnTo>
                      <a:pt x="84" y="84"/>
                    </a:lnTo>
                    <a:lnTo>
                      <a:pt x="90" y="96"/>
                    </a:lnTo>
                    <a:lnTo>
                      <a:pt x="84" y="108"/>
                    </a:lnTo>
                    <a:lnTo>
                      <a:pt x="84" y="102"/>
                    </a:lnTo>
                    <a:lnTo>
                      <a:pt x="72" y="114"/>
                    </a:lnTo>
                    <a:lnTo>
                      <a:pt x="72" y="96"/>
                    </a:lnTo>
                    <a:lnTo>
                      <a:pt x="60" y="108"/>
                    </a:lnTo>
                    <a:lnTo>
                      <a:pt x="66" y="120"/>
                    </a:lnTo>
                    <a:lnTo>
                      <a:pt x="96" y="108"/>
                    </a:lnTo>
                    <a:lnTo>
                      <a:pt x="96" y="84"/>
                    </a:lnTo>
                    <a:lnTo>
                      <a:pt x="108" y="66"/>
                    </a:lnTo>
                    <a:lnTo>
                      <a:pt x="96" y="36"/>
                    </a:lnTo>
                    <a:lnTo>
                      <a:pt x="108" y="30"/>
                    </a:lnTo>
                    <a:lnTo>
                      <a:pt x="102" y="0"/>
                    </a:lnTo>
                    <a:lnTo>
                      <a:pt x="342" y="60"/>
                    </a:lnTo>
                    <a:lnTo>
                      <a:pt x="300" y="246"/>
                    </a:lnTo>
                    <a:lnTo>
                      <a:pt x="216" y="228"/>
                    </a:lnTo>
                    <a:lnTo>
                      <a:pt x="114" y="228"/>
                    </a:lnTo>
                    <a:lnTo>
                      <a:pt x="84" y="210"/>
                    </a:lnTo>
                    <a:lnTo>
                      <a:pt x="60" y="216"/>
                    </a:lnTo>
                    <a:lnTo>
                      <a:pt x="42" y="204"/>
                    </a:lnTo>
                    <a:lnTo>
                      <a:pt x="42" y="174"/>
                    </a:lnTo>
                    <a:lnTo>
                      <a:pt x="24" y="162"/>
                    </a:lnTo>
                    <a:close/>
                  </a:path>
                </a:pathLst>
              </a:custGeom>
              <a:solidFill>
                <a:srgbClr val="FF8C00"/>
              </a:solidFill>
              <a:ln w="9525">
                <a:solidFill>
                  <a:srgbClr val="FF8C00"/>
                </a:solidFill>
                <a:prstDash val="solid"/>
                <a:round/>
                <a:headEnd/>
                <a:tailEnd/>
              </a:ln>
            </p:spPr>
            <p:txBody>
              <a:bodyPr/>
              <a:lstStyle/>
              <a:p>
                <a:endParaRPr lang="en-US"/>
              </a:p>
            </p:txBody>
          </p:sp>
          <p:sp>
            <p:nvSpPr>
              <p:cNvPr id="365041" name="Freeform 497"/>
              <p:cNvSpPr>
                <a:spLocks noChangeAspect="1"/>
              </p:cNvSpPr>
              <p:nvPr/>
            </p:nvSpPr>
            <p:spPr bwMode="auto">
              <a:xfrm>
                <a:off x="210" y="1458"/>
                <a:ext cx="342" cy="246"/>
              </a:xfrm>
              <a:custGeom>
                <a:avLst/>
                <a:gdLst/>
                <a:ahLst/>
                <a:cxnLst>
                  <a:cxn ang="0">
                    <a:pos x="24" y="162"/>
                  </a:cxn>
                  <a:cxn ang="0">
                    <a:pos x="0" y="150"/>
                  </a:cxn>
                  <a:cxn ang="0">
                    <a:pos x="6" y="126"/>
                  </a:cxn>
                  <a:cxn ang="0">
                    <a:pos x="6" y="144"/>
                  </a:cxn>
                  <a:cxn ang="0">
                    <a:pos x="18" y="126"/>
                  </a:cxn>
                  <a:cxn ang="0">
                    <a:pos x="6" y="126"/>
                  </a:cxn>
                  <a:cxn ang="0">
                    <a:pos x="12" y="108"/>
                  </a:cxn>
                  <a:cxn ang="0">
                    <a:pos x="24" y="108"/>
                  </a:cxn>
                  <a:cxn ang="0">
                    <a:pos x="12" y="108"/>
                  </a:cxn>
                  <a:cxn ang="0">
                    <a:pos x="12" y="54"/>
                  </a:cxn>
                  <a:cxn ang="0">
                    <a:pos x="6" y="36"/>
                  </a:cxn>
                  <a:cxn ang="0">
                    <a:pos x="12" y="12"/>
                  </a:cxn>
                  <a:cxn ang="0">
                    <a:pos x="42" y="36"/>
                  </a:cxn>
                  <a:cxn ang="0">
                    <a:pos x="72" y="48"/>
                  </a:cxn>
                  <a:cxn ang="0">
                    <a:pos x="84" y="60"/>
                  </a:cxn>
                  <a:cxn ang="0">
                    <a:pos x="84" y="54"/>
                  </a:cxn>
                  <a:cxn ang="0">
                    <a:pos x="90" y="60"/>
                  </a:cxn>
                  <a:cxn ang="0">
                    <a:pos x="90" y="72"/>
                  </a:cxn>
                  <a:cxn ang="0">
                    <a:pos x="78" y="72"/>
                  </a:cxn>
                  <a:cxn ang="0">
                    <a:pos x="60" y="96"/>
                  </a:cxn>
                  <a:cxn ang="0">
                    <a:pos x="72" y="96"/>
                  </a:cxn>
                  <a:cxn ang="0">
                    <a:pos x="60" y="96"/>
                  </a:cxn>
                  <a:cxn ang="0">
                    <a:pos x="90" y="72"/>
                  </a:cxn>
                  <a:cxn ang="0">
                    <a:pos x="90" y="66"/>
                  </a:cxn>
                  <a:cxn ang="0">
                    <a:pos x="96" y="72"/>
                  </a:cxn>
                  <a:cxn ang="0">
                    <a:pos x="96" y="78"/>
                  </a:cxn>
                  <a:cxn ang="0">
                    <a:pos x="84" y="84"/>
                  </a:cxn>
                  <a:cxn ang="0">
                    <a:pos x="90" y="96"/>
                  </a:cxn>
                  <a:cxn ang="0">
                    <a:pos x="84" y="108"/>
                  </a:cxn>
                  <a:cxn ang="0">
                    <a:pos x="84" y="102"/>
                  </a:cxn>
                  <a:cxn ang="0">
                    <a:pos x="72" y="114"/>
                  </a:cxn>
                  <a:cxn ang="0">
                    <a:pos x="72" y="96"/>
                  </a:cxn>
                  <a:cxn ang="0">
                    <a:pos x="60" y="108"/>
                  </a:cxn>
                  <a:cxn ang="0">
                    <a:pos x="66" y="120"/>
                  </a:cxn>
                  <a:cxn ang="0">
                    <a:pos x="96" y="108"/>
                  </a:cxn>
                  <a:cxn ang="0">
                    <a:pos x="96" y="84"/>
                  </a:cxn>
                  <a:cxn ang="0">
                    <a:pos x="108" y="66"/>
                  </a:cxn>
                  <a:cxn ang="0">
                    <a:pos x="96" y="36"/>
                  </a:cxn>
                  <a:cxn ang="0">
                    <a:pos x="108" y="30"/>
                  </a:cxn>
                  <a:cxn ang="0">
                    <a:pos x="102" y="0"/>
                  </a:cxn>
                  <a:cxn ang="0">
                    <a:pos x="342" y="60"/>
                  </a:cxn>
                  <a:cxn ang="0">
                    <a:pos x="300" y="246"/>
                  </a:cxn>
                  <a:cxn ang="0">
                    <a:pos x="216" y="228"/>
                  </a:cxn>
                  <a:cxn ang="0">
                    <a:pos x="114" y="228"/>
                  </a:cxn>
                  <a:cxn ang="0">
                    <a:pos x="84" y="210"/>
                  </a:cxn>
                  <a:cxn ang="0">
                    <a:pos x="60" y="216"/>
                  </a:cxn>
                  <a:cxn ang="0">
                    <a:pos x="42" y="204"/>
                  </a:cxn>
                  <a:cxn ang="0">
                    <a:pos x="42" y="174"/>
                  </a:cxn>
                  <a:cxn ang="0">
                    <a:pos x="24" y="162"/>
                  </a:cxn>
                  <a:cxn ang="0">
                    <a:pos x="24" y="168"/>
                  </a:cxn>
                </a:cxnLst>
                <a:rect l="0" t="0" r="r" b="b"/>
                <a:pathLst>
                  <a:path w="342" h="246">
                    <a:moveTo>
                      <a:pt x="24" y="162"/>
                    </a:moveTo>
                    <a:lnTo>
                      <a:pt x="0" y="150"/>
                    </a:lnTo>
                    <a:lnTo>
                      <a:pt x="6" y="126"/>
                    </a:lnTo>
                    <a:lnTo>
                      <a:pt x="6" y="144"/>
                    </a:lnTo>
                    <a:lnTo>
                      <a:pt x="18" y="126"/>
                    </a:lnTo>
                    <a:lnTo>
                      <a:pt x="6" y="126"/>
                    </a:lnTo>
                    <a:lnTo>
                      <a:pt x="12" y="108"/>
                    </a:lnTo>
                    <a:lnTo>
                      <a:pt x="24" y="108"/>
                    </a:lnTo>
                    <a:lnTo>
                      <a:pt x="12" y="108"/>
                    </a:lnTo>
                    <a:lnTo>
                      <a:pt x="12" y="54"/>
                    </a:lnTo>
                    <a:lnTo>
                      <a:pt x="6" y="36"/>
                    </a:lnTo>
                    <a:lnTo>
                      <a:pt x="12" y="12"/>
                    </a:lnTo>
                    <a:lnTo>
                      <a:pt x="42" y="36"/>
                    </a:lnTo>
                    <a:lnTo>
                      <a:pt x="72" y="48"/>
                    </a:lnTo>
                    <a:lnTo>
                      <a:pt x="84" y="60"/>
                    </a:lnTo>
                    <a:lnTo>
                      <a:pt x="84" y="54"/>
                    </a:lnTo>
                    <a:lnTo>
                      <a:pt x="90" y="60"/>
                    </a:lnTo>
                    <a:lnTo>
                      <a:pt x="90" y="72"/>
                    </a:lnTo>
                    <a:lnTo>
                      <a:pt x="78" y="72"/>
                    </a:lnTo>
                    <a:lnTo>
                      <a:pt x="60" y="96"/>
                    </a:lnTo>
                    <a:lnTo>
                      <a:pt x="72" y="96"/>
                    </a:lnTo>
                    <a:lnTo>
                      <a:pt x="60" y="96"/>
                    </a:lnTo>
                    <a:lnTo>
                      <a:pt x="90" y="72"/>
                    </a:lnTo>
                    <a:lnTo>
                      <a:pt x="90" y="66"/>
                    </a:lnTo>
                    <a:lnTo>
                      <a:pt x="96" y="72"/>
                    </a:lnTo>
                    <a:lnTo>
                      <a:pt x="96" y="78"/>
                    </a:lnTo>
                    <a:lnTo>
                      <a:pt x="84" y="84"/>
                    </a:lnTo>
                    <a:lnTo>
                      <a:pt x="90" y="96"/>
                    </a:lnTo>
                    <a:lnTo>
                      <a:pt x="84" y="108"/>
                    </a:lnTo>
                    <a:lnTo>
                      <a:pt x="84" y="102"/>
                    </a:lnTo>
                    <a:lnTo>
                      <a:pt x="72" y="114"/>
                    </a:lnTo>
                    <a:lnTo>
                      <a:pt x="72" y="96"/>
                    </a:lnTo>
                    <a:lnTo>
                      <a:pt x="60" y="108"/>
                    </a:lnTo>
                    <a:lnTo>
                      <a:pt x="66" y="120"/>
                    </a:lnTo>
                    <a:lnTo>
                      <a:pt x="96" y="108"/>
                    </a:lnTo>
                    <a:lnTo>
                      <a:pt x="96" y="84"/>
                    </a:lnTo>
                    <a:lnTo>
                      <a:pt x="108" y="66"/>
                    </a:lnTo>
                    <a:lnTo>
                      <a:pt x="96" y="36"/>
                    </a:lnTo>
                    <a:lnTo>
                      <a:pt x="108" y="30"/>
                    </a:lnTo>
                    <a:lnTo>
                      <a:pt x="102" y="0"/>
                    </a:lnTo>
                    <a:lnTo>
                      <a:pt x="342" y="60"/>
                    </a:lnTo>
                    <a:lnTo>
                      <a:pt x="300" y="246"/>
                    </a:lnTo>
                    <a:lnTo>
                      <a:pt x="216" y="228"/>
                    </a:lnTo>
                    <a:lnTo>
                      <a:pt x="114" y="228"/>
                    </a:lnTo>
                    <a:lnTo>
                      <a:pt x="84" y="210"/>
                    </a:lnTo>
                    <a:lnTo>
                      <a:pt x="60" y="216"/>
                    </a:lnTo>
                    <a:lnTo>
                      <a:pt x="42" y="204"/>
                    </a:lnTo>
                    <a:lnTo>
                      <a:pt x="42" y="174"/>
                    </a:lnTo>
                    <a:lnTo>
                      <a:pt x="24" y="162"/>
                    </a:lnTo>
                    <a:lnTo>
                      <a:pt x="24" y="168"/>
                    </a:lnTo>
                  </a:path>
                </a:pathLst>
              </a:custGeom>
              <a:noFill/>
              <a:ln w="9525">
                <a:solidFill>
                  <a:srgbClr val="000000"/>
                </a:solidFill>
                <a:prstDash val="solid"/>
                <a:round/>
                <a:headEnd/>
                <a:tailEnd/>
              </a:ln>
            </p:spPr>
            <p:txBody>
              <a:bodyPr/>
              <a:lstStyle/>
              <a:p>
                <a:endParaRPr lang="en-US"/>
              </a:p>
            </p:txBody>
          </p:sp>
          <p:sp>
            <p:nvSpPr>
              <p:cNvPr id="365042" name="Freeform 498"/>
              <p:cNvSpPr>
                <a:spLocks noChangeAspect="1"/>
              </p:cNvSpPr>
              <p:nvPr/>
            </p:nvSpPr>
            <p:spPr bwMode="auto">
              <a:xfrm>
                <a:off x="2106" y="2094"/>
                <a:ext cx="228" cy="228"/>
              </a:xfrm>
              <a:custGeom>
                <a:avLst/>
                <a:gdLst/>
                <a:ahLst/>
                <a:cxnLst>
                  <a:cxn ang="0">
                    <a:pos x="138" y="48"/>
                  </a:cxn>
                  <a:cxn ang="0">
                    <a:pos x="144" y="78"/>
                  </a:cxn>
                  <a:cxn ang="0">
                    <a:pos x="174" y="48"/>
                  </a:cxn>
                  <a:cxn ang="0">
                    <a:pos x="192" y="54"/>
                  </a:cxn>
                  <a:cxn ang="0">
                    <a:pos x="204" y="42"/>
                  </a:cxn>
                  <a:cxn ang="0">
                    <a:pos x="222" y="42"/>
                  </a:cxn>
                  <a:cxn ang="0">
                    <a:pos x="228" y="60"/>
                  </a:cxn>
                  <a:cxn ang="0">
                    <a:pos x="228" y="72"/>
                  </a:cxn>
                  <a:cxn ang="0">
                    <a:pos x="198" y="54"/>
                  </a:cxn>
                  <a:cxn ang="0">
                    <a:pos x="198" y="72"/>
                  </a:cxn>
                  <a:cxn ang="0">
                    <a:pos x="180" y="102"/>
                  </a:cxn>
                  <a:cxn ang="0">
                    <a:pos x="168" y="102"/>
                  </a:cxn>
                  <a:cxn ang="0">
                    <a:pos x="162" y="126"/>
                  </a:cxn>
                  <a:cxn ang="0">
                    <a:pos x="144" y="120"/>
                  </a:cxn>
                  <a:cxn ang="0">
                    <a:pos x="120" y="186"/>
                  </a:cxn>
                  <a:cxn ang="0">
                    <a:pos x="126" y="186"/>
                  </a:cxn>
                  <a:cxn ang="0">
                    <a:pos x="120" y="204"/>
                  </a:cxn>
                  <a:cxn ang="0">
                    <a:pos x="60" y="228"/>
                  </a:cxn>
                  <a:cxn ang="0">
                    <a:pos x="48" y="222"/>
                  </a:cxn>
                  <a:cxn ang="0">
                    <a:pos x="42" y="204"/>
                  </a:cxn>
                  <a:cxn ang="0">
                    <a:pos x="12" y="186"/>
                  </a:cxn>
                  <a:cxn ang="0">
                    <a:pos x="0" y="156"/>
                  </a:cxn>
                  <a:cxn ang="0">
                    <a:pos x="18" y="138"/>
                  </a:cxn>
                  <a:cxn ang="0">
                    <a:pos x="24" y="114"/>
                  </a:cxn>
                  <a:cxn ang="0">
                    <a:pos x="36" y="114"/>
                  </a:cxn>
                  <a:cxn ang="0">
                    <a:pos x="36" y="96"/>
                  </a:cxn>
                  <a:cxn ang="0">
                    <a:pos x="72" y="66"/>
                  </a:cxn>
                  <a:cxn ang="0">
                    <a:pos x="78" y="18"/>
                  </a:cxn>
                  <a:cxn ang="0">
                    <a:pos x="72" y="6"/>
                  </a:cxn>
                  <a:cxn ang="0">
                    <a:pos x="78" y="0"/>
                  </a:cxn>
                  <a:cxn ang="0">
                    <a:pos x="90" y="54"/>
                  </a:cxn>
                  <a:cxn ang="0">
                    <a:pos x="126" y="48"/>
                  </a:cxn>
                  <a:cxn ang="0">
                    <a:pos x="138" y="48"/>
                  </a:cxn>
                </a:cxnLst>
                <a:rect l="0" t="0" r="r" b="b"/>
                <a:pathLst>
                  <a:path w="228" h="228">
                    <a:moveTo>
                      <a:pt x="138" y="48"/>
                    </a:moveTo>
                    <a:lnTo>
                      <a:pt x="144" y="78"/>
                    </a:lnTo>
                    <a:lnTo>
                      <a:pt x="174" y="48"/>
                    </a:lnTo>
                    <a:lnTo>
                      <a:pt x="192" y="54"/>
                    </a:lnTo>
                    <a:lnTo>
                      <a:pt x="204" y="42"/>
                    </a:lnTo>
                    <a:lnTo>
                      <a:pt x="222" y="42"/>
                    </a:lnTo>
                    <a:lnTo>
                      <a:pt x="228" y="60"/>
                    </a:lnTo>
                    <a:lnTo>
                      <a:pt x="228" y="72"/>
                    </a:lnTo>
                    <a:lnTo>
                      <a:pt x="198" y="54"/>
                    </a:lnTo>
                    <a:lnTo>
                      <a:pt x="198" y="72"/>
                    </a:lnTo>
                    <a:lnTo>
                      <a:pt x="180" y="102"/>
                    </a:lnTo>
                    <a:lnTo>
                      <a:pt x="168" y="102"/>
                    </a:lnTo>
                    <a:lnTo>
                      <a:pt x="162" y="126"/>
                    </a:lnTo>
                    <a:lnTo>
                      <a:pt x="144" y="120"/>
                    </a:lnTo>
                    <a:lnTo>
                      <a:pt x="120" y="186"/>
                    </a:lnTo>
                    <a:lnTo>
                      <a:pt x="126" y="186"/>
                    </a:lnTo>
                    <a:lnTo>
                      <a:pt x="120" y="204"/>
                    </a:lnTo>
                    <a:lnTo>
                      <a:pt x="60" y="228"/>
                    </a:lnTo>
                    <a:lnTo>
                      <a:pt x="48" y="222"/>
                    </a:lnTo>
                    <a:lnTo>
                      <a:pt x="42" y="204"/>
                    </a:lnTo>
                    <a:lnTo>
                      <a:pt x="12" y="186"/>
                    </a:lnTo>
                    <a:lnTo>
                      <a:pt x="0" y="156"/>
                    </a:lnTo>
                    <a:lnTo>
                      <a:pt x="18" y="138"/>
                    </a:lnTo>
                    <a:lnTo>
                      <a:pt x="24" y="114"/>
                    </a:lnTo>
                    <a:lnTo>
                      <a:pt x="36" y="114"/>
                    </a:lnTo>
                    <a:lnTo>
                      <a:pt x="36" y="96"/>
                    </a:lnTo>
                    <a:lnTo>
                      <a:pt x="72" y="66"/>
                    </a:lnTo>
                    <a:lnTo>
                      <a:pt x="78" y="18"/>
                    </a:lnTo>
                    <a:lnTo>
                      <a:pt x="72" y="6"/>
                    </a:lnTo>
                    <a:lnTo>
                      <a:pt x="78" y="0"/>
                    </a:lnTo>
                    <a:lnTo>
                      <a:pt x="90" y="54"/>
                    </a:lnTo>
                    <a:lnTo>
                      <a:pt x="126" y="48"/>
                    </a:lnTo>
                    <a:lnTo>
                      <a:pt x="138" y="48"/>
                    </a:lnTo>
                    <a:close/>
                  </a:path>
                </a:pathLst>
              </a:custGeom>
              <a:solidFill>
                <a:srgbClr val="FF4500"/>
              </a:solidFill>
              <a:ln w="9525">
                <a:solidFill>
                  <a:srgbClr val="FF4500"/>
                </a:solidFill>
                <a:prstDash val="solid"/>
                <a:round/>
                <a:headEnd/>
                <a:tailEnd/>
              </a:ln>
            </p:spPr>
            <p:txBody>
              <a:bodyPr/>
              <a:lstStyle/>
              <a:p>
                <a:endParaRPr lang="en-US"/>
              </a:p>
            </p:txBody>
          </p:sp>
          <p:sp>
            <p:nvSpPr>
              <p:cNvPr id="365043" name="Freeform 499"/>
              <p:cNvSpPr>
                <a:spLocks noChangeAspect="1"/>
              </p:cNvSpPr>
              <p:nvPr/>
            </p:nvSpPr>
            <p:spPr bwMode="auto">
              <a:xfrm>
                <a:off x="2106" y="2094"/>
                <a:ext cx="228" cy="228"/>
              </a:xfrm>
              <a:custGeom>
                <a:avLst/>
                <a:gdLst/>
                <a:ahLst/>
                <a:cxnLst>
                  <a:cxn ang="0">
                    <a:pos x="138" y="48"/>
                  </a:cxn>
                  <a:cxn ang="0">
                    <a:pos x="144" y="78"/>
                  </a:cxn>
                  <a:cxn ang="0">
                    <a:pos x="174" y="48"/>
                  </a:cxn>
                  <a:cxn ang="0">
                    <a:pos x="192" y="54"/>
                  </a:cxn>
                  <a:cxn ang="0">
                    <a:pos x="204" y="42"/>
                  </a:cxn>
                  <a:cxn ang="0">
                    <a:pos x="222" y="42"/>
                  </a:cxn>
                  <a:cxn ang="0">
                    <a:pos x="228" y="60"/>
                  </a:cxn>
                  <a:cxn ang="0">
                    <a:pos x="228" y="72"/>
                  </a:cxn>
                  <a:cxn ang="0">
                    <a:pos x="198" y="54"/>
                  </a:cxn>
                  <a:cxn ang="0">
                    <a:pos x="198" y="72"/>
                  </a:cxn>
                  <a:cxn ang="0">
                    <a:pos x="180" y="102"/>
                  </a:cxn>
                  <a:cxn ang="0">
                    <a:pos x="168" y="102"/>
                  </a:cxn>
                  <a:cxn ang="0">
                    <a:pos x="162" y="126"/>
                  </a:cxn>
                  <a:cxn ang="0">
                    <a:pos x="144" y="120"/>
                  </a:cxn>
                  <a:cxn ang="0">
                    <a:pos x="120" y="186"/>
                  </a:cxn>
                  <a:cxn ang="0">
                    <a:pos x="126" y="186"/>
                  </a:cxn>
                  <a:cxn ang="0">
                    <a:pos x="120" y="204"/>
                  </a:cxn>
                  <a:cxn ang="0">
                    <a:pos x="60" y="228"/>
                  </a:cxn>
                  <a:cxn ang="0">
                    <a:pos x="48" y="222"/>
                  </a:cxn>
                  <a:cxn ang="0">
                    <a:pos x="42" y="204"/>
                  </a:cxn>
                  <a:cxn ang="0">
                    <a:pos x="12" y="186"/>
                  </a:cxn>
                  <a:cxn ang="0">
                    <a:pos x="0" y="156"/>
                  </a:cxn>
                  <a:cxn ang="0">
                    <a:pos x="18" y="138"/>
                  </a:cxn>
                  <a:cxn ang="0">
                    <a:pos x="24" y="114"/>
                  </a:cxn>
                  <a:cxn ang="0">
                    <a:pos x="36" y="114"/>
                  </a:cxn>
                  <a:cxn ang="0">
                    <a:pos x="36" y="96"/>
                  </a:cxn>
                  <a:cxn ang="0">
                    <a:pos x="72" y="66"/>
                  </a:cxn>
                  <a:cxn ang="0">
                    <a:pos x="78" y="18"/>
                  </a:cxn>
                  <a:cxn ang="0">
                    <a:pos x="72" y="6"/>
                  </a:cxn>
                  <a:cxn ang="0">
                    <a:pos x="78" y="0"/>
                  </a:cxn>
                  <a:cxn ang="0">
                    <a:pos x="90" y="54"/>
                  </a:cxn>
                  <a:cxn ang="0">
                    <a:pos x="126" y="48"/>
                  </a:cxn>
                  <a:cxn ang="0">
                    <a:pos x="138" y="48"/>
                  </a:cxn>
                  <a:cxn ang="0">
                    <a:pos x="138" y="54"/>
                  </a:cxn>
                </a:cxnLst>
                <a:rect l="0" t="0" r="r" b="b"/>
                <a:pathLst>
                  <a:path w="228" h="228">
                    <a:moveTo>
                      <a:pt x="138" y="48"/>
                    </a:moveTo>
                    <a:lnTo>
                      <a:pt x="144" y="78"/>
                    </a:lnTo>
                    <a:lnTo>
                      <a:pt x="174" y="48"/>
                    </a:lnTo>
                    <a:lnTo>
                      <a:pt x="192" y="54"/>
                    </a:lnTo>
                    <a:lnTo>
                      <a:pt x="204" y="42"/>
                    </a:lnTo>
                    <a:lnTo>
                      <a:pt x="222" y="42"/>
                    </a:lnTo>
                    <a:lnTo>
                      <a:pt x="228" y="60"/>
                    </a:lnTo>
                    <a:lnTo>
                      <a:pt x="228" y="72"/>
                    </a:lnTo>
                    <a:lnTo>
                      <a:pt x="198" y="54"/>
                    </a:lnTo>
                    <a:lnTo>
                      <a:pt x="198" y="72"/>
                    </a:lnTo>
                    <a:lnTo>
                      <a:pt x="180" y="102"/>
                    </a:lnTo>
                    <a:lnTo>
                      <a:pt x="168" y="102"/>
                    </a:lnTo>
                    <a:lnTo>
                      <a:pt x="162" y="126"/>
                    </a:lnTo>
                    <a:lnTo>
                      <a:pt x="144" y="120"/>
                    </a:lnTo>
                    <a:lnTo>
                      <a:pt x="120" y="186"/>
                    </a:lnTo>
                    <a:lnTo>
                      <a:pt x="126" y="186"/>
                    </a:lnTo>
                    <a:lnTo>
                      <a:pt x="120" y="204"/>
                    </a:lnTo>
                    <a:lnTo>
                      <a:pt x="60" y="228"/>
                    </a:lnTo>
                    <a:lnTo>
                      <a:pt x="48" y="222"/>
                    </a:lnTo>
                    <a:lnTo>
                      <a:pt x="42" y="204"/>
                    </a:lnTo>
                    <a:lnTo>
                      <a:pt x="12" y="186"/>
                    </a:lnTo>
                    <a:lnTo>
                      <a:pt x="0" y="156"/>
                    </a:lnTo>
                    <a:lnTo>
                      <a:pt x="18" y="138"/>
                    </a:lnTo>
                    <a:lnTo>
                      <a:pt x="24" y="114"/>
                    </a:lnTo>
                    <a:lnTo>
                      <a:pt x="36" y="114"/>
                    </a:lnTo>
                    <a:lnTo>
                      <a:pt x="36" y="96"/>
                    </a:lnTo>
                    <a:lnTo>
                      <a:pt x="72" y="66"/>
                    </a:lnTo>
                    <a:lnTo>
                      <a:pt x="78" y="18"/>
                    </a:lnTo>
                    <a:lnTo>
                      <a:pt x="72" y="6"/>
                    </a:lnTo>
                    <a:lnTo>
                      <a:pt x="78" y="0"/>
                    </a:lnTo>
                    <a:lnTo>
                      <a:pt x="90" y="54"/>
                    </a:lnTo>
                    <a:lnTo>
                      <a:pt x="126" y="48"/>
                    </a:lnTo>
                    <a:lnTo>
                      <a:pt x="138" y="48"/>
                    </a:lnTo>
                    <a:lnTo>
                      <a:pt x="138" y="54"/>
                    </a:lnTo>
                  </a:path>
                </a:pathLst>
              </a:custGeom>
              <a:noFill/>
              <a:ln w="9525">
                <a:solidFill>
                  <a:srgbClr val="000000"/>
                </a:solidFill>
                <a:prstDash val="solid"/>
                <a:round/>
                <a:headEnd/>
                <a:tailEnd/>
              </a:ln>
            </p:spPr>
            <p:txBody>
              <a:bodyPr/>
              <a:lstStyle/>
              <a:p>
                <a:endParaRPr lang="en-US"/>
              </a:p>
            </p:txBody>
          </p:sp>
          <p:sp>
            <p:nvSpPr>
              <p:cNvPr id="365044" name="Freeform 500"/>
              <p:cNvSpPr>
                <a:spLocks noChangeAspect="1"/>
              </p:cNvSpPr>
              <p:nvPr/>
            </p:nvSpPr>
            <p:spPr bwMode="auto">
              <a:xfrm>
                <a:off x="1578" y="1746"/>
                <a:ext cx="270" cy="282"/>
              </a:xfrm>
              <a:custGeom>
                <a:avLst/>
                <a:gdLst/>
                <a:ahLst/>
                <a:cxnLst>
                  <a:cxn ang="0">
                    <a:pos x="114" y="282"/>
                  </a:cxn>
                  <a:cxn ang="0">
                    <a:pos x="96" y="264"/>
                  </a:cxn>
                  <a:cxn ang="0">
                    <a:pos x="90" y="246"/>
                  </a:cxn>
                  <a:cxn ang="0">
                    <a:pos x="96" y="234"/>
                  </a:cxn>
                  <a:cxn ang="0">
                    <a:pos x="84" y="216"/>
                  </a:cxn>
                  <a:cxn ang="0">
                    <a:pos x="78" y="186"/>
                  </a:cxn>
                  <a:cxn ang="0">
                    <a:pos x="12" y="138"/>
                  </a:cxn>
                  <a:cxn ang="0">
                    <a:pos x="12" y="96"/>
                  </a:cxn>
                  <a:cxn ang="0">
                    <a:pos x="0" y="84"/>
                  </a:cxn>
                  <a:cxn ang="0">
                    <a:pos x="12" y="66"/>
                  </a:cxn>
                  <a:cxn ang="0">
                    <a:pos x="30" y="54"/>
                  </a:cxn>
                  <a:cxn ang="0">
                    <a:pos x="30" y="18"/>
                  </a:cxn>
                  <a:cxn ang="0">
                    <a:pos x="36" y="12"/>
                  </a:cxn>
                  <a:cxn ang="0">
                    <a:pos x="48" y="18"/>
                  </a:cxn>
                  <a:cxn ang="0">
                    <a:pos x="90" y="0"/>
                  </a:cxn>
                  <a:cxn ang="0">
                    <a:pos x="90" y="18"/>
                  </a:cxn>
                  <a:cxn ang="0">
                    <a:pos x="114" y="24"/>
                  </a:cxn>
                  <a:cxn ang="0">
                    <a:pos x="126" y="36"/>
                  </a:cxn>
                  <a:cxn ang="0">
                    <a:pos x="216" y="54"/>
                  </a:cxn>
                  <a:cxn ang="0">
                    <a:pos x="234" y="66"/>
                  </a:cxn>
                  <a:cxn ang="0">
                    <a:pos x="228" y="90"/>
                  </a:cxn>
                  <a:cxn ang="0">
                    <a:pos x="240" y="90"/>
                  </a:cxn>
                  <a:cxn ang="0">
                    <a:pos x="234" y="102"/>
                  </a:cxn>
                  <a:cxn ang="0">
                    <a:pos x="246" y="102"/>
                  </a:cxn>
                  <a:cxn ang="0">
                    <a:pos x="228" y="132"/>
                  </a:cxn>
                  <a:cxn ang="0">
                    <a:pos x="234" y="144"/>
                  </a:cxn>
                  <a:cxn ang="0">
                    <a:pos x="270" y="90"/>
                  </a:cxn>
                  <a:cxn ang="0">
                    <a:pos x="246" y="174"/>
                  </a:cxn>
                  <a:cxn ang="0">
                    <a:pos x="240" y="222"/>
                  </a:cxn>
                  <a:cxn ang="0">
                    <a:pos x="252" y="270"/>
                  </a:cxn>
                  <a:cxn ang="0">
                    <a:pos x="126" y="276"/>
                  </a:cxn>
                  <a:cxn ang="0">
                    <a:pos x="114" y="282"/>
                  </a:cxn>
                </a:cxnLst>
                <a:rect l="0" t="0" r="r" b="b"/>
                <a:pathLst>
                  <a:path w="270" h="282">
                    <a:moveTo>
                      <a:pt x="114" y="282"/>
                    </a:moveTo>
                    <a:lnTo>
                      <a:pt x="96" y="264"/>
                    </a:lnTo>
                    <a:lnTo>
                      <a:pt x="90" y="246"/>
                    </a:lnTo>
                    <a:lnTo>
                      <a:pt x="96" y="234"/>
                    </a:lnTo>
                    <a:lnTo>
                      <a:pt x="84" y="216"/>
                    </a:lnTo>
                    <a:lnTo>
                      <a:pt x="78" y="186"/>
                    </a:lnTo>
                    <a:lnTo>
                      <a:pt x="12" y="138"/>
                    </a:lnTo>
                    <a:lnTo>
                      <a:pt x="12" y="96"/>
                    </a:lnTo>
                    <a:lnTo>
                      <a:pt x="0" y="84"/>
                    </a:lnTo>
                    <a:lnTo>
                      <a:pt x="12" y="66"/>
                    </a:lnTo>
                    <a:lnTo>
                      <a:pt x="30" y="54"/>
                    </a:lnTo>
                    <a:lnTo>
                      <a:pt x="30" y="18"/>
                    </a:lnTo>
                    <a:lnTo>
                      <a:pt x="36" y="12"/>
                    </a:lnTo>
                    <a:lnTo>
                      <a:pt x="48" y="18"/>
                    </a:lnTo>
                    <a:lnTo>
                      <a:pt x="90" y="0"/>
                    </a:lnTo>
                    <a:lnTo>
                      <a:pt x="90" y="18"/>
                    </a:lnTo>
                    <a:lnTo>
                      <a:pt x="114" y="24"/>
                    </a:lnTo>
                    <a:lnTo>
                      <a:pt x="126" y="36"/>
                    </a:lnTo>
                    <a:lnTo>
                      <a:pt x="216" y="54"/>
                    </a:lnTo>
                    <a:lnTo>
                      <a:pt x="234" y="66"/>
                    </a:lnTo>
                    <a:lnTo>
                      <a:pt x="228" y="90"/>
                    </a:lnTo>
                    <a:lnTo>
                      <a:pt x="240" y="90"/>
                    </a:lnTo>
                    <a:lnTo>
                      <a:pt x="234" y="102"/>
                    </a:lnTo>
                    <a:lnTo>
                      <a:pt x="246" y="102"/>
                    </a:lnTo>
                    <a:lnTo>
                      <a:pt x="228" y="132"/>
                    </a:lnTo>
                    <a:lnTo>
                      <a:pt x="234" y="144"/>
                    </a:lnTo>
                    <a:lnTo>
                      <a:pt x="270" y="90"/>
                    </a:lnTo>
                    <a:lnTo>
                      <a:pt x="246" y="174"/>
                    </a:lnTo>
                    <a:lnTo>
                      <a:pt x="240" y="222"/>
                    </a:lnTo>
                    <a:lnTo>
                      <a:pt x="252" y="270"/>
                    </a:lnTo>
                    <a:lnTo>
                      <a:pt x="126" y="276"/>
                    </a:lnTo>
                    <a:lnTo>
                      <a:pt x="114" y="282"/>
                    </a:lnTo>
                    <a:close/>
                  </a:path>
                </a:pathLst>
              </a:custGeom>
              <a:solidFill>
                <a:srgbClr val="FF8C00"/>
              </a:solidFill>
              <a:ln w="9525">
                <a:solidFill>
                  <a:srgbClr val="FF8C00"/>
                </a:solidFill>
                <a:prstDash val="solid"/>
                <a:round/>
                <a:headEnd/>
                <a:tailEnd/>
              </a:ln>
            </p:spPr>
            <p:txBody>
              <a:bodyPr/>
              <a:lstStyle/>
              <a:p>
                <a:endParaRPr lang="en-US"/>
              </a:p>
            </p:txBody>
          </p:sp>
          <p:sp>
            <p:nvSpPr>
              <p:cNvPr id="365045" name="Freeform 501"/>
              <p:cNvSpPr>
                <a:spLocks noChangeAspect="1"/>
              </p:cNvSpPr>
              <p:nvPr/>
            </p:nvSpPr>
            <p:spPr bwMode="auto">
              <a:xfrm>
                <a:off x="1578" y="1746"/>
                <a:ext cx="270" cy="288"/>
              </a:xfrm>
              <a:custGeom>
                <a:avLst/>
                <a:gdLst/>
                <a:ahLst/>
                <a:cxnLst>
                  <a:cxn ang="0">
                    <a:pos x="114" y="282"/>
                  </a:cxn>
                  <a:cxn ang="0">
                    <a:pos x="96" y="264"/>
                  </a:cxn>
                  <a:cxn ang="0">
                    <a:pos x="90" y="246"/>
                  </a:cxn>
                  <a:cxn ang="0">
                    <a:pos x="96" y="234"/>
                  </a:cxn>
                  <a:cxn ang="0">
                    <a:pos x="84" y="216"/>
                  </a:cxn>
                  <a:cxn ang="0">
                    <a:pos x="78" y="186"/>
                  </a:cxn>
                  <a:cxn ang="0">
                    <a:pos x="12" y="138"/>
                  </a:cxn>
                  <a:cxn ang="0">
                    <a:pos x="12" y="96"/>
                  </a:cxn>
                  <a:cxn ang="0">
                    <a:pos x="0" y="84"/>
                  </a:cxn>
                  <a:cxn ang="0">
                    <a:pos x="12" y="66"/>
                  </a:cxn>
                  <a:cxn ang="0">
                    <a:pos x="30" y="54"/>
                  </a:cxn>
                  <a:cxn ang="0">
                    <a:pos x="30" y="18"/>
                  </a:cxn>
                  <a:cxn ang="0">
                    <a:pos x="36" y="12"/>
                  </a:cxn>
                  <a:cxn ang="0">
                    <a:pos x="48" y="18"/>
                  </a:cxn>
                  <a:cxn ang="0">
                    <a:pos x="90" y="0"/>
                  </a:cxn>
                  <a:cxn ang="0">
                    <a:pos x="90" y="18"/>
                  </a:cxn>
                  <a:cxn ang="0">
                    <a:pos x="114" y="24"/>
                  </a:cxn>
                  <a:cxn ang="0">
                    <a:pos x="126" y="36"/>
                  </a:cxn>
                  <a:cxn ang="0">
                    <a:pos x="216" y="54"/>
                  </a:cxn>
                  <a:cxn ang="0">
                    <a:pos x="234" y="66"/>
                  </a:cxn>
                  <a:cxn ang="0">
                    <a:pos x="228" y="90"/>
                  </a:cxn>
                  <a:cxn ang="0">
                    <a:pos x="240" y="90"/>
                  </a:cxn>
                  <a:cxn ang="0">
                    <a:pos x="234" y="102"/>
                  </a:cxn>
                  <a:cxn ang="0">
                    <a:pos x="246" y="102"/>
                  </a:cxn>
                  <a:cxn ang="0">
                    <a:pos x="228" y="132"/>
                  </a:cxn>
                  <a:cxn ang="0">
                    <a:pos x="234" y="144"/>
                  </a:cxn>
                  <a:cxn ang="0">
                    <a:pos x="270" y="90"/>
                  </a:cxn>
                  <a:cxn ang="0">
                    <a:pos x="246" y="174"/>
                  </a:cxn>
                  <a:cxn ang="0">
                    <a:pos x="240" y="222"/>
                  </a:cxn>
                  <a:cxn ang="0">
                    <a:pos x="252" y="270"/>
                  </a:cxn>
                  <a:cxn ang="0">
                    <a:pos x="126" y="276"/>
                  </a:cxn>
                  <a:cxn ang="0">
                    <a:pos x="114" y="282"/>
                  </a:cxn>
                  <a:cxn ang="0">
                    <a:pos x="114" y="288"/>
                  </a:cxn>
                </a:cxnLst>
                <a:rect l="0" t="0" r="r" b="b"/>
                <a:pathLst>
                  <a:path w="270" h="288">
                    <a:moveTo>
                      <a:pt x="114" y="282"/>
                    </a:moveTo>
                    <a:lnTo>
                      <a:pt x="96" y="264"/>
                    </a:lnTo>
                    <a:lnTo>
                      <a:pt x="90" y="246"/>
                    </a:lnTo>
                    <a:lnTo>
                      <a:pt x="96" y="234"/>
                    </a:lnTo>
                    <a:lnTo>
                      <a:pt x="84" y="216"/>
                    </a:lnTo>
                    <a:lnTo>
                      <a:pt x="78" y="186"/>
                    </a:lnTo>
                    <a:lnTo>
                      <a:pt x="12" y="138"/>
                    </a:lnTo>
                    <a:lnTo>
                      <a:pt x="12" y="96"/>
                    </a:lnTo>
                    <a:lnTo>
                      <a:pt x="0" y="84"/>
                    </a:lnTo>
                    <a:lnTo>
                      <a:pt x="12" y="66"/>
                    </a:lnTo>
                    <a:lnTo>
                      <a:pt x="30" y="54"/>
                    </a:lnTo>
                    <a:lnTo>
                      <a:pt x="30" y="18"/>
                    </a:lnTo>
                    <a:lnTo>
                      <a:pt x="36" y="12"/>
                    </a:lnTo>
                    <a:lnTo>
                      <a:pt x="48" y="18"/>
                    </a:lnTo>
                    <a:lnTo>
                      <a:pt x="90" y="0"/>
                    </a:lnTo>
                    <a:lnTo>
                      <a:pt x="90" y="18"/>
                    </a:lnTo>
                    <a:lnTo>
                      <a:pt x="114" y="24"/>
                    </a:lnTo>
                    <a:lnTo>
                      <a:pt x="126" y="36"/>
                    </a:lnTo>
                    <a:lnTo>
                      <a:pt x="216" y="54"/>
                    </a:lnTo>
                    <a:lnTo>
                      <a:pt x="234" y="66"/>
                    </a:lnTo>
                    <a:lnTo>
                      <a:pt x="228" y="90"/>
                    </a:lnTo>
                    <a:lnTo>
                      <a:pt x="240" y="90"/>
                    </a:lnTo>
                    <a:lnTo>
                      <a:pt x="234" y="102"/>
                    </a:lnTo>
                    <a:lnTo>
                      <a:pt x="246" y="102"/>
                    </a:lnTo>
                    <a:lnTo>
                      <a:pt x="228" y="132"/>
                    </a:lnTo>
                    <a:lnTo>
                      <a:pt x="234" y="144"/>
                    </a:lnTo>
                    <a:lnTo>
                      <a:pt x="270" y="90"/>
                    </a:lnTo>
                    <a:lnTo>
                      <a:pt x="246" y="174"/>
                    </a:lnTo>
                    <a:lnTo>
                      <a:pt x="240" y="222"/>
                    </a:lnTo>
                    <a:lnTo>
                      <a:pt x="252" y="270"/>
                    </a:lnTo>
                    <a:lnTo>
                      <a:pt x="126" y="276"/>
                    </a:lnTo>
                    <a:lnTo>
                      <a:pt x="114" y="282"/>
                    </a:lnTo>
                    <a:lnTo>
                      <a:pt x="114" y="288"/>
                    </a:lnTo>
                  </a:path>
                </a:pathLst>
              </a:custGeom>
              <a:noFill/>
              <a:ln w="9525">
                <a:solidFill>
                  <a:srgbClr val="000000"/>
                </a:solidFill>
                <a:prstDash val="solid"/>
                <a:round/>
                <a:headEnd/>
                <a:tailEnd/>
              </a:ln>
            </p:spPr>
            <p:txBody>
              <a:bodyPr/>
              <a:lstStyle/>
              <a:p>
                <a:endParaRPr lang="en-US"/>
              </a:p>
            </p:txBody>
          </p:sp>
          <p:sp>
            <p:nvSpPr>
              <p:cNvPr id="365046" name="Freeform 502"/>
              <p:cNvSpPr>
                <a:spLocks noChangeAspect="1"/>
              </p:cNvSpPr>
              <p:nvPr/>
            </p:nvSpPr>
            <p:spPr bwMode="auto">
              <a:xfrm>
                <a:off x="720" y="1818"/>
                <a:ext cx="354" cy="294"/>
              </a:xfrm>
              <a:custGeom>
                <a:avLst/>
                <a:gdLst/>
                <a:ahLst/>
                <a:cxnLst>
                  <a:cxn ang="0">
                    <a:pos x="342" y="168"/>
                  </a:cxn>
                  <a:cxn ang="0">
                    <a:pos x="336" y="294"/>
                  </a:cxn>
                  <a:cxn ang="0">
                    <a:pos x="96" y="270"/>
                  </a:cxn>
                  <a:cxn ang="0">
                    <a:pos x="0" y="252"/>
                  </a:cxn>
                  <a:cxn ang="0">
                    <a:pos x="12" y="192"/>
                  </a:cxn>
                  <a:cxn ang="0">
                    <a:pos x="36" y="30"/>
                  </a:cxn>
                  <a:cxn ang="0">
                    <a:pos x="42" y="0"/>
                  </a:cxn>
                  <a:cxn ang="0">
                    <a:pos x="354" y="36"/>
                  </a:cxn>
                  <a:cxn ang="0">
                    <a:pos x="348" y="138"/>
                  </a:cxn>
                  <a:cxn ang="0">
                    <a:pos x="342" y="168"/>
                  </a:cxn>
                </a:cxnLst>
                <a:rect l="0" t="0" r="r" b="b"/>
                <a:pathLst>
                  <a:path w="354" h="294">
                    <a:moveTo>
                      <a:pt x="342" y="168"/>
                    </a:moveTo>
                    <a:lnTo>
                      <a:pt x="336" y="294"/>
                    </a:lnTo>
                    <a:lnTo>
                      <a:pt x="96" y="270"/>
                    </a:lnTo>
                    <a:lnTo>
                      <a:pt x="0" y="252"/>
                    </a:lnTo>
                    <a:lnTo>
                      <a:pt x="12" y="192"/>
                    </a:lnTo>
                    <a:lnTo>
                      <a:pt x="36" y="30"/>
                    </a:lnTo>
                    <a:lnTo>
                      <a:pt x="42" y="0"/>
                    </a:lnTo>
                    <a:lnTo>
                      <a:pt x="354" y="36"/>
                    </a:lnTo>
                    <a:lnTo>
                      <a:pt x="348" y="138"/>
                    </a:lnTo>
                    <a:lnTo>
                      <a:pt x="342" y="168"/>
                    </a:lnTo>
                    <a:close/>
                  </a:path>
                </a:pathLst>
              </a:custGeom>
              <a:solidFill>
                <a:srgbClr val="FFAA00"/>
              </a:solidFill>
              <a:ln w="9525">
                <a:solidFill>
                  <a:srgbClr val="FFAA00"/>
                </a:solidFill>
                <a:prstDash val="solid"/>
                <a:round/>
                <a:headEnd/>
                <a:tailEnd/>
              </a:ln>
            </p:spPr>
            <p:txBody>
              <a:bodyPr/>
              <a:lstStyle/>
              <a:p>
                <a:endParaRPr lang="en-US"/>
              </a:p>
            </p:txBody>
          </p:sp>
          <p:sp>
            <p:nvSpPr>
              <p:cNvPr id="365047" name="Freeform 503"/>
              <p:cNvSpPr>
                <a:spLocks noChangeAspect="1"/>
              </p:cNvSpPr>
              <p:nvPr/>
            </p:nvSpPr>
            <p:spPr bwMode="auto">
              <a:xfrm>
                <a:off x="720" y="1818"/>
                <a:ext cx="354" cy="294"/>
              </a:xfrm>
              <a:custGeom>
                <a:avLst/>
                <a:gdLst/>
                <a:ahLst/>
                <a:cxnLst>
                  <a:cxn ang="0">
                    <a:pos x="342" y="168"/>
                  </a:cxn>
                  <a:cxn ang="0">
                    <a:pos x="336" y="294"/>
                  </a:cxn>
                  <a:cxn ang="0">
                    <a:pos x="96" y="270"/>
                  </a:cxn>
                  <a:cxn ang="0">
                    <a:pos x="0" y="252"/>
                  </a:cxn>
                  <a:cxn ang="0">
                    <a:pos x="12" y="192"/>
                  </a:cxn>
                  <a:cxn ang="0">
                    <a:pos x="36" y="30"/>
                  </a:cxn>
                  <a:cxn ang="0">
                    <a:pos x="42" y="0"/>
                  </a:cxn>
                  <a:cxn ang="0">
                    <a:pos x="354" y="36"/>
                  </a:cxn>
                  <a:cxn ang="0">
                    <a:pos x="348" y="138"/>
                  </a:cxn>
                  <a:cxn ang="0">
                    <a:pos x="342" y="168"/>
                  </a:cxn>
                  <a:cxn ang="0">
                    <a:pos x="342" y="174"/>
                  </a:cxn>
                </a:cxnLst>
                <a:rect l="0" t="0" r="r" b="b"/>
                <a:pathLst>
                  <a:path w="354" h="294">
                    <a:moveTo>
                      <a:pt x="342" y="168"/>
                    </a:moveTo>
                    <a:lnTo>
                      <a:pt x="336" y="294"/>
                    </a:lnTo>
                    <a:lnTo>
                      <a:pt x="96" y="270"/>
                    </a:lnTo>
                    <a:lnTo>
                      <a:pt x="0" y="252"/>
                    </a:lnTo>
                    <a:lnTo>
                      <a:pt x="12" y="192"/>
                    </a:lnTo>
                    <a:lnTo>
                      <a:pt x="36" y="30"/>
                    </a:lnTo>
                    <a:lnTo>
                      <a:pt x="42" y="0"/>
                    </a:lnTo>
                    <a:lnTo>
                      <a:pt x="354" y="36"/>
                    </a:lnTo>
                    <a:lnTo>
                      <a:pt x="348" y="138"/>
                    </a:lnTo>
                    <a:lnTo>
                      <a:pt x="342" y="168"/>
                    </a:lnTo>
                    <a:lnTo>
                      <a:pt x="342" y="174"/>
                    </a:lnTo>
                  </a:path>
                </a:pathLst>
              </a:custGeom>
              <a:noFill/>
              <a:ln w="9525">
                <a:solidFill>
                  <a:srgbClr val="000000"/>
                </a:solidFill>
                <a:prstDash val="solid"/>
                <a:round/>
                <a:headEnd/>
                <a:tailEnd/>
              </a:ln>
            </p:spPr>
            <p:txBody>
              <a:bodyPr/>
              <a:lstStyle/>
              <a:p>
                <a:endParaRPr lang="en-US"/>
              </a:p>
            </p:txBody>
          </p:sp>
        </p:grpSp>
        <p:sp>
          <p:nvSpPr>
            <p:cNvPr id="365048" name="Rectangle 504"/>
            <p:cNvSpPr>
              <a:spLocks noChangeArrowheads="1"/>
            </p:cNvSpPr>
            <p:nvPr/>
          </p:nvSpPr>
          <p:spPr bwMode="auto">
            <a:xfrm>
              <a:off x="2618" y="912"/>
              <a:ext cx="576" cy="240"/>
            </a:xfrm>
            <a:prstGeom prst="rect">
              <a:avLst/>
            </a:prstGeom>
            <a:noFill/>
            <a:ln w="9525">
              <a:noFill/>
              <a:miter lim="800000"/>
              <a:headEnd/>
              <a:tailEnd/>
            </a:ln>
            <a:effectLst/>
          </p:spPr>
          <p:txBody>
            <a:bodyPr wrap="none" anchor="ctr"/>
            <a:lstStyle/>
            <a:p>
              <a:pPr algn="ctr"/>
              <a:r>
                <a:rPr lang="en-US" sz="1600">
                  <a:solidFill>
                    <a:srgbClr val="FFFF00"/>
                  </a:solidFill>
                  <a:latin typeface="Arial" pitchFamily="34" charset="0"/>
                </a:rPr>
                <a:t>2000</a:t>
              </a:r>
            </a:p>
          </p:txBody>
        </p:sp>
      </p:grpSp>
      <p:grpSp>
        <p:nvGrpSpPr>
          <p:cNvPr id="365049" name="Group 505"/>
          <p:cNvGrpSpPr>
            <a:grpSpLocks/>
          </p:cNvGrpSpPr>
          <p:nvPr/>
        </p:nvGrpSpPr>
        <p:grpSpPr bwMode="auto">
          <a:xfrm>
            <a:off x="3581400" y="3962400"/>
            <a:ext cx="2130425" cy="1962150"/>
            <a:chOff x="2256" y="2592"/>
            <a:chExt cx="1342" cy="1236"/>
          </a:xfrm>
        </p:grpSpPr>
        <p:grpSp>
          <p:nvGrpSpPr>
            <p:cNvPr id="365050" name="Group 506"/>
            <p:cNvGrpSpPr>
              <a:grpSpLocks noChangeAspect="1"/>
            </p:cNvGrpSpPr>
            <p:nvPr/>
          </p:nvGrpSpPr>
          <p:grpSpPr bwMode="auto">
            <a:xfrm>
              <a:off x="2256" y="2637"/>
              <a:ext cx="1342" cy="1191"/>
              <a:chOff x="1179" y="774"/>
              <a:chExt cx="3408" cy="2730"/>
            </a:xfrm>
          </p:grpSpPr>
          <p:sp>
            <p:nvSpPr>
              <p:cNvPr id="365051" name="AutoShape 507"/>
              <p:cNvSpPr>
                <a:spLocks noChangeAspect="1" noChangeArrowheads="1"/>
              </p:cNvSpPr>
              <p:nvPr/>
            </p:nvSpPr>
            <p:spPr bwMode="auto">
              <a:xfrm>
                <a:off x="1179" y="774"/>
                <a:ext cx="3402" cy="2724"/>
              </a:xfrm>
              <a:prstGeom prst="rect">
                <a:avLst/>
              </a:prstGeom>
              <a:noFill/>
              <a:ln w="9525">
                <a:noFill/>
                <a:miter lim="800000"/>
                <a:headEnd/>
                <a:tailEnd/>
              </a:ln>
            </p:spPr>
            <p:txBody>
              <a:bodyPr/>
              <a:lstStyle/>
              <a:p>
                <a:endParaRPr lang="en-US"/>
              </a:p>
            </p:txBody>
          </p:sp>
          <p:sp>
            <p:nvSpPr>
              <p:cNvPr id="365052" name="Rectangle 508"/>
              <p:cNvSpPr>
                <a:spLocks noChangeAspect="1" noChangeArrowheads="1"/>
              </p:cNvSpPr>
              <p:nvPr/>
            </p:nvSpPr>
            <p:spPr bwMode="auto">
              <a:xfrm>
                <a:off x="1179" y="774"/>
                <a:ext cx="3408" cy="2730"/>
              </a:xfrm>
              <a:prstGeom prst="rect">
                <a:avLst/>
              </a:prstGeom>
              <a:solidFill>
                <a:srgbClr val="FFFFFF">
                  <a:alpha val="0"/>
                </a:srgbClr>
              </a:solidFill>
              <a:ln w="9525">
                <a:noFill/>
                <a:miter lim="800000"/>
                <a:headEnd/>
                <a:tailEnd/>
              </a:ln>
            </p:spPr>
            <p:txBody>
              <a:bodyPr/>
              <a:lstStyle/>
              <a:p>
                <a:endParaRPr lang="en-US"/>
              </a:p>
            </p:txBody>
          </p:sp>
          <p:sp>
            <p:nvSpPr>
              <p:cNvPr id="365053" name="Rectangle 509"/>
              <p:cNvSpPr>
                <a:spLocks noChangeAspect="1" noChangeArrowheads="1"/>
              </p:cNvSpPr>
              <p:nvPr/>
            </p:nvSpPr>
            <p:spPr bwMode="auto">
              <a:xfrm>
                <a:off x="1215" y="816"/>
                <a:ext cx="3336" cy="2646"/>
              </a:xfrm>
              <a:prstGeom prst="rect">
                <a:avLst/>
              </a:prstGeom>
              <a:solidFill>
                <a:srgbClr val="FFFFFF">
                  <a:alpha val="0"/>
                </a:srgbClr>
              </a:solidFill>
              <a:ln w="9525">
                <a:noFill/>
                <a:miter lim="800000"/>
                <a:headEnd/>
                <a:tailEnd/>
              </a:ln>
            </p:spPr>
            <p:txBody>
              <a:bodyPr/>
              <a:lstStyle/>
              <a:p>
                <a:endParaRPr lang="en-US"/>
              </a:p>
            </p:txBody>
          </p:sp>
          <p:sp>
            <p:nvSpPr>
              <p:cNvPr id="365054" name="Freeform 510"/>
              <p:cNvSpPr>
                <a:spLocks noChangeAspect="1"/>
              </p:cNvSpPr>
              <p:nvPr/>
            </p:nvSpPr>
            <p:spPr bwMode="auto">
              <a:xfrm>
                <a:off x="3411" y="2394"/>
                <a:ext cx="234" cy="378"/>
              </a:xfrm>
              <a:custGeom>
                <a:avLst/>
                <a:gdLst/>
                <a:ahLst/>
                <a:cxnLst>
                  <a:cxn ang="0">
                    <a:pos x="234" y="300"/>
                  </a:cxn>
                  <a:cxn ang="0">
                    <a:pos x="60" y="318"/>
                  </a:cxn>
                  <a:cxn ang="0">
                    <a:pos x="60" y="330"/>
                  </a:cxn>
                  <a:cxn ang="0">
                    <a:pos x="78" y="348"/>
                  </a:cxn>
                  <a:cxn ang="0">
                    <a:pos x="78" y="366"/>
                  </a:cxn>
                  <a:cxn ang="0">
                    <a:pos x="42" y="378"/>
                  </a:cxn>
                  <a:cxn ang="0">
                    <a:pos x="54" y="372"/>
                  </a:cxn>
                  <a:cxn ang="0">
                    <a:pos x="36" y="336"/>
                  </a:cxn>
                  <a:cxn ang="0">
                    <a:pos x="30" y="372"/>
                  </a:cxn>
                  <a:cxn ang="0">
                    <a:pos x="12" y="372"/>
                  </a:cxn>
                  <a:cxn ang="0">
                    <a:pos x="12" y="342"/>
                  </a:cxn>
                  <a:cxn ang="0">
                    <a:pos x="0" y="258"/>
                  </a:cxn>
                  <a:cxn ang="0">
                    <a:pos x="0" y="12"/>
                  </a:cxn>
                  <a:cxn ang="0">
                    <a:pos x="162" y="0"/>
                  </a:cxn>
                  <a:cxn ang="0">
                    <a:pos x="204" y="162"/>
                  </a:cxn>
                  <a:cxn ang="0">
                    <a:pos x="228" y="204"/>
                  </a:cxn>
                  <a:cxn ang="0">
                    <a:pos x="216" y="234"/>
                  </a:cxn>
                  <a:cxn ang="0">
                    <a:pos x="234" y="300"/>
                  </a:cxn>
                </a:cxnLst>
                <a:rect l="0" t="0" r="r" b="b"/>
                <a:pathLst>
                  <a:path w="234" h="378">
                    <a:moveTo>
                      <a:pt x="234" y="300"/>
                    </a:moveTo>
                    <a:lnTo>
                      <a:pt x="60" y="318"/>
                    </a:lnTo>
                    <a:lnTo>
                      <a:pt x="60" y="330"/>
                    </a:lnTo>
                    <a:lnTo>
                      <a:pt x="78" y="348"/>
                    </a:lnTo>
                    <a:lnTo>
                      <a:pt x="78" y="366"/>
                    </a:lnTo>
                    <a:lnTo>
                      <a:pt x="42" y="378"/>
                    </a:lnTo>
                    <a:lnTo>
                      <a:pt x="54" y="372"/>
                    </a:lnTo>
                    <a:lnTo>
                      <a:pt x="36" y="336"/>
                    </a:lnTo>
                    <a:lnTo>
                      <a:pt x="30" y="372"/>
                    </a:lnTo>
                    <a:lnTo>
                      <a:pt x="12" y="372"/>
                    </a:lnTo>
                    <a:lnTo>
                      <a:pt x="12" y="342"/>
                    </a:lnTo>
                    <a:lnTo>
                      <a:pt x="0" y="258"/>
                    </a:lnTo>
                    <a:lnTo>
                      <a:pt x="0" y="12"/>
                    </a:lnTo>
                    <a:lnTo>
                      <a:pt x="162" y="0"/>
                    </a:lnTo>
                    <a:lnTo>
                      <a:pt x="204" y="162"/>
                    </a:lnTo>
                    <a:lnTo>
                      <a:pt x="228" y="204"/>
                    </a:lnTo>
                    <a:lnTo>
                      <a:pt x="216" y="234"/>
                    </a:lnTo>
                    <a:lnTo>
                      <a:pt x="234" y="300"/>
                    </a:lnTo>
                    <a:close/>
                  </a:path>
                </a:pathLst>
              </a:custGeom>
              <a:solidFill>
                <a:srgbClr val="FF8C00"/>
              </a:solidFill>
              <a:ln w="9525">
                <a:solidFill>
                  <a:srgbClr val="FF8C00"/>
                </a:solidFill>
                <a:prstDash val="solid"/>
                <a:round/>
                <a:headEnd/>
                <a:tailEnd/>
              </a:ln>
            </p:spPr>
            <p:txBody>
              <a:bodyPr/>
              <a:lstStyle/>
              <a:p>
                <a:endParaRPr lang="en-US"/>
              </a:p>
            </p:txBody>
          </p:sp>
          <p:sp>
            <p:nvSpPr>
              <p:cNvPr id="365055" name="Freeform 511"/>
              <p:cNvSpPr>
                <a:spLocks noChangeAspect="1"/>
              </p:cNvSpPr>
              <p:nvPr/>
            </p:nvSpPr>
            <p:spPr bwMode="auto">
              <a:xfrm>
                <a:off x="3411" y="2394"/>
                <a:ext cx="234" cy="378"/>
              </a:xfrm>
              <a:custGeom>
                <a:avLst/>
                <a:gdLst/>
                <a:ahLst/>
                <a:cxnLst>
                  <a:cxn ang="0">
                    <a:pos x="234" y="300"/>
                  </a:cxn>
                  <a:cxn ang="0">
                    <a:pos x="60" y="318"/>
                  </a:cxn>
                  <a:cxn ang="0">
                    <a:pos x="60" y="330"/>
                  </a:cxn>
                  <a:cxn ang="0">
                    <a:pos x="78" y="348"/>
                  </a:cxn>
                  <a:cxn ang="0">
                    <a:pos x="78" y="366"/>
                  </a:cxn>
                  <a:cxn ang="0">
                    <a:pos x="42" y="378"/>
                  </a:cxn>
                  <a:cxn ang="0">
                    <a:pos x="54" y="372"/>
                  </a:cxn>
                  <a:cxn ang="0">
                    <a:pos x="36" y="336"/>
                  </a:cxn>
                  <a:cxn ang="0">
                    <a:pos x="30" y="372"/>
                  </a:cxn>
                  <a:cxn ang="0">
                    <a:pos x="12" y="372"/>
                  </a:cxn>
                  <a:cxn ang="0">
                    <a:pos x="12" y="342"/>
                  </a:cxn>
                  <a:cxn ang="0">
                    <a:pos x="0" y="258"/>
                  </a:cxn>
                  <a:cxn ang="0">
                    <a:pos x="0" y="12"/>
                  </a:cxn>
                  <a:cxn ang="0">
                    <a:pos x="162" y="0"/>
                  </a:cxn>
                  <a:cxn ang="0">
                    <a:pos x="204" y="162"/>
                  </a:cxn>
                  <a:cxn ang="0">
                    <a:pos x="228" y="204"/>
                  </a:cxn>
                  <a:cxn ang="0">
                    <a:pos x="216" y="234"/>
                  </a:cxn>
                  <a:cxn ang="0">
                    <a:pos x="234" y="300"/>
                  </a:cxn>
                  <a:cxn ang="0">
                    <a:pos x="234" y="306"/>
                  </a:cxn>
                </a:cxnLst>
                <a:rect l="0" t="0" r="r" b="b"/>
                <a:pathLst>
                  <a:path w="234" h="378">
                    <a:moveTo>
                      <a:pt x="234" y="300"/>
                    </a:moveTo>
                    <a:lnTo>
                      <a:pt x="60" y="318"/>
                    </a:lnTo>
                    <a:lnTo>
                      <a:pt x="60" y="330"/>
                    </a:lnTo>
                    <a:lnTo>
                      <a:pt x="78" y="348"/>
                    </a:lnTo>
                    <a:lnTo>
                      <a:pt x="78" y="366"/>
                    </a:lnTo>
                    <a:lnTo>
                      <a:pt x="42" y="378"/>
                    </a:lnTo>
                    <a:lnTo>
                      <a:pt x="54" y="372"/>
                    </a:lnTo>
                    <a:lnTo>
                      <a:pt x="36" y="336"/>
                    </a:lnTo>
                    <a:lnTo>
                      <a:pt x="30" y="372"/>
                    </a:lnTo>
                    <a:lnTo>
                      <a:pt x="12" y="372"/>
                    </a:lnTo>
                    <a:lnTo>
                      <a:pt x="12" y="342"/>
                    </a:lnTo>
                    <a:lnTo>
                      <a:pt x="0" y="258"/>
                    </a:lnTo>
                    <a:lnTo>
                      <a:pt x="0" y="12"/>
                    </a:lnTo>
                    <a:lnTo>
                      <a:pt x="162" y="0"/>
                    </a:lnTo>
                    <a:lnTo>
                      <a:pt x="204" y="162"/>
                    </a:lnTo>
                    <a:lnTo>
                      <a:pt x="228" y="204"/>
                    </a:lnTo>
                    <a:lnTo>
                      <a:pt x="216" y="234"/>
                    </a:lnTo>
                    <a:lnTo>
                      <a:pt x="234" y="300"/>
                    </a:lnTo>
                    <a:lnTo>
                      <a:pt x="234" y="306"/>
                    </a:lnTo>
                  </a:path>
                </a:pathLst>
              </a:custGeom>
              <a:noFill/>
              <a:ln w="9525">
                <a:solidFill>
                  <a:srgbClr val="000000"/>
                </a:solidFill>
                <a:prstDash val="solid"/>
                <a:round/>
                <a:headEnd/>
                <a:tailEnd/>
              </a:ln>
            </p:spPr>
            <p:txBody>
              <a:bodyPr/>
              <a:lstStyle/>
              <a:p>
                <a:endParaRPr lang="en-US"/>
              </a:p>
            </p:txBody>
          </p:sp>
          <p:sp>
            <p:nvSpPr>
              <p:cNvPr id="365056" name="Freeform 512"/>
              <p:cNvSpPr>
                <a:spLocks noChangeAspect="1"/>
              </p:cNvSpPr>
              <p:nvPr/>
            </p:nvSpPr>
            <p:spPr bwMode="auto">
              <a:xfrm>
                <a:off x="1263" y="2562"/>
                <a:ext cx="648" cy="570"/>
              </a:xfrm>
              <a:custGeom>
                <a:avLst/>
                <a:gdLst/>
                <a:ahLst/>
                <a:cxnLst>
                  <a:cxn ang="0">
                    <a:pos x="6" y="324"/>
                  </a:cxn>
                  <a:cxn ang="0">
                    <a:pos x="6" y="330"/>
                  </a:cxn>
                  <a:cxn ang="0">
                    <a:pos x="42" y="360"/>
                  </a:cxn>
                  <a:cxn ang="0">
                    <a:pos x="30" y="396"/>
                  </a:cxn>
                  <a:cxn ang="0">
                    <a:pos x="72" y="366"/>
                  </a:cxn>
                  <a:cxn ang="0">
                    <a:pos x="48" y="444"/>
                  </a:cxn>
                  <a:cxn ang="0">
                    <a:pos x="102" y="462"/>
                  </a:cxn>
                  <a:cxn ang="0">
                    <a:pos x="120" y="456"/>
                  </a:cxn>
                  <a:cxn ang="0">
                    <a:pos x="114" y="504"/>
                  </a:cxn>
                  <a:cxn ang="0">
                    <a:pos x="66" y="546"/>
                  </a:cxn>
                  <a:cxn ang="0">
                    <a:pos x="0" y="570"/>
                  </a:cxn>
                  <a:cxn ang="0">
                    <a:pos x="78" y="546"/>
                  </a:cxn>
                  <a:cxn ang="0">
                    <a:pos x="96" y="546"/>
                  </a:cxn>
                  <a:cxn ang="0">
                    <a:pos x="114" y="534"/>
                  </a:cxn>
                  <a:cxn ang="0">
                    <a:pos x="204" y="456"/>
                  </a:cxn>
                  <a:cxn ang="0">
                    <a:pos x="252" y="372"/>
                  </a:cxn>
                  <a:cxn ang="0">
                    <a:pos x="252" y="372"/>
                  </a:cxn>
                  <a:cxn ang="0">
                    <a:pos x="264" y="378"/>
                  </a:cxn>
                  <a:cxn ang="0">
                    <a:pos x="240" y="390"/>
                  </a:cxn>
                  <a:cxn ang="0">
                    <a:pos x="246" y="426"/>
                  </a:cxn>
                  <a:cxn ang="0">
                    <a:pos x="258" y="438"/>
                  </a:cxn>
                  <a:cxn ang="0">
                    <a:pos x="288" y="420"/>
                  </a:cxn>
                  <a:cxn ang="0">
                    <a:pos x="300" y="384"/>
                  </a:cxn>
                  <a:cxn ang="0">
                    <a:pos x="318" y="390"/>
                  </a:cxn>
                  <a:cxn ang="0">
                    <a:pos x="426" y="414"/>
                  </a:cxn>
                  <a:cxn ang="0">
                    <a:pos x="450" y="408"/>
                  </a:cxn>
                  <a:cxn ang="0">
                    <a:pos x="462" y="432"/>
                  </a:cxn>
                  <a:cxn ang="0">
                    <a:pos x="468" y="438"/>
                  </a:cxn>
                  <a:cxn ang="0">
                    <a:pos x="510" y="450"/>
                  </a:cxn>
                  <a:cxn ang="0">
                    <a:pos x="528" y="450"/>
                  </a:cxn>
                  <a:cxn ang="0">
                    <a:pos x="534" y="444"/>
                  </a:cxn>
                  <a:cxn ang="0">
                    <a:pos x="606" y="504"/>
                  </a:cxn>
                  <a:cxn ang="0">
                    <a:pos x="618" y="510"/>
                  </a:cxn>
                  <a:cxn ang="0">
                    <a:pos x="648" y="540"/>
                  </a:cxn>
                  <a:cxn ang="0">
                    <a:pos x="600" y="498"/>
                  </a:cxn>
                  <a:cxn ang="0">
                    <a:pos x="480" y="438"/>
                  </a:cxn>
                  <a:cxn ang="0">
                    <a:pos x="456" y="414"/>
                  </a:cxn>
                  <a:cxn ang="0">
                    <a:pos x="414" y="396"/>
                  </a:cxn>
                  <a:cxn ang="0">
                    <a:pos x="252" y="36"/>
                  </a:cxn>
                  <a:cxn ang="0">
                    <a:pos x="210" y="24"/>
                  </a:cxn>
                  <a:cxn ang="0">
                    <a:pos x="60" y="84"/>
                  </a:cxn>
                  <a:cxn ang="0">
                    <a:pos x="114" y="144"/>
                  </a:cxn>
                  <a:cxn ang="0">
                    <a:pos x="108" y="156"/>
                  </a:cxn>
                  <a:cxn ang="0">
                    <a:pos x="102" y="180"/>
                  </a:cxn>
                  <a:cxn ang="0">
                    <a:pos x="84" y="156"/>
                  </a:cxn>
                  <a:cxn ang="0">
                    <a:pos x="18" y="168"/>
                  </a:cxn>
                  <a:cxn ang="0">
                    <a:pos x="30" y="192"/>
                  </a:cxn>
                  <a:cxn ang="0">
                    <a:pos x="78" y="228"/>
                  </a:cxn>
                  <a:cxn ang="0">
                    <a:pos x="114" y="228"/>
                  </a:cxn>
                  <a:cxn ang="0">
                    <a:pos x="102" y="270"/>
                  </a:cxn>
                </a:cxnLst>
                <a:rect l="0" t="0" r="r" b="b"/>
                <a:pathLst>
                  <a:path w="648" h="570">
                    <a:moveTo>
                      <a:pt x="54" y="282"/>
                    </a:moveTo>
                    <a:lnTo>
                      <a:pt x="6" y="324"/>
                    </a:lnTo>
                    <a:lnTo>
                      <a:pt x="24" y="324"/>
                    </a:lnTo>
                    <a:lnTo>
                      <a:pt x="6" y="330"/>
                    </a:lnTo>
                    <a:lnTo>
                      <a:pt x="18" y="348"/>
                    </a:lnTo>
                    <a:lnTo>
                      <a:pt x="42" y="360"/>
                    </a:lnTo>
                    <a:lnTo>
                      <a:pt x="24" y="372"/>
                    </a:lnTo>
                    <a:lnTo>
                      <a:pt x="30" y="396"/>
                    </a:lnTo>
                    <a:lnTo>
                      <a:pt x="42" y="402"/>
                    </a:lnTo>
                    <a:lnTo>
                      <a:pt x="72" y="366"/>
                    </a:lnTo>
                    <a:lnTo>
                      <a:pt x="60" y="426"/>
                    </a:lnTo>
                    <a:lnTo>
                      <a:pt x="48" y="444"/>
                    </a:lnTo>
                    <a:lnTo>
                      <a:pt x="84" y="426"/>
                    </a:lnTo>
                    <a:lnTo>
                      <a:pt x="102" y="462"/>
                    </a:lnTo>
                    <a:lnTo>
                      <a:pt x="114" y="438"/>
                    </a:lnTo>
                    <a:lnTo>
                      <a:pt x="120" y="456"/>
                    </a:lnTo>
                    <a:lnTo>
                      <a:pt x="144" y="444"/>
                    </a:lnTo>
                    <a:lnTo>
                      <a:pt x="114" y="504"/>
                    </a:lnTo>
                    <a:lnTo>
                      <a:pt x="72" y="528"/>
                    </a:lnTo>
                    <a:lnTo>
                      <a:pt x="66" y="546"/>
                    </a:lnTo>
                    <a:lnTo>
                      <a:pt x="36" y="540"/>
                    </a:lnTo>
                    <a:lnTo>
                      <a:pt x="0" y="570"/>
                    </a:lnTo>
                    <a:lnTo>
                      <a:pt x="42" y="552"/>
                    </a:lnTo>
                    <a:lnTo>
                      <a:pt x="78" y="546"/>
                    </a:lnTo>
                    <a:lnTo>
                      <a:pt x="72" y="558"/>
                    </a:lnTo>
                    <a:lnTo>
                      <a:pt x="96" y="546"/>
                    </a:lnTo>
                    <a:lnTo>
                      <a:pt x="90" y="528"/>
                    </a:lnTo>
                    <a:lnTo>
                      <a:pt x="114" y="534"/>
                    </a:lnTo>
                    <a:lnTo>
                      <a:pt x="186" y="480"/>
                    </a:lnTo>
                    <a:lnTo>
                      <a:pt x="204" y="456"/>
                    </a:lnTo>
                    <a:lnTo>
                      <a:pt x="192" y="438"/>
                    </a:lnTo>
                    <a:lnTo>
                      <a:pt x="252" y="372"/>
                    </a:lnTo>
                    <a:lnTo>
                      <a:pt x="258" y="336"/>
                    </a:lnTo>
                    <a:lnTo>
                      <a:pt x="252" y="372"/>
                    </a:lnTo>
                    <a:lnTo>
                      <a:pt x="276" y="360"/>
                    </a:lnTo>
                    <a:lnTo>
                      <a:pt x="264" y="378"/>
                    </a:lnTo>
                    <a:lnTo>
                      <a:pt x="282" y="384"/>
                    </a:lnTo>
                    <a:lnTo>
                      <a:pt x="240" y="390"/>
                    </a:lnTo>
                    <a:lnTo>
                      <a:pt x="234" y="426"/>
                    </a:lnTo>
                    <a:lnTo>
                      <a:pt x="246" y="426"/>
                    </a:lnTo>
                    <a:lnTo>
                      <a:pt x="234" y="444"/>
                    </a:lnTo>
                    <a:lnTo>
                      <a:pt x="258" y="438"/>
                    </a:lnTo>
                    <a:lnTo>
                      <a:pt x="270" y="414"/>
                    </a:lnTo>
                    <a:lnTo>
                      <a:pt x="288" y="420"/>
                    </a:lnTo>
                    <a:lnTo>
                      <a:pt x="300" y="372"/>
                    </a:lnTo>
                    <a:lnTo>
                      <a:pt x="300" y="384"/>
                    </a:lnTo>
                    <a:lnTo>
                      <a:pt x="324" y="378"/>
                    </a:lnTo>
                    <a:lnTo>
                      <a:pt x="318" y="390"/>
                    </a:lnTo>
                    <a:lnTo>
                      <a:pt x="366" y="414"/>
                    </a:lnTo>
                    <a:lnTo>
                      <a:pt x="426" y="414"/>
                    </a:lnTo>
                    <a:lnTo>
                      <a:pt x="438" y="402"/>
                    </a:lnTo>
                    <a:lnTo>
                      <a:pt x="450" y="408"/>
                    </a:lnTo>
                    <a:lnTo>
                      <a:pt x="438" y="426"/>
                    </a:lnTo>
                    <a:lnTo>
                      <a:pt x="462" y="432"/>
                    </a:lnTo>
                    <a:lnTo>
                      <a:pt x="468" y="414"/>
                    </a:lnTo>
                    <a:lnTo>
                      <a:pt x="468" y="438"/>
                    </a:lnTo>
                    <a:lnTo>
                      <a:pt x="498" y="456"/>
                    </a:lnTo>
                    <a:lnTo>
                      <a:pt x="510" y="450"/>
                    </a:lnTo>
                    <a:lnTo>
                      <a:pt x="492" y="432"/>
                    </a:lnTo>
                    <a:lnTo>
                      <a:pt x="528" y="450"/>
                    </a:lnTo>
                    <a:lnTo>
                      <a:pt x="510" y="414"/>
                    </a:lnTo>
                    <a:lnTo>
                      <a:pt x="534" y="444"/>
                    </a:lnTo>
                    <a:lnTo>
                      <a:pt x="564" y="480"/>
                    </a:lnTo>
                    <a:lnTo>
                      <a:pt x="606" y="504"/>
                    </a:lnTo>
                    <a:lnTo>
                      <a:pt x="606" y="534"/>
                    </a:lnTo>
                    <a:lnTo>
                      <a:pt x="618" y="510"/>
                    </a:lnTo>
                    <a:lnTo>
                      <a:pt x="636" y="552"/>
                    </a:lnTo>
                    <a:lnTo>
                      <a:pt x="648" y="540"/>
                    </a:lnTo>
                    <a:lnTo>
                      <a:pt x="642" y="510"/>
                    </a:lnTo>
                    <a:lnTo>
                      <a:pt x="600" y="498"/>
                    </a:lnTo>
                    <a:lnTo>
                      <a:pt x="510" y="402"/>
                    </a:lnTo>
                    <a:lnTo>
                      <a:pt x="480" y="438"/>
                    </a:lnTo>
                    <a:lnTo>
                      <a:pt x="474" y="408"/>
                    </a:lnTo>
                    <a:lnTo>
                      <a:pt x="456" y="414"/>
                    </a:lnTo>
                    <a:lnTo>
                      <a:pt x="444" y="390"/>
                    </a:lnTo>
                    <a:lnTo>
                      <a:pt x="414" y="396"/>
                    </a:lnTo>
                    <a:lnTo>
                      <a:pt x="378" y="60"/>
                    </a:lnTo>
                    <a:lnTo>
                      <a:pt x="252" y="36"/>
                    </a:lnTo>
                    <a:lnTo>
                      <a:pt x="216" y="12"/>
                    </a:lnTo>
                    <a:lnTo>
                      <a:pt x="210" y="24"/>
                    </a:lnTo>
                    <a:lnTo>
                      <a:pt x="198" y="0"/>
                    </a:lnTo>
                    <a:lnTo>
                      <a:pt x="60" y="84"/>
                    </a:lnTo>
                    <a:lnTo>
                      <a:pt x="90" y="138"/>
                    </a:lnTo>
                    <a:lnTo>
                      <a:pt x="114" y="144"/>
                    </a:lnTo>
                    <a:lnTo>
                      <a:pt x="138" y="168"/>
                    </a:lnTo>
                    <a:lnTo>
                      <a:pt x="108" y="156"/>
                    </a:lnTo>
                    <a:lnTo>
                      <a:pt x="120" y="174"/>
                    </a:lnTo>
                    <a:lnTo>
                      <a:pt x="102" y="180"/>
                    </a:lnTo>
                    <a:lnTo>
                      <a:pt x="78" y="174"/>
                    </a:lnTo>
                    <a:lnTo>
                      <a:pt x="84" y="156"/>
                    </a:lnTo>
                    <a:lnTo>
                      <a:pt x="72" y="150"/>
                    </a:lnTo>
                    <a:lnTo>
                      <a:pt x="18" y="168"/>
                    </a:lnTo>
                    <a:lnTo>
                      <a:pt x="42" y="192"/>
                    </a:lnTo>
                    <a:lnTo>
                      <a:pt x="30" y="192"/>
                    </a:lnTo>
                    <a:lnTo>
                      <a:pt x="36" y="216"/>
                    </a:lnTo>
                    <a:lnTo>
                      <a:pt x="78" y="228"/>
                    </a:lnTo>
                    <a:lnTo>
                      <a:pt x="78" y="240"/>
                    </a:lnTo>
                    <a:lnTo>
                      <a:pt x="114" y="228"/>
                    </a:lnTo>
                    <a:lnTo>
                      <a:pt x="102" y="234"/>
                    </a:lnTo>
                    <a:lnTo>
                      <a:pt x="102" y="270"/>
                    </a:lnTo>
                    <a:lnTo>
                      <a:pt x="54" y="282"/>
                    </a:lnTo>
                    <a:close/>
                  </a:path>
                </a:pathLst>
              </a:custGeom>
              <a:solidFill>
                <a:srgbClr val="E8D898"/>
              </a:solidFill>
              <a:ln w="9525">
                <a:solidFill>
                  <a:srgbClr val="E8D898"/>
                </a:solidFill>
                <a:prstDash val="solid"/>
                <a:round/>
                <a:headEnd/>
                <a:tailEnd/>
              </a:ln>
            </p:spPr>
            <p:txBody>
              <a:bodyPr/>
              <a:lstStyle/>
              <a:p>
                <a:endParaRPr lang="en-US"/>
              </a:p>
            </p:txBody>
          </p:sp>
          <p:sp>
            <p:nvSpPr>
              <p:cNvPr id="365057" name="Freeform 513"/>
              <p:cNvSpPr>
                <a:spLocks noChangeAspect="1"/>
              </p:cNvSpPr>
              <p:nvPr/>
            </p:nvSpPr>
            <p:spPr bwMode="auto">
              <a:xfrm>
                <a:off x="1263" y="2562"/>
                <a:ext cx="648" cy="570"/>
              </a:xfrm>
              <a:custGeom>
                <a:avLst/>
                <a:gdLst/>
                <a:ahLst/>
                <a:cxnLst>
                  <a:cxn ang="0">
                    <a:pos x="6" y="324"/>
                  </a:cxn>
                  <a:cxn ang="0">
                    <a:pos x="6" y="330"/>
                  </a:cxn>
                  <a:cxn ang="0">
                    <a:pos x="42" y="360"/>
                  </a:cxn>
                  <a:cxn ang="0">
                    <a:pos x="30" y="396"/>
                  </a:cxn>
                  <a:cxn ang="0">
                    <a:pos x="72" y="366"/>
                  </a:cxn>
                  <a:cxn ang="0">
                    <a:pos x="48" y="444"/>
                  </a:cxn>
                  <a:cxn ang="0">
                    <a:pos x="102" y="462"/>
                  </a:cxn>
                  <a:cxn ang="0">
                    <a:pos x="120" y="456"/>
                  </a:cxn>
                  <a:cxn ang="0">
                    <a:pos x="114" y="504"/>
                  </a:cxn>
                  <a:cxn ang="0">
                    <a:pos x="66" y="546"/>
                  </a:cxn>
                  <a:cxn ang="0">
                    <a:pos x="0" y="570"/>
                  </a:cxn>
                  <a:cxn ang="0">
                    <a:pos x="78" y="546"/>
                  </a:cxn>
                  <a:cxn ang="0">
                    <a:pos x="96" y="546"/>
                  </a:cxn>
                  <a:cxn ang="0">
                    <a:pos x="114" y="534"/>
                  </a:cxn>
                  <a:cxn ang="0">
                    <a:pos x="204" y="456"/>
                  </a:cxn>
                  <a:cxn ang="0">
                    <a:pos x="252" y="372"/>
                  </a:cxn>
                  <a:cxn ang="0">
                    <a:pos x="252" y="372"/>
                  </a:cxn>
                  <a:cxn ang="0">
                    <a:pos x="264" y="378"/>
                  </a:cxn>
                  <a:cxn ang="0">
                    <a:pos x="240" y="390"/>
                  </a:cxn>
                  <a:cxn ang="0">
                    <a:pos x="246" y="426"/>
                  </a:cxn>
                  <a:cxn ang="0">
                    <a:pos x="258" y="438"/>
                  </a:cxn>
                  <a:cxn ang="0">
                    <a:pos x="288" y="420"/>
                  </a:cxn>
                  <a:cxn ang="0">
                    <a:pos x="300" y="384"/>
                  </a:cxn>
                  <a:cxn ang="0">
                    <a:pos x="318" y="390"/>
                  </a:cxn>
                  <a:cxn ang="0">
                    <a:pos x="426" y="414"/>
                  </a:cxn>
                  <a:cxn ang="0">
                    <a:pos x="450" y="408"/>
                  </a:cxn>
                  <a:cxn ang="0">
                    <a:pos x="462" y="432"/>
                  </a:cxn>
                  <a:cxn ang="0">
                    <a:pos x="468" y="438"/>
                  </a:cxn>
                  <a:cxn ang="0">
                    <a:pos x="510" y="450"/>
                  </a:cxn>
                  <a:cxn ang="0">
                    <a:pos x="528" y="450"/>
                  </a:cxn>
                  <a:cxn ang="0">
                    <a:pos x="534" y="444"/>
                  </a:cxn>
                  <a:cxn ang="0">
                    <a:pos x="606" y="504"/>
                  </a:cxn>
                  <a:cxn ang="0">
                    <a:pos x="618" y="510"/>
                  </a:cxn>
                  <a:cxn ang="0">
                    <a:pos x="648" y="540"/>
                  </a:cxn>
                  <a:cxn ang="0">
                    <a:pos x="600" y="498"/>
                  </a:cxn>
                  <a:cxn ang="0">
                    <a:pos x="480" y="438"/>
                  </a:cxn>
                  <a:cxn ang="0">
                    <a:pos x="456" y="414"/>
                  </a:cxn>
                  <a:cxn ang="0">
                    <a:pos x="414" y="396"/>
                  </a:cxn>
                  <a:cxn ang="0">
                    <a:pos x="252" y="36"/>
                  </a:cxn>
                  <a:cxn ang="0">
                    <a:pos x="210" y="24"/>
                  </a:cxn>
                  <a:cxn ang="0">
                    <a:pos x="60" y="84"/>
                  </a:cxn>
                  <a:cxn ang="0">
                    <a:pos x="114" y="144"/>
                  </a:cxn>
                  <a:cxn ang="0">
                    <a:pos x="108" y="156"/>
                  </a:cxn>
                  <a:cxn ang="0">
                    <a:pos x="102" y="180"/>
                  </a:cxn>
                  <a:cxn ang="0">
                    <a:pos x="84" y="156"/>
                  </a:cxn>
                  <a:cxn ang="0">
                    <a:pos x="18" y="168"/>
                  </a:cxn>
                  <a:cxn ang="0">
                    <a:pos x="30" y="192"/>
                  </a:cxn>
                  <a:cxn ang="0">
                    <a:pos x="78" y="228"/>
                  </a:cxn>
                  <a:cxn ang="0">
                    <a:pos x="114" y="228"/>
                  </a:cxn>
                  <a:cxn ang="0">
                    <a:pos x="102" y="270"/>
                  </a:cxn>
                  <a:cxn ang="0">
                    <a:pos x="54" y="288"/>
                  </a:cxn>
                </a:cxnLst>
                <a:rect l="0" t="0" r="r" b="b"/>
                <a:pathLst>
                  <a:path w="648" h="570">
                    <a:moveTo>
                      <a:pt x="54" y="282"/>
                    </a:moveTo>
                    <a:lnTo>
                      <a:pt x="6" y="324"/>
                    </a:lnTo>
                    <a:lnTo>
                      <a:pt x="24" y="324"/>
                    </a:lnTo>
                    <a:lnTo>
                      <a:pt x="6" y="330"/>
                    </a:lnTo>
                    <a:lnTo>
                      <a:pt x="18" y="348"/>
                    </a:lnTo>
                    <a:lnTo>
                      <a:pt x="42" y="360"/>
                    </a:lnTo>
                    <a:lnTo>
                      <a:pt x="24" y="372"/>
                    </a:lnTo>
                    <a:lnTo>
                      <a:pt x="30" y="396"/>
                    </a:lnTo>
                    <a:lnTo>
                      <a:pt x="42" y="402"/>
                    </a:lnTo>
                    <a:lnTo>
                      <a:pt x="72" y="366"/>
                    </a:lnTo>
                    <a:lnTo>
                      <a:pt x="60" y="426"/>
                    </a:lnTo>
                    <a:lnTo>
                      <a:pt x="48" y="444"/>
                    </a:lnTo>
                    <a:lnTo>
                      <a:pt x="84" y="426"/>
                    </a:lnTo>
                    <a:lnTo>
                      <a:pt x="102" y="462"/>
                    </a:lnTo>
                    <a:lnTo>
                      <a:pt x="114" y="438"/>
                    </a:lnTo>
                    <a:lnTo>
                      <a:pt x="120" y="456"/>
                    </a:lnTo>
                    <a:lnTo>
                      <a:pt x="144" y="444"/>
                    </a:lnTo>
                    <a:lnTo>
                      <a:pt x="114" y="504"/>
                    </a:lnTo>
                    <a:lnTo>
                      <a:pt x="72" y="528"/>
                    </a:lnTo>
                    <a:lnTo>
                      <a:pt x="66" y="546"/>
                    </a:lnTo>
                    <a:lnTo>
                      <a:pt x="36" y="540"/>
                    </a:lnTo>
                    <a:lnTo>
                      <a:pt x="0" y="570"/>
                    </a:lnTo>
                    <a:lnTo>
                      <a:pt x="42" y="552"/>
                    </a:lnTo>
                    <a:lnTo>
                      <a:pt x="78" y="546"/>
                    </a:lnTo>
                    <a:lnTo>
                      <a:pt x="72" y="558"/>
                    </a:lnTo>
                    <a:lnTo>
                      <a:pt x="96" y="546"/>
                    </a:lnTo>
                    <a:lnTo>
                      <a:pt x="90" y="528"/>
                    </a:lnTo>
                    <a:lnTo>
                      <a:pt x="114" y="534"/>
                    </a:lnTo>
                    <a:lnTo>
                      <a:pt x="186" y="480"/>
                    </a:lnTo>
                    <a:lnTo>
                      <a:pt x="204" y="456"/>
                    </a:lnTo>
                    <a:lnTo>
                      <a:pt x="192" y="438"/>
                    </a:lnTo>
                    <a:lnTo>
                      <a:pt x="252" y="372"/>
                    </a:lnTo>
                    <a:lnTo>
                      <a:pt x="258" y="336"/>
                    </a:lnTo>
                    <a:lnTo>
                      <a:pt x="252" y="372"/>
                    </a:lnTo>
                    <a:lnTo>
                      <a:pt x="276" y="360"/>
                    </a:lnTo>
                    <a:lnTo>
                      <a:pt x="264" y="378"/>
                    </a:lnTo>
                    <a:lnTo>
                      <a:pt x="282" y="384"/>
                    </a:lnTo>
                    <a:lnTo>
                      <a:pt x="240" y="390"/>
                    </a:lnTo>
                    <a:lnTo>
                      <a:pt x="234" y="426"/>
                    </a:lnTo>
                    <a:lnTo>
                      <a:pt x="246" y="426"/>
                    </a:lnTo>
                    <a:lnTo>
                      <a:pt x="234" y="444"/>
                    </a:lnTo>
                    <a:lnTo>
                      <a:pt x="258" y="438"/>
                    </a:lnTo>
                    <a:lnTo>
                      <a:pt x="270" y="414"/>
                    </a:lnTo>
                    <a:lnTo>
                      <a:pt x="288" y="420"/>
                    </a:lnTo>
                    <a:lnTo>
                      <a:pt x="300" y="372"/>
                    </a:lnTo>
                    <a:lnTo>
                      <a:pt x="300" y="384"/>
                    </a:lnTo>
                    <a:lnTo>
                      <a:pt x="324" y="378"/>
                    </a:lnTo>
                    <a:lnTo>
                      <a:pt x="318" y="390"/>
                    </a:lnTo>
                    <a:lnTo>
                      <a:pt x="366" y="414"/>
                    </a:lnTo>
                    <a:lnTo>
                      <a:pt x="426" y="414"/>
                    </a:lnTo>
                    <a:lnTo>
                      <a:pt x="438" y="402"/>
                    </a:lnTo>
                    <a:lnTo>
                      <a:pt x="450" y="408"/>
                    </a:lnTo>
                    <a:lnTo>
                      <a:pt x="438" y="426"/>
                    </a:lnTo>
                    <a:lnTo>
                      <a:pt x="462" y="432"/>
                    </a:lnTo>
                    <a:lnTo>
                      <a:pt x="468" y="414"/>
                    </a:lnTo>
                    <a:lnTo>
                      <a:pt x="468" y="438"/>
                    </a:lnTo>
                    <a:lnTo>
                      <a:pt x="498" y="456"/>
                    </a:lnTo>
                    <a:lnTo>
                      <a:pt x="510" y="450"/>
                    </a:lnTo>
                    <a:lnTo>
                      <a:pt x="492" y="432"/>
                    </a:lnTo>
                    <a:lnTo>
                      <a:pt x="528" y="450"/>
                    </a:lnTo>
                    <a:lnTo>
                      <a:pt x="510" y="414"/>
                    </a:lnTo>
                    <a:lnTo>
                      <a:pt x="534" y="444"/>
                    </a:lnTo>
                    <a:lnTo>
                      <a:pt x="564" y="480"/>
                    </a:lnTo>
                    <a:lnTo>
                      <a:pt x="606" y="504"/>
                    </a:lnTo>
                    <a:lnTo>
                      <a:pt x="606" y="534"/>
                    </a:lnTo>
                    <a:lnTo>
                      <a:pt x="618" y="510"/>
                    </a:lnTo>
                    <a:lnTo>
                      <a:pt x="636" y="552"/>
                    </a:lnTo>
                    <a:lnTo>
                      <a:pt x="648" y="540"/>
                    </a:lnTo>
                    <a:lnTo>
                      <a:pt x="642" y="510"/>
                    </a:lnTo>
                    <a:lnTo>
                      <a:pt x="600" y="498"/>
                    </a:lnTo>
                    <a:lnTo>
                      <a:pt x="510" y="402"/>
                    </a:lnTo>
                    <a:lnTo>
                      <a:pt x="480" y="438"/>
                    </a:lnTo>
                    <a:lnTo>
                      <a:pt x="474" y="408"/>
                    </a:lnTo>
                    <a:lnTo>
                      <a:pt x="456" y="414"/>
                    </a:lnTo>
                    <a:lnTo>
                      <a:pt x="444" y="390"/>
                    </a:lnTo>
                    <a:lnTo>
                      <a:pt x="414" y="396"/>
                    </a:lnTo>
                    <a:lnTo>
                      <a:pt x="378" y="60"/>
                    </a:lnTo>
                    <a:lnTo>
                      <a:pt x="252" y="36"/>
                    </a:lnTo>
                    <a:lnTo>
                      <a:pt x="216" y="12"/>
                    </a:lnTo>
                    <a:lnTo>
                      <a:pt x="210" y="24"/>
                    </a:lnTo>
                    <a:lnTo>
                      <a:pt x="198" y="0"/>
                    </a:lnTo>
                    <a:lnTo>
                      <a:pt x="60" y="84"/>
                    </a:lnTo>
                    <a:lnTo>
                      <a:pt x="90" y="138"/>
                    </a:lnTo>
                    <a:lnTo>
                      <a:pt x="114" y="144"/>
                    </a:lnTo>
                    <a:lnTo>
                      <a:pt x="138" y="168"/>
                    </a:lnTo>
                    <a:lnTo>
                      <a:pt x="108" y="156"/>
                    </a:lnTo>
                    <a:lnTo>
                      <a:pt x="120" y="174"/>
                    </a:lnTo>
                    <a:lnTo>
                      <a:pt x="102" y="180"/>
                    </a:lnTo>
                    <a:lnTo>
                      <a:pt x="78" y="174"/>
                    </a:lnTo>
                    <a:lnTo>
                      <a:pt x="84" y="156"/>
                    </a:lnTo>
                    <a:lnTo>
                      <a:pt x="72" y="150"/>
                    </a:lnTo>
                    <a:lnTo>
                      <a:pt x="18" y="168"/>
                    </a:lnTo>
                    <a:lnTo>
                      <a:pt x="42" y="192"/>
                    </a:lnTo>
                    <a:lnTo>
                      <a:pt x="30" y="192"/>
                    </a:lnTo>
                    <a:lnTo>
                      <a:pt x="36" y="216"/>
                    </a:lnTo>
                    <a:lnTo>
                      <a:pt x="78" y="228"/>
                    </a:lnTo>
                    <a:lnTo>
                      <a:pt x="78" y="240"/>
                    </a:lnTo>
                    <a:lnTo>
                      <a:pt x="114" y="228"/>
                    </a:lnTo>
                    <a:lnTo>
                      <a:pt x="102" y="234"/>
                    </a:lnTo>
                    <a:lnTo>
                      <a:pt x="102" y="270"/>
                    </a:lnTo>
                    <a:lnTo>
                      <a:pt x="54" y="282"/>
                    </a:lnTo>
                    <a:lnTo>
                      <a:pt x="54" y="288"/>
                    </a:lnTo>
                  </a:path>
                </a:pathLst>
              </a:custGeom>
              <a:noFill/>
              <a:ln w="9525">
                <a:solidFill>
                  <a:srgbClr val="000000"/>
                </a:solidFill>
                <a:prstDash val="solid"/>
                <a:round/>
                <a:headEnd/>
                <a:tailEnd/>
              </a:ln>
            </p:spPr>
            <p:txBody>
              <a:bodyPr/>
              <a:lstStyle/>
              <a:p>
                <a:endParaRPr lang="en-US"/>
              </a:p>
            </p:txBody>
          </p:sp>
          <p:sp>
            <p:nvSpPr>
              <p:cNvPr id="365058" name="Freeform 514"/>
              <p:cNvSpPr>
                <a:spLocks noChangeAspect="1"/>
              </p:cNvSpPr>
              <p:nvPr/>
            </p:nvSpPr>
            <p:spPr bwMode="auto">
              <a:xfrm>
                <a:off x="1689" y="2160"/>
                <a:ext cx="420" cy="492"/>
              </a:xfrm>
              <a:custGeom>
                <a:avLst/>
                <a:gdLst/>
                <a:ahLst/>
                <a:cxnLst>
                  <a:cxn ang="0">
                    <a:pos x="360" y="492"/>
                  </a:cxn>
                  <a:cxn ang="0">
                    <a:pos x="222" y="468"/>
                  </a:cxn>
                  <a:cxn ang="0">
                    <a:pos x="0" y="336"/>
                  </a:cxn>
                  <a:cxn ang="0">
                    <a:pos x="6" y="318"/>
                  </a:cxn>
                  <a:cxn ang="0">
                    <a:pos x="12" y="318"/>
                  </a:cxn>
                  <a:cxn ang="0">
                    <a:pos x="24" y="312"/>
                  </a:cxn>
                  <a:cxn ang="0">
                    <a:pos x="18" y="276"/>
                  </a:cxn>
                  <a:cxn ang="0">
                    <a:pos x="36" y="252"/>
                  </a:cxn>
                  <a:cxn ang="0">
                    <a:pos x="36" y="234"/>
                  </a:cxn>
                  <a:cxn ang="0">
                    <a:pos x="72" y="210"/>
                  </a:cxn>
                  <a:cxn ang="0">
                    <a:pos x="48" y="144"/>
                  </a:cxn>
                  <a:cxn ang="0">
                    <a:pos x="48" y="138"/>
                  </a:cxn>
                  <a:cxn ang="0">
                    <a:pos x="60" y="66"/>
                  </a:cxn>
                  <a:cxn ang="0">
                    <a:pos x="72" y="60"/>
                  </a:cxn>
                  <a:cxn ang="0">
                    <a:pos x="96" y="72"/>
                  </a:cxn>
                  <a:cxn ang="0">
                    <a:pos x="114" y="0"/>
                  </a:cxn>
                  <a:cxn ang="0">
                    <a:pos x="420" y="54"/>
                  </a:cxn>
                  <a:cxn ang="0">
                    <a:pos x="372" y="408"/>
                  </a:cxn>
                  <a:cxn ang="0">
                    <a:pos x="360" y="492"/>
                  </a:cxn>
                </a:cxnLst>
                <a:rect l="0" t="0" r="r" b="b"/>
                <a:pathLst>
                  <a:path w="420" h="492">
                    <a:moveTo>
                      <a:pt x="360" y="492"/>
                    </a:moveTo>
                    <a:lnTo>
                      <a:pt x="222" y="468"/>
                    </a:lnTo>
                    <a:lnTo>
                      <a:pt x="0" y="336"/>
                    </a:lnTo>
                    <a:lnTo>
                      <a:pt x="6" y="318"/>
                    </a:lnTo>
                    <a:lnTo>
                      <a:pt x="12" y="318"/>
                    </a:lnTo>
                    <a:lnTo>
                      <a:pt x="24" y="312"/>
                    </a:lnTo>
                    <a:lnTo>
                      <a:pt x="18" y="276"/>
                    </a:lnTo>
                    <a:lnTo>
                      <a:pt x="36" y="252"/>
                    </a:lnTo>
                    <a:lnTo>
                      <a:pt x="36" y="234"/>
                    </a:lnTo>
                    <a:lnTo>
                      <a:pt x="72" y="210"/>
                    </a:lnTo>
                    <a:lnTo>
                      <a:pt x="48" y="144"/>
                    </a:lnTo>
                    <a:lnTo>
                      <a:pt x="48" y="138"/>
                    </a:lnTo>
                    <a:lnTo>
                      <a:pt x="60" y="66"/>
                    </a:lnTo>
                    <a:lnTo>
                      <a:pt x="72" y="60"/>
                    </a:lnTo>
                    <a:lnTo>
                      <a:pt x="96" y="72"/>
                    </a:lnTo>
                    <a:lnTo>
                      <a:pt x="114" y="0"/>
                    </a:lnTo>
                    <a:lnTo>
                      <a:pt x="420" y="54"/>
                    </a:lnTo>
                    <a:lnTo>
                      <a:pt x="372" y="408"/>
                    </a:lnTo>
                    <a:lnTo>
                      <a:pt x="360" y="492"/>
                    </a:lnTo>
                    <a:close/>
                  </a:path>
                </a:pathLst>
              </a:custGeom>
              <a:solidFill>
                <a:srgbClr val="FFAA00"/>
              </a:solidFill>
              <a:ln w="9525">
                <a:solidFill>
                  <a:srgbClr val="FFAA00"/>
                </a:solidFill>
                <a:prstDash val="solid"/>
                <a:round/>
                <a:headEnd/>
                <a:tailEnd/>
              </a:ln>
            </p:spPr>
            <p:txBody>
              <a:bodyPr/>
              <a:lstStyle/>
              <a:p>
                <a:endParaRPr lang="en-US"/>
              </a:p>
            </p:txBody>
          </p:sp>
          <p:sp>
            <p:nvSpPr>
              <p:cNvPr id="365059" name="Freeform 515"/>
              <p:cNvSpPr>
                <a:spLocks noChangeAspect="1"/>
              </p:cNvSpPr>
              <p:nvPr/>
            </p:nvSpPr>
            <p:spPr bwMode="auto">
              <a:xfrm>
                <a:off x="1689" y="2160"/>
                <a:ext cx="420" cy="498"/>
              </a:xfrm>
              <a:custGeom>
                <a:avLst/>
                <a:gdLst/>
                <a:ahLst/>
                <a:cxnLst>
                  <a:cxn ang="0">
                    <a:pos x="360" y="492"/>
                  </a:cxn>
                  <a:cxn ang="0">
                    <a:pos x="222" y="468"/>
                  </a:cxn>
                  <a:cxn ang="0">
                    <a:pos x="0" y="336"/>
                  </a:cxn>
                  <a:cxn ang="0">
                    <a:pos x="6" y="318"/>
                  </a:cxn>
                  <a:cxn ang="0">
                    <a:pos x="12" y="318"/>
                  </a:cxn>
                  <a:cxn ang="0">
                    <a:pos x="24" y="312"/>
                  </a:cxn>
                  <a:cxn ang="0">
                    <a:pos x="18" y="276"/>
                  </a:cxn>
                  <a:cxn ang="0">
                    <a:pos x="36" y="252"/>
                  </a:cxn>
                  <a:cxn ang="0">
                    <a:pos x="36" y="234"/>
                  </a:cxn>
                  <a:cxn ang="0">
                    <a:pos x="72" y="210"/>
                  </a:cxn>
                  <a:cxn ang="0">
                    <a:pos x="48" y="144"/>
                  </a:cxn>
                  <a:cxn ang="0">
                    <a:pos x="48" y="138"/>
                  </a:cxn>
                  <a:cxn ang="0">
                    <a:pos x="60" y="66"/>
                  </a:cxn>
                  <a:cxn ang="0">
                    <a:pos x="72" y="60"/>
                  </a:cxn>
                  <a:cxn ang="0">
                    <a:pos x="96" y="72"/>
                  </a:cxn>
                  <a:cxn ang="0">
                    <a:pos x="114" y="0"/>
                  </a:cxn>
                  <a:cxn ang="0">
                    <a:pos x="420" y="54"/>
                  </a:cxn>
                  <a:cxn ang="0">
                    <a:pos x="372" y="408"/>
                  </a:cxn>
                  <a:cxn ang="0">
                    <a:pos x="360" y="492"/>
                  </a:cxn>
                  <a:cxn ang="0">
                    <a:pos x="360" y="498"/>
                  </a:cxn>
                </a:cxnLst>
                <a:rect l="0" t="0" r="r" b="b"/>
                <a:pathLst>
                  <a:path w="420" h="498">
                    <a:moveTo>
                      <a:pt x="360" y="492"/>
                    </a:moveTo>
                    <a:lnTo>
                      <a:pt x="222" y="468"/>
                    </a:lnTo>
                    <a:lnTo>
                      <a:pt x="0" y="336"/>
                    </a:lnTo>
                    <a:lnTo>
                      <a:pt x="6" y="318"/>
                    </a:lnTo>
                    <a:lnTo>
                      <a:pt x="12" y="318"/>
                    </a:lnTo>
                    <a:lnTo>
                      <a:pt x="24" y="312"/>
                    </a:lnTo>
                    <a:lnTo>
                      <a:pt x="18" y="276"/>
                    </a:lnTo>
                    <a:lnTo>
                      <a:pt x="36" y="252"/>
                    </a:lnTo>
                    <a:lnTo>
                      <a:pt x="36" y="234"/>
                    </a:lnTo>
                    <a:lnTo>
                      <a:pt x="72" y="210"/>
                    </a:lnTo>
                    <a:lnTo>
                      <a:pt x="48" y="144"/>
                    </a:lnTo>
                    <a:lnTo>
                      <a:pt x="48" y="138"/>
                    </a:lnTo>
                    <a:lnTo>
                      <a:pt x="60" y="66"/>
                    </a:lnTo>
                    <a:lnTo>
                      <a:pt x="72" y="60"/>
                    </a:lnTo>
                    <a:lnTo>
                      <a:pt x="96" y="72"/>
                    </a:lnTo>
                    <a:lnTo>
                      <a:pt x="114" y="0"/>
                    </a:lnTo>
                    <a:lnTo>
                      <a:pt x="420" y="54"/>
                    </a:lnTo>
                    <a:lnTo>
                      <a:pt x="372" y="408"/>
                    </a:lnTo>
                    <a:lnTo>
                      <a:pt x="360" y="492"/>
                    </a:lnTo>
                    <a:lnTo>
                      <a:pt x="360" y="498"/>
                    </a:lnTo>
                  </a:path>
                </a:pathLst>
              </a:custGeom>
              <a:noFill/>
              <a:ln w="9525">
                <a:solidFill>
                  <a:srgbClr val="000000"/>
                </a:solidFill>
                <a:prstDash val="solid"/>
                <a:round/>
                <a:headEnd/>
                <a:tailEnd/>
              </a:ln>
            </p:spPr>
            <p:txBody>
              <a:bodyPr/>
              <a:lstStyle/>
              <a:p>
                <a:endParaRPr lang="en-US"/>
              </a:p>
            </p:txBody>
          </p:sp>
          <p:sp>
            <p:nvSpPr>
              <p:cNvPr id="365060" name="Freeform 516"/>
              <p:cNvSpPr>
                <a:spLocks noChangeAspect="1"/>
              </p:cNvSpPr>
              <p:nvPr/>
            </p:nvSpPr>
            <p:spPr bwMode="auto">
              <a:xfrm>
                <a:off x="2997" y="2298"/>
                <a:ext cx="312" cy="282"/>
              </a:xfrm>
              <a:custGeom>
                <a:avLst/>
                <a:gdLst/>
                <a:ahLst/>
                <a:cxnLst>
                  <a:cxn ang="0">
                    <a:pos x="228" y="276"/>
                  </a:cxn>
                  <a:cxn ang="0">
                    <a:pos x="42" y="282"/>
                  </a:cxn>
                  <a:cxn ang="0">
                    <a:pos x="42" y="240"/>
                  </a:cxn>
                  <a:cxn ang="0">
                    <a:pos x="12" y="228"/>
                  </a:cxn>
                  <a:cxn ang="0">
                    <a:pos x="12" y="96"/>
                  </a:cxn>
                  <a:cxn ang="0">
                    <a:pos x="0" y="6"/>
                  </a:cxn>
                  <a:cxn ang="0">
                    <a:pos x="282" y="0"/>
                  </a:cxn>
                  <a:cxn ang="0">
                    <a:pos x="288" y="18"/>
                  </a:cxn>
                  <a:cxn ang="0">
                    <a:pos x="270" y="36"/>
                  </a:cxn>
                  <a:cxn ang="0">
                    <a:pos x="312" y="36"/>
                  </a:cxn>
                  <a:cxn ang="0">
                    <a:pos x="312" y="42"/>
                  </a:cxn>
                  <a:cxn ang="0">
                    <a:pos x="300" y="60"/>
                  </a:cxn>
                  <a:cxn ang="0">
                    <a:pos x="300" y="72"/>
                  </a:cxn>
                  <a:cxn ang="0">
                    <a:pos x="282" y="84"/>
                  </a:cxn>
                  <a:cxn ang="0">
                    <a:pos x="294" y="102"/>
                  </a:cxn>
                  <a:cxn ang="0">
                    <a:pos x="282" y="114"/>
                  </a:cxn>
                  <a:cxn ang="0">
                    <a:pos x="264" y="138"/>
                  </a:cxn>
                  <a:cxn ang="0">
                    <a:pos x="264" y="162"/>
                  </a:cxn>
                  <a:cxn ang="0">
                    <a:pos x="234" y="198"/>
                  </a:cxn>
                  <a:cxn ang="0">
                    <a:pos x="234" y="222"/>
                  </a:cxn>
                  <a:cxn ang="0">
                    <a:pos x="222" y="222"/>
                  </a:cxn>
                  <a:cxn ang="0">
                    <a:pos x="228" y="240"/>
                  </a:cxn>
                  <a:cxn ang="0">
                    <a:pos x="234" y="240"/>
                  </a:cxn>
                  <a:cxn ang="0">
                    <a:pos x="228" y="252"/>
                  </a:cxn>
                  <a:cxn ang="0">
                    <a:pos x="240" y="258"/>
                  </a:cxn>
                  <a:cxn ang="0">
                    <a:pos x="228" y="276"/>
                  </a:cxn>
                </a:cxnLst>
                <a:rect l="0" t="0" r="r" b="b"/>
                <a:pathLst>
                  <a:path w="312" h="282">
                    <a:moveTo>
                      <a:pt x="228" y="276"/>
                    </a:moveTo>
                    <a:lnTo>
                      <a:pt x="42" y="282"/>
                    </a:lnTo>
                    <a:lnTo>
                      <a:pt x="42" y="240"/>
                    </a:lnTo>
                    <a:lnTo>
                      <a:pt x="12" y="228"/>
                    </a:lnTo>
                    <a:lnTo>
                      <a:pt x="12" y="96"/>
                    </a:lnTo>
                    <a:lnTo>
                      <a:pt x="0" y="6"/>
                    </a:lnTo>
                    <a:lnTo>
                      <a:pt x="282" y="0"/>
                    </a:lnTo>
                    <a:lnTo>
                      <a:pt x="288" y="18"/>
                    </a:lnTo>
                    <a:lnTo>
                      <a:pt x="270" y="36"/>
                    </a:lnTo>
                    <a:lnTo>
                      <a:pt x="312" y="36"/>
                    </a:lnTo>
                    <a:lnTo>
                      <a:pt x="312" y="42"/>
                    </a:lnTo>
                    <a:lnTo>
                      <a:pt x="300" y="60"/>
                    </a:lnTo>
                    <a:lnTo>
                      <a:pt x="300" y="72"/>
                    </a:lnTo>
                    <a:lnTo>
                      <a:pt x="282" y="84"/>
                    </a:lnTo>
                    <a:lnTo>
                      <a:pt x="294" y="102"/>
                    </a:lnTo>
                    <a:lnTo>
                      <a:pt x="282" y="114"/>
                    </a:lnTo>
                    <a:lnTo>
                      <a:pt x="264" y="138"/>
                    </a:lnTo>
                    <a:lnTo>
                      <a:pt x="264" y="162"/>
                    </a:lnTo>
                    <a:lnTo>
                      <a:pt x="234" y="198"/>
                    </a:lnTo>
                    <a:lnTo>
                      <a:pt x="234" y="222"/>
                    </a:lnTo>
                    <a:lnTo>
                      <a:pt x="222" y="222"/>
                    </a:lnTo>
                    <a:lnTo>
                      <a:pt x="228" y="240"/>
                    </a:lnTo>
                    <a:lnTo>
                      <a:pt x="234" y="240"/>
                    </a:lnTo>
                    <a:lnTo>
                      <a:pt x="228" y="252"/>
                    </a:lnTo>
                    <a:lnTo>
                      <a:pt x="240" y="258"/>
                    </a:lnTo>
                    <a:lnTo>
                      <a:pt x="228" y="276"/>
                    </a:lnTo>
                    <a:close/>
                  </a:path>
                </a:pathLst>
              </a:custGeom>
              <a:solidFill>
                <a:srgbClr val="FFAA00"/>
              </a:solidFill>
              <a:ln w="9525">
                <a:solidFill>
                  <a:srgbClr val="FFAA00"/>
                </a:solidFill>
                <a:prstDash val="solid"/>
                <a:round/>
                <a:headEnd/>
                <a:tailEnd/>
              </a:ln>
            </p:spPr>
            <p:txBody>
              <a:bodyPr/>
              <a:lstStyle/>
              <a:p>
                <a:endParaRPr lang="en-US"/>
              </a:p>
            </p:txBody>
          </p:sp>
          <p:sp>
            <p:nvSpPr>
              <p:cNvPr id="365061" name="Freeform 517"/>
              <p:cNvSpPr>
                <a:spLocks noChangeAspect="1"/>
              </p:cNvSpPr>
              <p:nvPr/>
            </p:nvSpPr>
            <p:spPr bwMode="auto">
              <a:xfrm>
                <a:off x="2997" y="2298"/>
                <a:ext cx="312" cy="282"/>
              </a:xfrm>
              <a:custGeom>
                <a:avLst/>
                <a:gdLst/>
                <a:ahLst/>
                <a:cxnLst>
                  <a:cxn ang="0">
                    <a:pos x="228" y="276"/>
                  </a:cxn>
                  <a:cxn ang="0">
                    <a:pos x="42" y="282"/>
                  </a:cxn>
                  <a:cxn ang="0">
                    <a:pos x="42" y="240"/>
                  </a:cxn>
                  <a:cxn ang="0">
                    <a:pos x="12" y="228"/>
                  </a:cxn>
                  <a:cxn ang="0">
                    <a:pos x="12" y="96"/>
                  </a:cxn>
                  <a:cxn ang="0">
                    <a:pos x="0" y="6"/>
                  </a:cxn>
                  <a:cxn ang="0">
                    <a:pos x="282" y="0"/>
                  </a:cxn>
                  <a:cxn ang="0">
                    <a:pos x="288" y="18"/>
                  </a:cxn>
                  <a:cxn ang="0">
                    <a:pos x="270" y="36"/>
                  </a:cxn>
                  <a:cxn ang="0">
                    <a:pos x="312" y="36"/>
                  </a:cxn>
                  <a:cxn ang="0">
                    <a:pos x="312" y="42"/>
                  </a:cxn>
                  <a:cxn ang="0">
                    <a:pos x="300" y="60"/>
                  </a:cxn>
                  <a:cxn ang="0">
                    <a:pos x="300" y="72"/>
                  </a:cxn>
                  <a:cxn ang="0">
                    <a:pos x="282" y="84"/>
                  </a:cxn>
                  <a:cxn ang="0">
                    <a:pos x="294" y="102"/>
                  </a:cxn>
                  <a:cxn ang="0">
                    <a:pos x="282" y="114"/>
                  </a:cxn>
                  <a:cxn ang="0">
                    <a:pos x="264" y="138"/>
                  </a:cxn>
                  <a:cxn ang="0">
                    <a:pos x="264" y="162"/>
                  </a:cxn>
                  <a:cxn ang="0">
                    <a:pos x="234" y="198"/>
                  </a:cxn>
                  <a:cxn ang="0">
                    <a:pos x="234" y="222"/>
                  </a:cxn>
                  <a:cxn ang="0">
                    <a:pos x="222" y="222"/>
                  </a:cxn>
                  <a:cxn ang="0">
                    <a:pos x="228" y="240"/>
                  </a:cxn>
                  <a:cxn ang="0">
                    <a:pos x="234" y="240"/>
                  </a:cxn>
                  <a:cxn ang="0">
                    <a:pos x="228" y="252"/>
                  </a:cxn>
                  <a:cxn ang="0">
                    <a:pos x="240" y="258"/>
                  </a:cxn>
                  <a:cxn ang="0">
                    <a:pos x="228" y="276"/>
                  </a:cxn>
                  <a:cxn ang="0">
                    <a:pos x="228" y="282"/>
                  </a:cxn>
                </a:cxnLst>
                <a:rect l="0" t="0" r="r" b="b"/>
                <a:pathLst>
                  <a:path w="312" h="282">
                    <a:moveTo>
                      <a:pt x="228" y="276"/>
                    </a:moveTo>
                    <a:lnTo>
                      <a:pt x="42" y="282"/>
                    </a:lnTo>
                    <a:lnTo>
                      <a:pt x="42" y="240"/>
                    </a:lnTo>
                    <a:lnTo>
                      <a:pt x="12" y="228"/>
                    </a:lnTo>
                    <a:lnTo>
                      <a:pt x="12" y="96"/>
                    </a:lnTo>
                    <a:lnTo>
                      <a:pt x="0" y="6"/>
                    </a:lnTo>
                    <a:lnTo>
                      <a:pt x="282" y="0"/>
                    </a:lnTo>
                    <a:lnTo>
                      <a:pt x="288" y="18"/>
                    </a:lnTo>
                    <a:lnTo>
                      <a:pt x="270" y="36"/>
                    </a:lnTo>
                    <a:lnTo>
                      <a:pt x="312" y="36"/>
                    </a:lnTo>
                    <a:lnTo>
                      <a:pt x="312" y="42"/>
                    </a:lnTo>
                    <a:lnTo>
                      <a:pt x="300" y="60"/>
                    </a:lnTo>
                    <a:lnTo>
                      <a:pt x="300" y="72"/>
                    </a:lnTo>
                    <a:lnTo>
                      <a:pt x="282" y="84"/>
                    </a:lnTo>
                    <a:lnTo>
                      <a:pt x="294" y="102"/>
                    </a:lnTo>
                    <a:lnTo>
                      <a:pt x="282" y="114"/>
                    </a:lnTo>
                    <a:lnTo>
                      <a:pt x="264" y="138"/>
                    </a:lnTo>
                    <a:lnTo>
                      <a:pt x="264" y="162"/>
                    </a:lnTo>
                    <a:lnTo>
                      <a:pt x="234" y="198"/>
                    </a:lnTo>
                    <a:lnTo>
                      <a:pt x="234" y="222"/>
                    </a:lnTo>
                    <a:lnTo>
                      <a:pt x="222" y="222"/>
                    </a:lnTo>
                    <a:lnTo>
                      <a:pt x="228" y="240"/>
                    </a:lnTo>
                    <a:lnTo>
                      <a:pt x="234" y="240"/>
                    </a:lnTo>
                    <a:lnTo>
                      <a:pt x="228" y="252"/>
                    </a:lnTo>
                    <a:lnTo>
                      <a:pt x="240" y="258"/>
                    </a:lnTo>
                    <a:lnTo>
                      <a:pt x="228" y="276"/>
                    </a:lnTo>
                    <a:lnTo>
                      <a:pt x="228" y="282"/>
                    </a:lnTo>
                  </a:path>
                </a:pathLst>
              </a:custGeom>
              <a:noFill/>
              <a:ln w="9525">
                <a:solidFill>
                  <a:srgbClr val="000000"/>
                </a:solidFill>
                <a:prstDash val="solid"/>
                <a:round/>
                <a:headEnd/>
                <a:tailEnd/>
              </a:ln>
            </p:spPr>
            <p:txBody>
              <a:bodyPr/>
              <a:lstStyle/>
              <a:p>
                <a:endParaRPr lang="en-US"/>
              </a:p>
            </p:txBody>
          </p:sp>
          <p:sp>
            <p:nvSpPr>
              <p:cNvPr id="365062" name="Freeform 518"/>
              <p:cNvSpPr>
                <a:spLocks noChangeAspect="1"/>
              </p:cNvSpPr>
              <p:nvPr/>
            </p:nvSpPr>
            <p:spPr bwMode="auto">
              <a:xfrm>
                <a:off x="1263" y="1638"/>
                <a:ext cx="498" cy="840"/>
              </a:xfrm>
              <a:custGeom>
                <a:avLst/>
                <a:gdLst/>
                <a:ahLst/>
                <a:cxnLst>
                  <a:cxn ang="0">
                    <a:pos x="432" y="840"/>
                  </a:cxn>
                  <a:cxn ang="0">
                    <a:pos x="276" y="822"/>
                  </a:cxn>
                  <a:cxn ang="0">
                    <a:pos x="270" y="762"/>
                  </a:cxn>
                  <a:cxn ang="0">
                    <a:pos x="240" y="714"/>
                  </a:cxn>
                  <a:cxn ang="0">
                    <a:pos x="222" y="708"/>
                  </a:cxn>
                  <a:cxn ang="0">
                    <a:pos x="222" y="690"/>
                  </a:cxn>
                  <a:cxn ang="0">
                    <a:pos x="180" y="672"/>
                  </a:cxn>
                  <a:cxn ang="0">
                    <a:pos x="162" y="642"/>
                  </a:cxn>
                  <a:cxn ang="0">
                    <a:pos x="108" y="630"/>
                  </a:cxn>
                  <a:cxn ang="0">
                    <a:pos x="96" y="618"/>
                  </a:cxn>
                  <a:cxn ang="0">
                    <a:pos x="108" y="570"/>
                  </a:cxn>
                  <a:cxn ang="0">
                    <a:pos x="96" y="564"/>
                  </a:cxn>
                  <a:cxn ang="0">
                    <a:pos x="102" y="546"/>
                  </a:cxn>
                  <a:cxn ang="0">
                    <a:pos x="54" y="462"/>
                  </a:cxn>
                  <a:cxn ang="0">
                    <a:pos x="60" y="444"/>
                  </a:cxn>
                  <a:cxn ang="0">
                    <a:pos x="72" y="420"/>
                  </a:cxn>
                  <a:cxn ang="0">
                    <a:pos x="48" y="384"/>
                  </a:cxn>
                  <a:cxn ang="0">
                    <a:pos x="48" y="342"/>
                  </a:cxn>
                  <a:cxn ang="0">
                    <a:pos x="78" y="372"/>
                  </a:cxn>
                  <a:cxn ang="0">
                    <a:pos x="60" y="330"/>
                  </a:cxn>
                  <a:cxn ang="0">
                    <a:pos x="78" y="330"/>
                  </a:cxn>
                  <a:cxn ang="0">
                    <a:pos x="60" y="312"/>
                  </a:cxn>
                  <a:cxn ang="0">
                    <a:pos x="54" y="342"/>
                  </a:cxn>
                  <a:cxn ang="0">
                    <a:pos x="36" y="312"/>
                  </a:cxn>
                  <a:cxn ang="0">
                    <a:pos x="30" y="318"/>
                  </a:cxn>
                  <a:cxn ang="0">
                    <a:pos x="36" y="300"/>
                  </a:cxn>
                  <a:cxn ang="0">
                    <a:pos x="6" y="234"/>
                  </a:cxn>
                  <a:cxn ang="0">
                    <a:pos x="18" y="168"/>
                  </a:cxn>
                  <a:cxn ang="0">
                    <a:pos x="0" y="108"/>
                  </a:cxn>
                  <a:cxn ang="0">
                    <a:pos x="30" y="72"/>
                  </a:cxn>
                  <a:cxn ang="0">
                    <a:pos x="48" y="0"/>
                  </a:cxn>
                  <a:cxn ang="0">
                    <a:pos x="282" y="60"/>
                  </a:cxn>
                  <a:cxn ang="0">
                    <a:pos x="222" y="294"/>
                  </a:cxn>
                  <a:cxn ang="0">
                    <a:pos x="474" y="666"/>
                  </a:cxn>
                  <a:cxn ang="0">
                    <a:pos x="498" y="732"/>
                  </a:cxn>
                  <a:cxn ang="0">
                    <a:pos x="462" y="756"/>
                  </a:cxn>
                  <a:cxn ang="0">
                    <a:pos x="462" y="774"/>
                  </a:cxn>
                  <a:cxn ang="0">
                    <a:pos x="444" y="798"/>
                  </a:cxn>
                  <a:cxn ang="0">
                    <a:pos x="450" y="834"/>
                  </a:cxn>
                  <a:cxn ang="0">
                    <a:pos x="438" y="840"/>
                  </a:cxn>
                  <a:cxn ang="0">
                    <a:pos x="432" y="840"/>
                  </a:cxn>
                </a:cxnLst>
                <a:rect l="0" t="0" r="r" b="b"/>
                <a:pathLst>
                  <a:path w="498" h="840">
                    <a:moveTo>
                      <a:pt x="432" y="840"/>
                    </a:moveTo>
                    <a:lnTo>
                      <a:pt x="276" y="822"/>
                    </a:lnTo>
                    <a:lnTo>
                      <a:pt x="270" y="762"/>
                    </a:lnTo>
                    <a:lnTo>
                      <a:pt x="240" y="714"/>
                    </a:lnTo>
                    <a:lnTo>
                      <a:pt x="222" y="708"/>
                    </a:lnTo>
                    <a:lnTo>
                      <a:pt x="222" y="690"/>
                    </a:lnTo>
                    <a:lnTo>
                      <a:pt x="180" y="672"/>
                    </a:lnTo>
                    <a:lnTo>
                      <a:pt x="162" y="642"/>
                    </a:lnTo>
                    <a:lnTo>
                      <a:pt x="108" y="630"/>
                    </a:lnTo>
                    <a:lnTo>
                      <a:pt x="96" y="618"/>
                    </a:lnTo>
                    <a:lnTo>
                      <a:pt x="108" y="570"/>
                    </a:lnTo>
                    <a:lnTo>
                      <a:pt x="96" y="564"/>
                    </a:lnTo>
                    <a:lnTo>
                      <a:pt x="102" y="546"/>
                    </a:lnTo>
                    <a:lnTo>
                      <a:pt x="54" y="462"/>
                    </a:lnTo>
                    <a:lnTo>
                      <a:pt x="60" y="444"/>
                    </a:lnTo>
                    <a:lnTo>
                      <a:pt x="72" y="420"/>
                    </a:lnTo>
                    <a:lnTo>
                      <a:pt x="48" y="384"/>
                    </a:lnTo>
                    <a:lnTo>
                      <a:pt x="48" y="342"/>
                    </a:lnTo>
                    <a:lnTo>
                      <a:pt x="78" y="372"/>
                    </a:lnTo>
                    <a:lnTo>
                      <a:pt x="60" y="330"/>
                    </a:lnTo>
                    <a:lnTo>
                      <a:pt x="78" y="330"/>
                    </a:lnTo>
                    <a:lnTo>
                      <a:pt x="60" y="312"/>
                    </a:lnTo>
                    <a:lnTo>
                      <a:pt x="54" y="342"/>
                    </a:lnTo>
                    <a:lnTo>
                      <a:pt x="36" y="312"/>
                    </a:lnTo>
                    <a:lnTo>
                      <a:pt x="30" y="318"/>
                    </a:lnTo>
                    <a:lnTo>
                      <a:pt x="36" y="300"/>
                    </a:lnTo>
                    <a:lnTo>
                      <a:pt x="6" y="234"/>
                    </a:lnTo>
                    <a:lnTo>
                      <a:pt x="18" y="168"/>
                    </a:lnTo>
                    <a:lnTo>
                      <a:pt x="0" y="108"/>
                    </a:lnTo>
                    <a:lnTo>
                      <a:pt x="30" y="72"/>
                    </a:lnTo>
                    <a:lnTo>
                      <a:pt x="48" y="0"/>
                    </a:lnTo>
                    <a:lnTo>
                      <a:pt x="282" y="60"/>
                    </a:lnTo>
                    <a:lnTo>
                      <a:pt x="222" y="294"/>
                    </a:lnTo>
                    <a:lnTo>
                      <a:pt x="474" y="666"/>
                    </a:lnTo>
                    <a:lnTo>
                      <a:pt x="498" y="732"/>
                    </a:lnTo>
                    <a:lnTo>
                      <a:pt x="462" y="756"/>
                    </a:lnTo>
                    <a:lnTo>
                      <a:pt x="462" y="774"/>
                    </a:lnTo>
                    <a:lnTo>
                      <a:pt x="444" y="798"/>
                    </a:lnTo>
                    <a:lnTo>
                      <a:pt x="450" y="834"/>
                    </a:lnTo>
                    <a:lnTo>
                      <a:pt x="438" y="840"/>
                    </a:lnTo>
                    <a:lnTo>
                      <a:pt x="432" y="840"/>
                    </a:lnTo>
                    <a:close/>
                  </a:path>
                </a:pathLst>
              </a:custGeom>
              <a:solidFill>
                <a:srgbClr val="FF8C00"/>
              </a:solidFill>
              <a:ln w="9525">
                <a:solidFill>
                  <a:srgbClr val="FF8C00"/>
                </a:solidFill>
                <a:prstDash val="solid"/>
                <a:round/>
                <a:headEnd/>
                <a:tailEnd/>
              </a:ln>
            </p:spPr>
            <p:txBody>
              <a:bodyPr/>
              <a:lstStyle/>
              <a:p>
                <a:endParaRPr lang="en-US"/>
              </a:p>
            </p:txBody>
          </p:sp>
          <p:sp>
            <p:nvSpPr>
              <p:cNvPr id="365063" name="Freeform 519"/>
              <p:cNvSpPr>
                <a:spLocks noChangeAspect="1"/>
              </p:cNvSpPr>
              <p:nvPr/>
            </p:nvSpPr>
            <p:spPr bwMode="auto">
              <a:xfrm>
                <a:off x="1263" y="1638"/>
                <a:ext cx="498" cy="846"/>
              </a:xfrm>
              <a:custGeom>
                <a:avLst/>
                <a:gdLst/>
                <a:ahLst/>
                <a:cxnLst>
                  <a:cxn ang="0">
                    <a:pos x="432" y="840"/>
                  </a:cxn>
                  <a:cxn ang="0">
                    <a:pos x="276" y="822"/>
                  </a:cxn>
                  <a:cxn ang="0">
                    <a:pos x="270" y="762"/>
                  </a:cxn>
                  <a:cxn ang="0">
                    <a:pos x="240" y="714"/>
                  </a:cxn>
                  <a:cxn ang="0">
                    <a:pos x="222" y="708"/>
                  </a:cxn>
                  <a:cxn ang="0">
                    <a:pos x="222" y="690"/>
                  </a:cxn>
                  <a:cxn ang="0">
                    <a:pos x="180" y="672"/>
                  </a:cxn>
                  <a:cxn ang="0">
                    <a:pos x="162" y="642"/>
                  </a:cxn>
                  <a:cxn ang="0">
                    <a:pos x="108" y="630"/>
                  </a:cxn>
                  <a:cxn ang="0">
                    <a:pos x="96" y="618"/>
                  </a:cxn>
                  <a:cxn ang="0">
                    <a:pos x="108" y="570"/>
                  </a:cxn>
                  <a:cxn ang="0">
                    <a:pos x="96" y="564"/>
                  </a:cxn>
                  <a:cxn ang="0">
                    <a:pos x="102" y="546"/>
                  </a:cxn>
                  <a:cxn ang="0">
                    <a:pos x="54" y="462"/>
                  </a:cxn>
                  <a:cxn ang="0">
                    <a:pos x="60" y="444"/>
                  </a:cxn>
                  <a:cxn ang="0">
                    <a:pos x="72" y="420"/>
                  </a:cxn>
                  <a:cxn ang="0">
                    <a:pos x="48" y="384"/>
                  </a:cxn>
                  <a:cxn ang="0">
                    <a:pos x="48" y="342"/>
                  </a:cxn>
                  <a:cxn ang="0">
                    <a:pos x="78" y="372"/>
                  </a:cxn>
                  <a:cxn ang="0">
                    <a:pos x="60" y="330"/>
                  </a:cxn>
                  <a:cxn ang="0">
                    <a:pos x="78" y="330"/>
                  </a:cxn>
                  <a:cxn ang="0">
                    <a:pos x="60" y="312"/>
                  </a:cxn>
                  <a:cxn ang="0">
                    <a:pos x="54" y="342"/>
                  </a:cxn>
                  <a:cxn ang="0">
                    <a:pos x="36" y="312"/>
                  </a:cxn>
                  <a:cxn ang="0">
                    <a:pos x="30" y="318"/>
                  </a:cxn>
                  <a:cxn ang="0">
                    <a:pos x="36" y="300"/>
                  </a:cxn>
                  <a:cxn ang="0">
                    <a:pos x="6" y="234"/>
                  </a:cxn>
                  <a:cxn ang="0">
                    <a:pos x="18" y="168"/>
                  </a:cxn>
                  <a:cxn ang="0">
                    <a:pos x="0" y="108"/>
                  </a:cxn>
                  <a:cxn ang="0">
                    <a:pos x="30" y="72"/>
                  </a:cxn>
                  <a:cxn ang="0">
                    <a:pos x="48" y="0"/>
                  </a:cxn>
                  <a:cxn ang="0">
                    <a:pos x="282" y="60"/>
                  </a:cxn>
                  <a:cxn ang="0">
                    <a:pos x="222" y="294"/>
                  </a:cxn>
                  <a:cxn ang="0">
                    <a:pos x="474" y="666"/>
                  </a:cxn>
                  <a:cxn ang="0">
                    <a:pos x="498" y="732"/>
                  </a:cxn>
                  <a:cxn ang="0">
                    <a:pos x="462" y="756"/>
                  </a:cxn>
                  <a:cxn ang="0">
                    <a:pos x="462" y="774"/>
                  </a:cxn>
                  <a:cxn ang="0">
                    <a:pos x="444" y="798"/>
                  </a:cxn>
                  <a:cxn ang="0">
                    <a:pos x="450" y="834"/>
                  </a:cxn>
                  <a:cxn ang="0">
                    <a:pos x="438" y="840"/>
                  </a:cxn>
                  <a:cxn ang="0">
                    <a:pos x="432" y="840"/>
                  </a:cxn>
                  <a:cxn ang="0">
                    <a:pos x="432" y="846"/>
                  </a:cxn>
                </a:cxnLst>
                <a:rect l="0" t="0" r="r" b="b"/>
                <a:pathLst>
                  <a:path w="498" h="846">
                    <a:moveTo>
                      <a:pt x="432" y="840"/>
                    </a:moveTo>
                    <a:lnTo>
                      <a:pt x="276" y="822"/>
                    </a:lnTo>
                    <a:lnTo>
                      <a:pt x="270" y="762"/>
                    </a:lnTo>
                    <a:lnTo>
                      <a:pt x="240" y="714"/>
                    </a:lnTo>
                    <a:lnTo>
                      <a:pt x="222" y="708"/>
                    </a:lnTo>
                    <a:lnTo>
                      <a:pt x="222" y="690"/>
                    </a:lnTo>
                    <a:lnTo>
                      <a:pt x="180" y="672"/>
                    </a:lnTo>
                    <a:lnTo>
                      <a:pt x="162" y="642"/>
                    </a:lnTo>
                    <a:lnTo>
                      <a:pt x="108" y="630"/>
                    </a:lnTo>
                    <a:lnTo>
                      <a:pt x="96" y="618"/>
                    </a:lnTo>
                    <a:lnTo>
                      <a:pt x="108" y="570"/>
                    </a:lnTo>
                    <a:lnTo>
                      <a:pt x="96" y="564"/>
                    </a:lnTo>
                    <a:lnTo>
                      <a:pt x="102" y="546"/>
                    </a:lnTo>
                    <a:lnTo>
                      <a:pt x="54" y="462"/>
                    </a:lnTo>
                    <a:lnTo>
                      <a:pt x="60" y="444"/>
                    </a:lnTo>
                    <a:lnTo>
                      <a:pt x="72" y="420"/>
                    </a:lnTo>
                    <a:lnTo>
                      <a:pt x="48" y="384"/>
                    </a:lnTo>
                    <a:lnTo>
                      <a:pt x="48" y="342"/>
                    </a:lnTo>
                    <a:lnTo>
                      <a:pt x="78" y="372"/>
                    </a:lnTo>
                    <a:lnTo>
                      <a:pt x="60" y="330"/>
                    </a:lnTo>
                    <a:lnTo>
                      <a:pt x="78" y="330"/>
                    </a:lnTo>
                    <a:lnTo>
                      <a:pt x="60" y="312"/>
                    </a:lnTo>
                    <a:lnTo>
                      <a:pt x="54" y="342"/>
                    </a:lnTo>
                    <a:lnTo>
                      <a:pt x="36" y="312"/>
                    </a:lnTo>
                    <a:lnTo>
                      <a:pt x="30" y="318"/>
                    </a:lnTo>
                    <a:lnTo>
                      <a:pt x="36" y="300"/>
                    </a:lnTo>
                    <a:lnTo>
                      <a:pt x="6" y="234"/>
                    </a:lnTo>
                    <a:lnTo>
                      <a:pt x="18" y="168"/>
                    </a:lnTo>
                    <a:lnTo>
                      <a:pt x="0" y="108"/>
                    </a:lnTo>
                    <a:lnTo>
                      <a:pt x="30" y="72"/>
                    </a:lnTo>
                    <a:lnTo>
                      <a:pt x="48" y="0"/>
                    </a:lnTo>
                    <a:lnTo>
                      <a:pt x="282" y="60"/>
                    </a:lnTo>
                    <a:lnTo>
                      <a:pt x="222" y="294"/>
                    </a:lnTo>
                    <a:lnTo>
                      <a:pt x="474" y="666"/>
                    </a:lnTo>
                    <a:lnTo>
                      <a:pt x="498" y="732"/>
                    </a:lnTo>
                    <a:lnTo>
                      <a:pt x="462" y="756"/>
                    </a:lnTo>
                    <a:lnTo>
                      <a:pt x="462" y="774"/>
                    </a:lnTo>
                    <a:lnTo>
                      <a:pt x="444" y="798"/>
                    </a:lnTo>
                    <a:lnTo>
                      <a:pt x="450" y="834"/>
                    </a:lnTo>
                    <a:lnTo>
                      <a:pt x="438" y="840"/>
                    </a:lnTo>
                    <a:lnTo>
                      <a:pt x="432" y="840"/>
                    </a:lnTo>
                    <a:lnTo>
                      <a:pt x="432" y="846"/>
                    </a:lnTo>
                  </a:path>
                </a:pathLst>
              </a:custGeom>
              <a:noFill/>
              <a:ln w="9525">
                <a:solidFill>
                  <a:srgbClr val="000000"/>
                </a:solidFill>
                <a:prstDash val="solid"/>
                <a:round/>
                <a:headEnd/>
                <a:tailEnd/>
              </a:ln>
            </p:spPr>
            <p:txBody>
              <a:bodyPr/>
              <a:lstStyle/>
              <a:p>
                <a:endParaRPr lang="en-US"/>
              </a:p>
            </p:txBody>
          </p:sp>
          <p:sp>
            <p:nvSpPr>
              <p:cNvPr id="365064" name="Freeform 520"/>
              <p:cNvSpPr>
                <a:spLocks noChangeAspect="1"/>
              </p:cNvSpPr>
              <p:nvPr/>
            </p:nvSpPr>
            <p:spPr bwMode="auto">
              <a:xfrm>
                <a:off x="2109" y="1902"/>
                <a:ext cx="450" cy="354"/>
              </a:xfrm>
              <a:custGeom>
                <a:avLst/>
                <a:gdLst/>
                <a:ahLst/>
                <a:cxnLst>
                  <a:cxn ang="0">
                    <a:pos x="444" y="120"/>
                  </a:cxn>
                  <a:cxn ang="0">
                    <a:pos x="432" y="354"/>
                  </a:cxn>
                  <a:cxn ang="0">
                    <a:pos x="372" y="348"/>
                  </a:cxn>
                  <a:cxn ang="0">
                    <a:pos x="0" y="312"/>
                  </a:cxn>
                  <a:cxn ang="0">
                    <a:pos x="6" y="264"/>
                  </a:cxn>
                  <a:cxn ang="0">
                    <a:pos x="42" y="0"/>
                  </a:cxn>
                  <a:cxn ang="0">
                    <a:pos x="336" y="30"/>
                  </a:cxn>
                  <a:cxn ang="0">
                    <a:pos x="450" y="42"/>
                  </a:cxn>
                  <a:cxn ang="0">
                    <a:pos x="444" y="90"/>
                  </a:cxn>
                  <a:cxn ang="0">
                    <a:pos x="444" y="120"/>
                  </a:cxn>
                </a:cxnLst>
                <a:rect l="0" t="0" r="r" b="b"/>
                <a:pathLst>
                  <a:path w="450" h="354">
                    <a:moveTo>
                      <a:pt x="444" y="120"/>
                    </a:moveTo>
                    <a:lnTo>
                      <a:pt x="432" y="354"/>
                    </a:lnTo>
                    <a:lnTo>
                      <a:pt x="372" y="348"/>
                    </a:lnTo>
                    <a:lnTo>
                      <a:pt x="0" y="312"/>
                    </a:lnTo>
                    <a:lnTo>
                      <a:pt x="6" y="264"/>
                    </a:lnTo>
                    <a:lnTo>
                      <a:pt x="42" y="0"/>
                    </a:lnTo>
                    <a:lnTo>
                      <a:pt x="336" y="30"/>
                    </a:lnTo>
                    <a:lnTo>
                      <a:pt x="450" y="42"/>
                    </a:lnTo>
                    <a:lnTo>
                      <a:pt x="444" y="90"/>
                    </a:lnTo>
                    <a:lnTo>
                      <a:pt x="444" y="120"/>
                    </a:lnTo>
                    <a:close/>
                  </a:path>
                </a:pathLst>
              </a:custGeom>
              <a:solidFill>
                <a:srgbClr val="FFAA00"/>
              </a:solidFill>
              <a:ln w="9525">
                <a:solidFill>
                  <a:srgbClr val="FFAA00"/>
                </a:solidFill>
                <a:prstDash val="solid"/>
                <a:round/>
                <a:headEnd/>
                <a:tailEnd/>
              </a:ln>
            </p:spPr>
            <p:txBody>
              <a:bodyPr/>
              <a:lstStyle/>
              <a:p>
                <a:endParaRPr lang="en-US"/>
              </a:p>
            </p:txBody>
          </p:sp>
          <p:sp>
            <p:nvSpPr>
              <p:cNvPr id="365065" name="Freeform 521"/>
              <p:cNvSpPr>
                <a:spLocks noChangeAspect="1"/>
              </p:cNvSpPr>
              <p:nvPr/>
            </p:nvSpPr>
            <p:spPr bwMode="auto">
              <a:xfrm>
                <a:off x="2109" y="1902"/>
                <a:ext cx="450" cy="354"/>
              </a:xfrm>
              <a:custGeom>
                <a:avLst/>
                <a:gdLst/>
                <a:ahLst/>
                <a:cxnLst>
                  <a:cxn ang="0">
                    <a:pos x="444" y="120"/>
                  </a:cxn>
                  <a:cxn ang="0">
                    <a:pos x="432" y="354"/>
                  </a:cxn>
                  <a:cxn ang="0">
                    <a:pos x="372" y="348"/>
                  </a:cxn>
                  <a:cxn ang="0">
                    <a:pos x="0" y="312"/>
                  </a:cxn>
                  <a:cxn ang="0">
                    <a:pos x="6" y="264"/>
                  </a:cxn>
                  <a:cxn ang="0">
                    <a:pos x="42" y="0"/>
                  </a:cxn>
                  <a:cxn ang="0">
                    <a:pos x="336" y="30"/>
                  </a:cxn>
                  <a:cxn ang="0">
                    <a:pos x="450" y="42"/>
                  </a:cxn>
                  <a:cxn ang="0">
                    <a:pos x="444" y="90"/>
                  </a:cxn>
                  <a:cxn ang="0">
                    <a:pos x="444" y="120"/>
                  </a:cxn>
                  <a:cxn ang="0">
                    <a:pos x="444" y="126"/>
                  </a:cxn>
                </a:cxnLst>
                <a:rect l="0" t="0" r="r" b="b"/>
                <a:pathLst>
                  <a:path w="450" h="354">
                    <a:moveTo>
                      <a:pt x="444" y="120"/>
                    </a:moveTo>
                    <a:lnTo>
                      <a:pt x="432" y="354"/>
                    </a:lnTo>
                    <a:lnTo>
                      <a:pt x="372" y="348"/>
                    </a:lnTo>
                    <a:lnTo>
                      <a:pt x="0" y="312"/>
                    </a:lnTo>
                    <a:lnTo>
                      <a:pt x="6" y="264"/>
                    </a:lnTo>
                    <a:lnTo>
                      <a:pt x="42" y="0"/>
                    </a:lnTo>
                    <a:lnTo>
                      <a:pt x="336" y="30"/>
                    </a:lnTo>
                    <a:lnTo>
                      <a:pt x="450" y="42"/>
                    </a:lnTo>
                    <a:lnTo>
                      <a:pt x="444" y="90"/>
                    </a:lnTo>
                    <a:lnTo>
                      <a:pt x="444" y="120"/>
                    </a:lnTo>
                    <a:lnTo>
                      <a:pt x="444" y="126"/>
                    </a:lnTo>
                  </a:path>
                </a:pathLst>
              </a:custGeom>
              <a:noFill/>
              <a:ln w="9525">
                <a:solidFill>
                  <a:srgbClr val="000000"/>
                </a:solidFill>
                <a:prstDash val="solid"/>
                <a:round/>
                <a:headEnd/>
                <a:tailEnd/>
              </a:ln>
            </p:spPr>
            <p:txBody>
              <a:bodyPr/>
              <a:lstStyle/>
              <a:p>
                <a:endParaRPr lang="en-US"/>
              </a:p>
            </p:txBody>
          </p:sp>
          <p:sp>
            <p:nvSpPr>
              <p:cNvPr id="365066" name="Freeform 522"/>
              <p:cNvSpPr>
                <a:spLocks noChangeAspect="1"/>
              </p:cNvSpPr>
              <p:nvPr/>
            </p:nvSpPr>
            <p:spPr bwMode="auto">
              <a:xfrm>
                <a:off x="4203" y="1698"/>
                <a:ext cx="102" cy="108"/>
              </a:xfrm>
              <a:custGeom>
                <a:avLst/>
                <a:gdLst/>
                <a:ahLst/>
                <a:cxnLst>
                  <a:cxn ang="0">
                    <a:pos x="96" y="6"/>
                  </a:cxn>
                  <a:cxn ang="0">
                    <a:pos x="102" y="54"/>
                  </a:cxn>
                  <a:cxn ang="0">
                    <a:pos x="42" y="72"/>
                  </a:cxn>
                  <a:cxn ang="0">
                    <a:pos x="6" y="108"/>
                  </a:cxn>
                  <a:cxn ang="0">
                    <a:pos x="12" y="90"/>
                  </a:cxn>
                  <a:cxn ang="0">
                    <a:pos x="0" y="24"/>
                  </a:cxn>
                  <a:cxn ang="0">
                    <a:pos x="90" y="0"/>
                  </a:cxn>
                  <a:cxn ang="0">
                    <a:pos x="96" y="6"/>
                  </a:cxn>
                </a:cxnLst>
                <a:rect l="0" t="0" r="r" b="b"/>
                <a:pathLst>
                  <a:path w="102" h="108">
                    <a:moveTo>
                      <a:pt x="96" y="6"/>
                    </a:moveTo>
                    <a:lnTo>
                      <a:pt x="102" y="54"/>
                    </a:lnTo>
                    <a:lnTo>
                      <a:pt x="42" y="72"/>
                    </a:lnTo>
                    <a:lnTo>
                      <a:pt x="6" y="108"/>
                    </a:lnTo>
                    <a:lnTo>
                      <a:pt x="12" y="90"/>
                    </a:lnTo>
                    <a:lnTo>
                      <a:pt x="0" y="24"/>
                    </a:lnTo>
                    <a:lnTo>
                      <a:pt x="90" y="0"/>
                    </a:lnTo>
                    <a:lnTo>
                      <a:pt x="96" y="6"/>
                    </a:lnTo>
                    <a:close/>
                  </a:path>
                </a:pathLst>
              </a:custGeom>
              <a:solidFill>
                <a:srgbClr val="FFAA00"/>
              </a:solidFill>
              <a:ln w="9525">
                <a:solidFill>
                  <a:srgbClr val="FFAA00"/>
                </a:solidFill>
                <a:prstDash val="solid"/>
                <a:round/>
                <a:headEnd/>
                <a:tailEnd/>
              </a:ln>
            </p:spPr>
            <p:txBody>
              <a:bodyPr/>
              <a:lstStyle/>
              <a:p>
                <a:endParaRPr lang="en-US"/>
              </a:p>
            </p:txBody>
          </p:sp>
          <p:sp>
            <p:nvSpPr>
              <p:cNvPr id="365067" name="Freeform 523"/>
              <p:cNvSpPr>
                <a:spLocks noChangeAspect="1"/>
              </p:cNvSpPr>
              <p:nvPr/>
            </p:nvSpPr>
            <p:spPr bwMode="auto">
              <a:xfrm>
                <a:off x="4203" y="1698"/>
                <a:ext cx="102" cy="108"/>
              </a:xfrm>
              <a:custGeom>
                <a:avLst/>
                <a:gdLst/>
                <a:ahLst/>
                <a:cxnLst>
                  <a:cxn ang="0">
                    <a:pos x="96" y="6"/>
                  </a:cxn>
                  <a:cxn ang="0">
                    <a:pos x="102" y="54"/>
                  </a:cxn>
                  <a:cxn ang="0">
                    <a:pos x="42" y="72"/>
                  </a:cxn>
                  <a:cxn ang="0">
                    <a:pos x="6" y="108"/>
                  </a:cxn>
                  <a:cxn ang="0">
                    <a:pos x="12" y="90"/>
                  </a:cxn>
                  <a:cxn ang="0">
                    <a:pos x="0" y="24"/>
                  </a:cxn>
                  <a:cxn ang="0">
                    <a:pos x="90" y="0"/>
                  </a:cxn>
                  <a:cxn ang="0">
                    <a:pos x="96" y="6"/>
                  </a:cxn>
                  <a:cxn ang="0">
                    <a:pos x="96" y="12"/>
                  </a:cxn>
                </a:cxnLst>
                <a:rect l="0" t="0" r="r" b="b"/>
                <a:pathLst>
                  <a:path w="102" h="108">
                    <a:moveTo>
                      <a:pt x="96" y="6"/>
                    </a:moveTo>
                    <a:lnTo>
                      <a:pt x="102" y="54"/>
                    </a:lnTo>
                    <a:lnTo>
                      <a:pt x="42" y="72"/>
                    </a:lnTo>
                    <a:lnTo>
                      <a:pt x="6" y="108"/>
                    </a:lnTo>
                    <a:lnTo>
                      <a:pt x="12" y="90"/>
                    </a:lnTo>
                    <a:lnTo>
                      <a:pt x="0" y="24"/>
                    </a:lnTo>
                    <a:lnTo>
                      <a:pt x="90" y="0"/>
                    </a:lnTo>
                    <a:lnTo>
                      <a:pt x="96" y="6"/>
                    </a:lnTo>
                    <a:lnTo>
                      <a:pt x="96" y="12"/>
                    </a:lnTo>
                  </a:path>
                </a:pathLst>
              </a:custGeom>
              <a:noFill/>
              <a:ln w="9525">
                <a:solidFill>
                  <a:srgbClr val="000000"/>
                </a:solidFill>
                <a:prstDash val="solid"/>
                <a:round/>
                <a:headEnd/>
                <a:tailEnd/>
              </a:ln>
            </p:spPr>
            <p:txBody>
              <a:bodyPr/>
              <a:lstStyle/>
              <a:p>
                <a:endParaRPr lang="en-US"/>
              </a:p>
            </p:txBody>
          </p:sp>
          <p:sp>
            <p:nvSpPr>
              <p:cNvPr id="365068" name="Freeform 524"/>
              <p:cNvSpPr>
                <a:spLocks noChangeAspect="1"/>
              </p:cNvSpPr>
              <p:nvPr/>
            </p:nvSpPr>
            <p:spPr bwMode="auto">
              <a:xfrm>
                <a:off x="4107" y="1920"/>
                <a:ext cx="66" cy="108"/>
              </a:xfrm>
              <a:custGeom>
                <a:avLst/>
                <a:gdLst/>
                <a:ahLst/>
                <a:cxnLst>
                  <a:cxn ang="0">
                    <a:pos x="24" y="0"/>
                  </a:cxn>
                  <a:cxn ang="0">
                    <a:pos x="18" y="12"/>
                  </a:cxn>
                  <a:cxn ang="0">
                    <a:pos x="18" y="30"/>
                  </a:cxn>
                  <a:cxn ang="0">
                    <a:pos x="48" y="66"/>
                  </a:cxn>
                  <a:cxn ang="0">
                    <a:pos x="60" y="72"/>
                  </a:cxn>
                  <a:cxn ang="0">
                    <a:pos x="54" y="90"/>
                  </a:cxn>
                  <a:cxn ang="0">
                    <a:pos x="66" y="96"/>
                  </a:cxn>
                  <a:cxn ang="0">
                    <a:pos x="30" y="108"/>
                  </a:cxn>
                  <a:cxn ang="0">
                    <a:pos x="0" y="12"/>
                  </a:cxn>
                  <a:cxn ang="0">
                    <a:pos x="24" y="0"/>
                  </a:cxn>
                </a:cxnLst>
                <a:rect l="0" t="0" r="r" b="b"/>
                <a:pathLst>
                  <a:path w="66" h="108">
                    <a:moveTo>
                      <a:pt x="24" y="0"/>
                    </a:moveTo>
                    <a:lnTo>
                      <a:pt x="18" y="12"/>
                    </a:lnTo>
                    <a:lnTo>
                      <a:pt x="18" y="30"/>
                    </a:lnTo>
                    <a:lnTo>
                      <a:pt x="48" y="66"/>
                    </a:lnTo>
                    <a:lnTo>
                      <a:pt x="60" y="72"/>
                    </a:lnTo>
                    <a:lnTo>
                      <a:pt x="54" y="90"/>
                    </a:lnTo>
                    <a:lnTo>
                      <a:pt x="66" y="96"/>
                    </a:lnTo>
                    <a:lnTo>
                      <a:pt x="30" y="108"/>
                    </a:lnTo>
                    <a:lnTo>
                      <a:pt x="0" y="12"/>
                    </a:lnTo>
                    <a:lnTo>
                      <a:pt x="24" y="0"/>
                    </a:lnTo>
                    <a:close/>
                  </a:path>
                </a:pathLst>
              </a:custGeom>
              <a:solidFill>
                <a:srgbClr val="FF8C00"/>
              </a:solidFill>
              <a:ln w="9525">
                <a:solidFill>
                  <a:srgbClr val="FF8C00"/>
                </a:solidFill>
                <a:prstDash val="solid"/>
                <a:round/>
                <a:headEnd/>
                <a:tailEnd/>
              </a:ln>
            </p:spPr>
            <p:txBody>
              <a:bodyPr/>
              <a:lstStyle/>
              <a:p>
                <a:endParaRPr lang="en-US"/>
              </a:p>
            </p:txBody>
          </p:sp>
          <p:sp>
            <p:nvSpPr>
              <p:cNvPr id="365069" name="Freeform 525"/>
              <p:cNvSpPr>
                <a:spLocks noChangeAspect="1"/>
              </p:cNvSpPr>
              <p:nvPr/>
            </p:nvSpPr>
            <p:spPr bwMode="auto">
              <a:xfrm>
                <a:off x="4107" y="1920"/>
                <a:ext cx="66" cy="108"/>
              </a:xfrm>
              <a:custGeom>
                <a:avLst/>
                <a:gdLst/>
                <a:ahLst/>
                <a:cxnLst>
                  <a:cxn ang="0">
                    <a:pos x="24" y="0"/>
                  </a:cxn>
                  <a:cxn ang="0">
                    <a:pos x="18" y="12"/>
                  </a:cxn>
                  <a:cxn ang="0">
                    <a:pos x="18" y="30"/>
                  </a:cxn>
                  <a:cxn ang="0">
                    <a:pos x="48" y="66"/>
                  </a:cxn>
                  <a:cxn ang="0">
                    <a:pos x="60" y="72"/>
                  </a:cxn>
                  <a:cxn ang="0">
                    <a:pos x="54" y="90"/>
                  </a:cxn>
                  <a:cxn ang="0">
                    <a:pos x="66" y="96"/>
                  </a:cxn>
                  <a:cxn ang="0">
                    <a:pos x="30" y="108"/>
                  </a:cxn>
                  <a:cxn ang="0">
                    <a:pos x="0" y="12"/>
                  </a:cxn>
                  <a:cxn ang="0">
                    <a:pos x="24" y="0"/>
                  </a:cxn>
                  <a:cxn ang="0">
                    <a:pos x="24" y="6"/>
                  </a:cxn>
                </a:cxnLst>
                <a:rect l="0" t="0" r="r" b="b"/>
                <a:pathLst>
                  <a:path w="66" h="108">
                    <a:moveTo>
                      <a:pt x="24" y="0"/>
                    </a:moveTo>
                    <a:lnTo>
                      <a:pt x="18" y="12"/>
                    </a:lnTo>
                    <a:lnTo>
                      <a:pt x="18" y="30"/>
                    </a:lnTo>
                    <a:lnTo>
                      <a:pt x="48" y="66"/>
                    </a:lnTo>
                    <a:lnTo>
                      <a:pt x="60" y="72"/>
                    </a:lnTo>
                    <a:lnTo>
                      <a:pt x="54" y="90"/>
                    </a:lnTo>
                    <a:lnTo>
                      <a:pt x="66" y="96"/>
                    </a:lnTo>
                    <a:lnTo>
                      <a:pt x="30" y="108"/>
                    </a:lnTo>
                    <a:lnTo>
                      <a:pt x="0" y="12"/>
                    </a:lnTo>
                    <a:lnTo>
                      <a:pt x="24" y="0"/>
                    </a:lnTo>
                    <a:lnTo>
                      <a:pt x="24" y="6"/>
                    </a:lnTo>
                  </a:path>
                </a:pathLst>
              </a:custGeom>
              <a:noFill/>
              <a:ln w="9525">
                <a:solidFill>
                  <a:srgbClr val="000000"/>
                </a:solidFill>
                <a:prstDash val="solid"/>
                <a:round/>
                <a:headEnd/>
                <a:tailEnd/>
              </a:ln>
            </p:spPr>
            <p:txBody>
              <a:bodyPr/>
              <a:lstStyle/>
              <a:p>
                <a:endParaRPr lang="en-US"/>
              </a:p>
            </p:txBody>
          </p:sp>
          <p:sp>
            <p:nvSpPr>
              <p:cNvPr id="365070" name="Freeform 526"/>
              <p:cNvSpPr>
                <a:spLocks noChangeAspect="1"/>
              </p:cNvSpPr>
              <p:nvPr/>
            </p:nvSpPr>
            <p:spPr bwMode="auto">
              <a:xfrm>
                <a:off x="4041" y="2004"/>
                <a:ext cx="12" cy="12"/>
              </a:xfrm>
              <a:custGeom>
                <a:avLst/>
                <a:gdLst/>
                <a:ahLst/>
                <a:cxnLst>
                  <a:cxn ang="0">
                    <a:pos x="12" y="12"/>
                  </a:cxn>
                  <a:cxn ang="0">
                    <a:pos x="0" y="0"/>
                  </a:cxn>
                  <a:cxn ang="0">
                    <a:pos x="12" y="6"/>
                  </a:cxn>
                  <a:cxn ang="0">
                    <a:pos x="12" y="12"/>
                  </a:cxn>
                </a:cxnLst>
                <a:rect l="0" t="0" r="r" b="b"/>
                <a:pathLst>
                  <a:path w="12" h="12">
                    <a:moveTo>
                      <a:pt x="12" y="12"/>
                    </a:moveTo>
                    <a:lnTo>
                      <a:pt x="0" y="0"/>
                    </a:lnTo>
                    <a:lnTo>
                      <a:pt x="12" y="6"/>
                    </a:lnTo>
                    <a:lnTo>
                      <a:pt x="12" y="12"/>
                    </a:lnTo>
                    <a:close/>
                  </a:path>
                </a:pathLst>
              </a:custGeom>
              <a:solidFill>
                <a:srgbClr val="FF8C00"/>
              </a:solidFill>
              <a:ln w="9525">
                <a:solidFill>
                  <a:srgbClr val="FF8C00"/>
                </a:solidFill>
                <a:prstDash val="solid"/>
                <a:round/>
                <a:headEnd/>
                <a:tailEnd/>
              </a:ln>
            </p:spPr>
            <p:txBody>
              <a:bodyPr/>
              <a:lstStyle/>
              <a:p>
                <a:endParaRPr lang="en-US"/>
              </a:p>
            </p:txBody>
          </p:sp>
          <p:sp>
            <p:nvSpPr>
              <p:cNvPr id="365071" name="Freeform 527"/>
              <p:cNvSpPr>
                <a:spLocks noChangeAspect="1"/>
              </p:cNvSpPr>
              <p:nvPr/>
            </p:nvSpPr>
            <p:spPr bwMode="auto">
              <a:xfrm>
                <a:off x="4041" y="2004"/>
                <a:ext cx="12" cy="18"/>
              </a:xfrm>
              <a:custGeom>
                <a:avLst/>
                <a:gdLst/>
                <a:ahLst/>
                <a:cxnLst>
                  <a:cxn ang="0">
                    <a:pos x="12" y="12"/>
                  </a:cxn>
                  <a:cxn ang="0">
                    <a:pos x="0" y="0"/>
                  </a:cxn>
                  <a:cxn ang="0">
                    <a:pos x="12" y="6"/>
                  </a:cxn>
                  <a:cxn ang="0">
                    <a:pos x="12" y="12"/>
                  </a:cxn>
                  <a:cxn ang="0">
                    <a:pos x="12" y="18"/>
                  </a:cxn>
                </a:cxnLst>
                <a:rect l="0" t="0" r="r" b="b"/>
                <a:pathLst>
                  <a:path w="12" h="18">
                    <a:moveTo>
                      <a:pt x="12" y="12"/>
                    </a:moveTo>
                    <a:lnTo>
                      <a:pt x="0" y="0"/>
                    </a:lnTo>
                    <a:lnTo>
                      <a:pt x="12" y="6"/>
                    </a:lnTo>
                    <a:lnTo>
                      <a:pt x="12" y="12"/>
                    </a:lnTo>
                    <a:lnTo>
                      <a:pt x="12" y="18"/>
                    </a:lnTo>
                  </a:path>
                </a:pathLst>
              </a:custGeom>
              <a:noFill/>
              <a:ln w="9525">
                <a:solidFill>
                  <a:srgbClr val="000000"/>
                </a:solidFill>
                <a:prstDash val="solid"/>
                <a:round/>
                <a:headEnd/>
                <a:tailEnd/>
              </a:ln>
            </p:spPr>
            <p:txBody>
              <a:bodyPr/>
              <a:lstStyle/>
              <a:p>
                <a:endParaRPr lang="en-US"/>
              </a:p>
            </p:txBody>
          </p:sp>
          <p:sp>
            <p:nvSpPr>
              <p:cNvPr id="365072" name="Freeform 528"/>
              <p:cNvSpPr>
                <a:spLocks noChangeAspect="1"/>
              </p:cNvSpPr>
              <p:nvPr/>
            </p:nvSpPr>
            <p:spPr bwMode="auto">
              <a:xfrm>
                <a:off x="3471" y="2688"/>
                <a:ext cx="564" cy="420"/>
              </a:xfrm>
              <a:custGeom>
                <a:avLst/>
                <a:gdLst/>
                <a:ahLst/>
                <a:cxnLst>
                  <a:cxn ang="0">
                    <a:pos x="408" y="0"/>
                  </a:cxn>
                  <a:cxn ang="0">
                    <a:pos x="558" y="288"/>
                  </a:cxn>
                  <a:cxn ang="0">
                    <a:pos x="564" y="360"/>
                  </a:cxn>
                  <a:cxn ang="0">
                    <a:pos x="552" y="378"/>
                  </a:cxn>
                  <a:cxn ang="0">
                    <a:pos x="552" y="396"/>
                  </a:cxn>
                  <a:cxn ang="0">
                    <a:pos x="546" y="408"/>
                  </a:cxn>
                  <a:cxn ang="0">
                    <a:pos x="504" y="420"/>
                  </a:cxn>
                  <a:cxn ang="0">
                    <a:pos x="498" y="408"/>
                  </a:cxn>
                  <a:cxn ang="0">
                    <a:pos x="510" y="414"/>
                  </a:cxn>
                  <a:cxn ang="0">
                    <a:pos x="516" y="402"/>
                  </a:cxn>
                  <a:cxn ang="0">
                    <a:pos x="498" y="402"/>
                  </a:cxn>
                  <a:cxn ang="0">
                    <a:pos x="474" y="372"/>
                  </a:cxn>
                  <a:cxn ang="0">
                    <a:pos x="450" y="366"/>
                  </a:cxn>
                  <a:cxn ang="0">
                    <a:pos x="432" y="330"/>
                  </a:cxn>
                  <a:cxn ang="0">
                    <a:pos x="414" y="318"/>
                  </a:cxn>
                  <a:cxn ang="0">
                    <a:pos x="414" y="294"/>
                  </a:cxn>
                  <a:cxn ang="0">
                    <a:pos x="402" y="294"/>
                  </a:cxn>
                  <a:cxn ang="0">
                    <a:pos x="408" y="306"/>
                  </a:cxn>
                  <a:cxn ang="0">
                    <a:pos x="402" y="306"/>
                  </a:cxn>
                  <a:cxn ang="0">
                    <a:pos x="366" y="258"/>
                  </a:cxn>
                  <a:cxn ang="0">
                    <a:pos x="384" y="228"/>
                  </a:cxn>
                  <a:cxn ang="0">
                    <a:pos x="360" y="216"/>
                  </a:cxn>
                  <a:cxn ang="0">
                    <a:pos x="366" y="240"/>
                  </a:cxn>
                  <a:cxn ang="0">
                    <a:pos x="348" y="228"/>
                  </a:cxn>
                  <a:cxn ang="0">
                    <a:pos x="354" y="150"/>
                  </a:cxn>
                  <a:cxn ang="0">
                    <a:pos x="270" y="78"/>
                  </a:cxn>
                  <a:cxn ang="0">
                    <a:pos x="234" y="72"/>
                  </a:cxn>
                  <a:cxn ang="0">
                    <a:pos x="228" y="90"/>
                  </a:cxn>
                  <a:cxn ang="0">
                    <a:pos x="162" y="114"/>
                  </a:cxn>
                  <a:cxn ang="0">
                    <a:pos x="156" y="102"/>
                  </a:cxn>
                  <a:cxn ang="0">
                    <a:pos x="162" y="108"/>
                  </a:cxn>
                  <a:cxn ang="0">
                    <a:pos x="162" y="102"/>
                  </a:cxn>
                  <a:cxn ang="0">
                    <a:pos x="132" y="66"/>
                  </a:cxn>
                  <a:cxn ang="0">
                    <a:pos x="120" y="72"/>
                  </a:cxn>
                  <a:cxn ang="0">
                    <a:pos x="132" y="78"/>
                  </a:cxn>
                  <a:cxn ang="0">
                    <a:pos x="78" y="66"/>
                  </a:cxn>
                  <a:cxn ang="0">
                    <a:pos x="102" y="60"/>
                  </a:cxn>
                  <a:cxn ang="0">
                    <a:pos x="96" y="54"/>
                  </a:cxn>
                  <a:cxn ang="0">
                    <a:pos x="36" y="72"/>
                  </a:cxn>
                  <a:cxn ang="0">
                    <a:pos x="48" y="60"/>
                  </a:cxn>
                  <a:cxn ang="0">
                    <a:pos x="30" y="54"/>
                  </a:cxn>
                  <a:cxn ang="0">
                    <a:pos x="30" y="66"/>
                  </a:cxn>
                  <a:cxn ang="0">
                    <a:pos x="18" y="72"/>
                  </a:cxn>
                  <a:cxn ang="0">
                    <a:pos x="18" y="54"/>
                  </a:cxn>
                  <a:cxn ang="0">
                    <a:pos x="0" y="36"/>
                  </a:cxn>
                  <a:cxn ang="0">
                    <a:pos x="0" y="24"/>
                  </a:cxn>
                  <a:cxn ang="0">
                    <a:pos x="174" y="6"/>
                  </a:cxn>
                  <a:cxn ang="0">
                    <a:pos x="186" y="30"/>
                  </a:cxn>
                  <a:cxn ang="0">
                    <a:pos x="366" y="18"/>
                  </a:cxn>
                  <a:cxn ang="0">
                    <a:pos x="372" y="36"/>
                  </a:cxn>
                  <a:cxn ang="0">
                    <a:pos x="378" y="30"/>
                  </a:cxn>
                  <a:cxn ang="0">
                    <a:pos x="372" y="0"/>
                  </a:cxn>
                  <a:cxn ang="0">
                    <a:pos x="402" y="0"/>
                  </a:cxn>
                  <a:cxn ang="0">
                    <a:pos x="408" y="0"/>
                  </a:cxn>
                </a:cxnLst>
                <a:rect l="0" t="0" r="r" b="b"/>
                <a:pathLst>
                  <a:path w="564" h="420">
                    <a:moveTo>
                      <a:pt x="408" y="0"/>
                    </a:moveTo>
                    <a:lnTo>
                      <a:pt x="558" y="288"/>
                    </a:lnTo>
                    <a:lnTo>
                      <a:pt x="564" y="360"/>
                    </a:lnTo>
                    <a:lnTo>
                      <a:pt x="552" y="378"/>
                    </a:lnTo>
                    <a:lnTo>
                      <a:pt x="552" y="396"/>
                    </a:lnTo>
                    <a:lnTo>
                      <a:pt x="546" y="408"/>
                    </a:lnTo>
                    <a:lnTo>
                      <a:pt x="504" y="420"/>
                    </a:lnTo>
                    <a:lnTo>
                      <a:pt x="498" y="408"/>
                    </a:lnTo>
                    <a:lnTo>
                      <a:pt x="510" y="414"/>
                    </a:lnTo>
                    <a:lnTo>
                      <a:pt x="516" y="402"/>
                    </a:lnTo>
                    <a:lnTo>
                      <a:pt x="498" y="402"/>
                    </a:lnTo>
                    <a:lnTo>
                      <a:pt x="474" y="372"/>
                    </a:lnTo>
                    <a:lnTo>
                      <a:pt x="450" y="366"/>
                    </a:lnTo>
                    <a:lnTo>
                      <a:pt x="432" y="330"/>
                    </a:lnTo>
                    <a:lnTo>
                      <a:pt x="414" y="318"/>
                    </a:lnTo>
                    <a:lnTo>
                      <a:pt x="414" y="294"/>
                    </a:lnTo>
                    <a:lnTo>
                      <a:pt x="402" y="294"/>
                    </a:lnTo>
                    <a:lnTo>
                      <a:pt x="408" y="306"/>
                    </a:lnTo>
                    <a:lnTo>
                      <a:pt x="402" y="306"/>
                    </a:lnTo>
                    <a:lnTo>
                      <a:pt x="366" y="258"/>
                    </a:lnTo>
                    <a:lnTo>
                      <a:pt x="384" y="228"/>
                    </a:lnTo>
                    <a:lnTo>
                      <a:pt x="360" y="216"/>
                    </a:lnTo>
                    <a:lnTo>
                      <a:pt x="366" y="240"/>
                    </a:lnTo>
                    <a:lnTo>
                      <a:pt x="348" y="228"/>
                    </a:lnTo>
                    <a:lnTo>
                      <a:pt x="354" y="150"/>
                    </a:lnTo>
                    <a:lnTo>
                      <a:pt x="270" y="78"/>
                    </a:lnTo>
                    <a:lnTo>
                      <a:pt x="234" y="72"/>
                    </a:lnTo>
                    <a:lnTo>
                      <a:pt x="228" y="90"/>
                    </a:lnTo>
                    <a:lnTo>
                      <a:pt x="162" y="114"/>
                    </a:lnTo>
                    <a:lnTo>
                      <a:pt x="156" y="102"/>
                    </a:lnTo>
                    <a:lnTo>
                      <a:pt x="162" y="108"/>
                    </a:lnTo>
                    <a:lnTo>
                      <a:pt x="162" y="102"/>
                    </a:lnTo>
                    <a:lnTo>
                      <a:pt x="132" y="66"/>
                    </a:lnTo>
                    <a:lnTo>
                      <a:pt x="120" y="72"/>
                    </a:lnTo>
                    <a:lnTo>
                      <a:pt x="132" y="78"/>
                    </a:lnTo>
                    <a:lnTo>
                      <a:pt x="78" y="66"/>
                    </a:lnTo>
                    <a:lnTo>
                      <a:pt x="102" y="60"/>
                    </a:lnTo>
                    <a:lnTo>
                      <a:pt x="96" y="54"/>
                    </a:lnTo>
                    <a:lnTo>
                      <a:pt x="36" y="72"/>
                    </a:lnTo>
                    <a:lnTo>
                      <a:pt x="48" y="60"/>
                    </a:lnTo>
                    <a:lnTo>
                      <a:pt x="30" y="54"/>
                    </a:lnTo>
                    <a:lnTo>
                      <a:pt x="30" y="66"/>
                    </a:lnTo>
                    <a:lnTo>
                      <a:pt x="18" y="72"/>
                    </a:lnTo>
                    <a:lnTo>
                      <a:pt x="18" y="54"/>
                    </a:lnTo>
                    <a:lnTo>
                      <a:pt x="0" y="36"/>
                    </a:lnTo>
                    <a:lnTo>
                      <a:pt x="0" y="24"/>
                    </a:lnTo>
                    <a:lnTo>
                      <a:pt x="174" y="6"/>
                    </a:lnTo>
                    <a:lnTo>
                      <a:pt x="186" y="30"/>
                    </a:lnTo>
                    <a:lnTo>
                      <a:pt x="366" y="18"/>
                    </a:lnTo>
                    <a:lnTo>
                      <a:pt x="372" y="36"/>
                    </a:lnTo>
                    <a:lnTo>
                      <a:pt x="378" y="30"/>
                    </a:lnTo>
                    <a:lnTo>
                      <a:pt x="372" y="0"/>
                    </a:lnTo>
                    <a:lnTo>
                      <a:pt x="402" y="0"/>
                    </a:lnTo>
                    <a:lnTo>
                      <a:pt x="408" y="0"/>
                    </a:lnTo>
                    <a:close/>
                  </a:path>
                </a:pathLst>
              </a:custGeom>
              <a:solidFill>
                <a:srgbClr val="FF8C00"/>
              </a:solidFill>
              <a:ln w="9525">
                <a:solidFill>
                  <a:srgbClr val="FF8C00"/>
                </a:solidFill>
                <a:prstDash val="solid"/>
                <a:round/>
                <a:headEnd/>
                <a:tailEnd/>
              </a:ln>
            </p:spPr>
            <p:txBody>
              <a:bodyPr/>
              <a:lstStyle/>
              <a:p>
                <a:endParaRPr lang="en-US"/>
              </a:p>
            </p:txBody>
          </p:sp>
          <p:sp>
            <p:nvSpPr>
              <p:cNvPr id="365073" name="Freeform 529"/>
              <p:cNvSpPr>
                <a:spLocks noChangeAspect="1"/>
              </p:cNvSpPr>
              <p:nvPr/>
            </p:nvSpPr>
            <p:spPr bwMode="auto">
              <a:xfrm>
                <a:off x="3471" y="2688"/>
                <a:ext cx="564" cy="420"/>
              </a:xfrm>
              <a:custGeom>
                <a:avLst/>
                <a:gdLst/>
                <a:ahLst/>
                <a:cxnLst>
                  <a:cxn ang="0">
                    <a:pos x="408" y="0"/>
                  </a:cxn>
                  <a:cxn ang="0">
                    <a:pos x="558" y="288"/>
                  </a:cxn>
                  <a:cxn ang="0">
                    <a:pos x="564" y="360"/>
                  </a:cxn>
                  <a:cxn ang="0">
                    <a:pos x="552" y="378"/>
                  </a:cxn>
                  <a:cxn ang="0">
                    <a:pos x="552" y="396"/>
                  </a:cxn>
                  <a:cxn ang="0">
                    <a:pos x="546" y="408"/>
                  </a:cxn>
                  <a:cxn ang="0">
                    <a:pos x="504" y="420"/>
                  </a:cxn>
                  <a:cxn ang="0">
                    <a:pos x="498" y="408"/>
                  </a:cxn>
                  <a:cxn ang="0">
                    <a:pos x="510" y="414"/>
                  </a:cxn>
                  <a:cxn ang="0">
                    <a:pos x="516" y="402"/>
                  </a:cxn>
                  <a:cxn ang="0">
                    <a:pos x="498" y="402"/>
                  </a:cxn>
                  <a:cxn ang="0">
                    <a:pos x="474" y="372"/>
                  </a:cxn>
                  <a:cxn ang="0">
                    <a:pos x="450" y="366"/>
                  </a:cxn>
                  <a:cxn ang="0">
                    <a:pos x="432" y="330"/>
                  </a:cxn>
                  <a:cxn ang="0">
                    <a:pos x="414" y="318"/>
                  </a:cxn>
                  <a:cxn ang="0">
                    <a:pos x="414" y="294"/>
                  </a:cxn>
                  <a:cxn ang="0">
                    <a:pos x="402" y="294"/>
                  </a:cxn>
                  <a:cxn ang="0">
                    <a:pos x="408" y="306"/>
                  </a:cxn>
                  <a:cxn ang="0">
                    <a:pos x="402" y="306"/>
                  </a:cxn>
                  <a:cxn ang="0">
                    <a:pos x="366" y="258"/>
                  </a:cxn>
                  <a:cxn ang="0">
                    <a:pos x="384" y="228"/>
                  </a:cxn>
                  <a:cxn ang="0">
                    <a:pos x="360" y="216"/>
                  </a:cxn>
                  <a:cxn ang="0">
                    <a:pos x="366" y="240"/>
                  </a:cxn>
                  <a:cxn ang="0">
                    <a:pos x="348" y="228"/>
                  </a:cxn>
                  <a:cxn ang="0">
                    <a:pos x="354" y="150"/>
                  </a:cxn>
                  <a:cxn ang="0">
                    <a:pos x="270" y="78"/>
                  </a:cxn>
                  <a:cxn ang="0">
                    <a:pos x="234" y="72"/>
                  </a:cxn>
                  <a:cxn ang="0">
                    <a:pos x="228" y="90"/>
                  </a:cxn>
                  <a:cxn ang="0">
                    <a:pos x="162" y="114"/>
                  </a:cxn>
                  <a:cxn ang="0">
                    <a:pos x="156" y="102"/>
                  </a:cxn>
                  <a:cxn ang="0">
                    <a:pos x="162" y="108"/>
                  </a:cxn>
                  <a:cxn ang="0">
                    <a:pos x="162" y="102"/>
                  </a:cxn>
                  <a:cxn ang="0">
                    <a:pos x="132" y="66"/>
                  </a:cxn>
                  <a:cxn ang="0">
                    <a:pos x="120" y="72"/>
                  </a:cxn>
                  <a:cxn ang="0">
                    <a:pos x="132" y="78"/>
                  </a:cxn>
                  <a:cxn ang="0">
                    <a:pos x="78" y="66"/>
                  </a:cxn>
                  <a:cxn ang="0">
                    <a:pos x="102" y="60"/>
                  </a:cxn>
                  <a:cxn ang="0">
                    <a:pos x="96" y="54"/>
                  </a:cxn>
                  <a:cxn ang="0">
                    <a:pos x="36" y="72"/>
                  </a:cxn>
                  <a:cxn ang="0">
                    <a:pos x="48" y="60"/>
                  </a:cxn>
                  <a:cxn ang="0">
                    <a:pos x="30" y="54"/>
                  </a:cxn>
                  <a:cxn ang="0">
                    <a:pos x="30" y="66"/>
                  </a:cxn>
                  <a:cxn ang="0">
                    <a:pos x="18" y="72"/>
                  </a:cxn>
                  <a:cxn ang="0">
                    <a:pos x="18" y="54"/>
                  </a:cxn>
                  <a:cxn ang="0">
                    <a:pos x="0" y="36"/>
                  </a:cxn>
                  <a:cxn ang="0">
                    <a:pos x="0" y="24"/>
                  </a:cxn>
                  <a:cxn ang="0">
                    <a:pos x="174" y="6"/>
                  </a:cxn>
                  <a:cxn ang="0">
                    <a:pos x="186" y="30"/>
                  </a:cxn>
                  <a:cxn ang="0">
                    <a:pos x="366" y="18"/>
                  </a:cxn>
                  <a:cxn ang="0">
                    <a:pos x="372" y="36"/>
                  </a:cxn>
                  <a:cxn ang="0">
                    <a:pos x="378" y="30"/>
                  </a:cxn>
                  <a:cxn ang="0">
                    <a:pos x="372" y="0"/>
                  </a:cxn>
                  <a:cxn ang="0">
                    <a:pos x="402" y="0"/>
                  </a:cxn>
                  <a:cxn ang="0">
                    <a:pos x="408" y="0"/>
                  </a:cxn>
                  <a:cxn ang="0">
                    <a:pos x="408" y="6"/>
                  </a:cxn>
                </a:cxnLst>
                <a:rect l="0" t="0" r="r" b="b"/>
                <a:pathLst>
                  <a:path w="564" h="420">
                    <a:moveTo>
                      <a:pt x="408" y="0"/>
                    </a:moveTo>
                    <a:lnTo>
                      <a:pt x="558" y="288"/>
                    </a:lnTo>
                    <a:lnTo>
                      <a:pt x="564" y="360"/>
                    </a:lnTo>
                    <a:lnTo>
                      <a:pt x="552" y="378"/>
                    </a:lnTo>
                    <a:lnTo>
                      <a:pt x="552" y="396"/>
                    </a:lnTo>
                    <a:lnTo>
                      <a:pt x="546" y="408"/>
                    </a:lnTo>
                    <a:lnTo>
                      <a:pt x="504" y="420"/>
                    </a:lnTo>
                    <a:lnTo>
                      <a:pt x="498" y="408"/>
                    </a:lnTo>
                    <a:lnTo>
                      <a:pt x="510" y="414"/>
                    </a:lnTo>
                    <a:lnTo>
                      <a:pt x="516" y="402"/>
                    </a:lnTo>
                    <a:lnTo>
                      <a:pt x="498" y="402"/>
                    </a:lnTo>
                    <a:lnTo>
                      <a:pt x="474" y="372"/>
                    </a:lnTo>
                    <a:lnTo>
                      <a:pt x="450" y="366"/>
                    </a:lnTo>
                    <a:lnTo>
                      <a:pt x="432" y="330"/>
                    </a:lnTo>
                    <a:lnTo>
                      <a:pt x="414" y="318"/>
                    </a:lnTo>
                    <a:lnTo>
                      <a:pt x="414" y="294"/>
                    </a:lnTo>
                    <a:lnTo>
                      <a:pt x="402" y="294"/>
                    </a:lnTo>
                    <a:lnTo>
                      <a:pt x="408" y="306"/>
                    </a:lnTo>
                    <a:lnTo>
                      <a:pt x="402" y="306"/>
                    </a:lnTo>
                    <a:lnTo>
                      <a:pt x="366" y="258"/>
                    </a:lnTo>
                    <a:lnTo>
                      <a:pt x="384" y="228"/>
                    </a:lnTo>
                    <a:lnTo>
                      <a:pt x="360" y="216"/>
                    </a:lnTo>
                    <a:lnTo>
                      <a:pt x="366" y="240"/>
                    </a:lnTo>
                    <a:lnTo>
                      <a:pt x="348" y="228"/>
                    </a:lnTo>
                    <a:lnTo>
                      <a:pt x="354" y="150"/>
                    </a:lnTo>
                    <a:lnTo>
                      <a:pt x="270" y="78"/>
                    </a:lnTo>
                    <a:lnTo>
                      <a:pt x="234" y="72"/>
                    </a:lnTo>
                    <a:lnTo>
                      <a:pt x="228" y="90"/>
                    </a:lnTo>
                    <a:lnTo>
                      <a:pt x="162" y="114"/>
                    </a:lnTo>
                    <a:lnTo>
                      <a:pt x="156" y="102"/>
                    </a:lnTo>
                    <a:lnTo>
                      <a:pt x="162" y="108"/>
                    </a:lnTo>
                    <a:lnTo>
                      <a:pt x="162" y="102"/>
                    </a:lnTo>
                    <a:lnTo>
                      <a:pt x="132" y="66"/>
                    </a:lnTo>
                    <a:lnTo>
                      <a:pt x="120" y="72"/>
                    </a:lnTo>
                    <a:lnTo>
                      <a:pt x="132" y="78"/>
                    </a:lnTo>
                    <a:lnTo>
                      <a:pt x="78" y="66"/>
                    </a:lnTo>
                    <a:lnTo>
                      <a:pt x="102" y="60"/>
                    </a:lnTo>
                    <a:lnTo>
                      <a:pt x="96" y="54"/>
                    </a:lnTo>
                    <a:lnTo>
                      <a:pt x="36" y="72"/>
                    </a:lnTo>
                    <a:lnTo>
                      <a:pt x="48" y="60"/>
                    </a:lnTo>
                    <a:lnTo>
                      <a:pt x="30" y="54"/>
                    </a:lnTo>
                    <a:lnTo>
                      <a:pt x="30" y="66"/>
                    </a:lnTo>
                    <a:lnTo>
                      <a:pt x="18" y="72"/>
                    </a:lnTo>
                    <a:lnTo>
                      <a:pt x="18" y="54"/>
                    </a:lnTo>
                    <a:lnTo>
                      <a:pt x="0" y="36"/>
                    </a:lnTo>
                    <a:lnTo>
                      <a:pt x="0" y="24"/>
                    </a:lnTo>
                    <a:lnTo>
                      <a:pt x="174" y="6"/>
                    </a:lnTo>
                    <a:lnTo>
                      <a:pt x="186" y="30"/>
                    </a:lnTo>
                    <a:lnTo>
                      <a:pt x="366" y="18"/>
                    </a:lnTo>
                    <a:lnTo>
                      <a:pt x="372" y="36"/>
                    </a:lnTo>
                    <a:lnTo>
                      <a:pt x="378" y="30"/>
                    </a:lnTo>
                    <a:lnTo>
                      <a:pt x="372" y="0"/>
                    </a:lnTo>
                    <a:lnTo>
                      <a:pt x="402" y="0"/>
                    </a:lnTo>
                    <a:lnTo>
                      <a:pt x="408" y="0"/>
                    </a:lnTo>
                    <a:lnTo>
                      <a:pt x="408" y="6"/>
                    </a:lnTo>
                  </a:path>
                </a:pathLst>
              </a:custGeom>
              <a:noFill/>
              <a:ln w="9525">
                <a:solidFill>
                  <a:srgbClr val="000000"/>
                </a:solidFill>
                <a:prstDash val="solid"/>
                <a:round/>
                <a:headEnd/>
                <a:tailEnd/>
              </a:ln>
            </p:spPr>
            <p:txBody>
              <a:bodyPr/>
              <a:lstStyle/>
              <a:p>
                <a:endParaRPr lang="en-US"/>
              </a:p>
            </p:txBody>
          </p:sp>
          <p:sp>
            <p:nvSpPr>
              <p:cNvPr id="365074" name="Freeform 530"/>
              <p:cNvSpPr>
                <a:spLocks noChangeAspect="1"/>
              </p:cNvSpPr>
              <p:nvPr/>
            </p:nvSpPr>
            <p:spPr bwMode="auto">
              <a:xfrm>
                <a:off x="3573" y="2370"/>
                <a:ext cx="330" cy="354"/>
              </a:xfrm>
              <a:custGeom>
                <a:avLst/>
                <a:gdLst/>
                <a:ahLst/>
                <a:cxnLst>
                  <a:cxn ang="0">
                    <a:pos x="78" y="12"/>
                  </a:cxn>
                  <a:cxn ang="0">
                    <a:pos x="156" y="0"/>
                  </a:cxn>
                  <a:cxn ang="0">
                    <a:pos x="144" y="24"/>
                  </a:cxn>
                  <a:cxn ang="0">
                    <a:pos x="174" y="42"/>
                  </a:cxn>
                  <a:cxn ang="0">
                    <a:pos x="204" y="78"/>
                  </a:cxn>
                  <a:cxn ang="0">
                    <a:pos x="282" y="138"/>
                  </a:cxn>
                  <a:cxn ang="0">
                    <a:pos x="312" y="204"/>
                  </a:cxn>
                  <a:cxn ang="0">
                    <a:pos x="330" y="210"/>
                  </a:cxn>
                  <a:cxn ang="0">
                    <a:pos x="318" y="234"/>
                  </a:cxn>
                  <a:cxn ang="0">
                    <a:pos x="318" y="246"/>
                  </a:cxn>
                  <a:cxn ang="0">
                    <a:pos x="306" y="270"/>
                  </a:cxn>
                  <a:cxn ang="0">
                    <a:pos x="306" y="282"/>
                  </a:cxn>
                  <a:cxn ang="0">
                    <a:pos x="300" y="282"/>
                  </a:cxn>
                  <a:cxn ang="0">
                    <a:pos x="312" y="288"/>
                  </a:cxn>
                  <a:cxn ang="0">
                    <a:pos x="306" y="318"/>
                  </a:cxn>
                  <a:cxn ang="0">
                    <a:pos x="270" y="318"/>
                  </a:cxn>
                  <a:cxn ang="0">
                    <a:pos x="276" y="348"/>
                  </a:cxn>
                  <a:cxn ang="0">
                    <a:pos x="270" y="354"/>
                  </a:cxn>
                  <a:cxn ang="0">
                    <a:pos x="264" y="336"/>
                  </a:cxn>
                  <a:cxn ang="0">
                    <a:pos x="84" y="348"/>
                  </a:cxn>
                  <a:cxn ang="0">
                    <a:pos x="72" y="324"/>
                  </a:cxn>
                  <a:cxn ang="0">
                    <a:pos x="54" y="258"/>
                  </a:cxn>
                  <a:cxn ang="0">
                    <a:pos x="66" y="228"/>
                  </a:cxn>
                  <a:cxn ang="0">
                    <a:pos x="42" y="186"/>
                  </a:cxn>
                  <a:cxn ang="0">
                    <a:pos x="0" y="24"/>
                  </a:cxn>
                  <a:cxn ang="0">
                    <a:pos x="78" y="12"/>
                  </a:cxn>
                </a:cxnLst>
                <a:rect l="0" t="0" r="r" b="b"/>
                <a:pathLst>
                  <a:path w="330" h="354">
                    <a:moveTo>
                      <a:pt x="78" y="12"/>
                    </a:moveTo>
                    <a:lnTo>
                      <a:pt x="156" y="0"/>
                    </a:lnTo>
                    <a:lnTo>
                      <a:pt x="144" y="24"/>
                    </a:lnTo>
                    <a:lnTo>
                      <a:pt x="174" y="42"/>
                    </a:lnTo>
                    <a:lnTo>
                      <a:pt x="204" y="78"/>
                    </a:lnTo>
                    <a:lnTo>
                      <a:pt x="282" y="138"/>
                    </a:lnTo>
                    <a:lnTo>
                      <a:pt x="312" y="204"/>
                    </a:lnTo>
                    <a:lnTo>
                      <a:pt x="330" y="210"/>
                    </a:lnTo>
                    <a:lnTo>
                      <a:pt x="318" y="234"/>
                    </a:lnTo>
                    <a:lnTo>
                      <a:pt x="318" y="246"/>
                    </a:lnTo>
                    <a:lnTo>
                      <a:pt x="306" y="270"/>
                    </a:lnTo>
                    <a:lnTo>
                      <a:pt x="306" y="282"/>
                    </a:lnTo>
                    <a:lnTo>
                      <a:pt x="300" y="282"/>
                    </a:lnTo>
                    <a:lnTo>
                      <a:pt x="312" y="288"/>
                    </a:lnTo>
                    <a:lnTo>
                      <a:pt x="306" y="318"/>
                    </a:lnTo>
                    <a:lnTo>
                      <a:pt x="270" y="318"/>
                    </a:lnTo>
                    <a:lnTo>
                      <a:pt x="276" y="348"/>
                    </a:lnTo>
                    <a:lnTo>
                      <a:pt x="270" y="354"/>
                    </a:lnTo>
                    <a:lnTo>
                      <a:pt x="264" y="336"/>
                    </a:lnTo>
                    <a:lnTo>
                      <a:pt x="84" y="348"/>
                    </a:lnTo>
                    <a:lnTo>
                      <a:pt x="72" y="324"/>
                    </a:lnTo>
                    <a:lnTo>
                      <a:pt x="54" y="258"/>
                    </a:lnTo>
                    <a:lnTo>
                      <a:pt x="66" y="228"/>
                    </a:lnTo>
                    <a:lnTo>
                      <a:pt x="42" y="186"/>
                    </a:lnTo>
                    <a:lnTo>
                      <a:pt x="0" y="24"/>
                    </a:lnTo>
                    <a:lnTo>
                      <a:pt x="78" y="12"/>
                    </a:lnTo>
                    <a:close/>
                  </a:path>
                </a:pathLst>
              </a:custGeom>
              <a:solidFill>
                <a:srgbClr val="FF8C00"/>
              </a:solidFill>
              <a:ln w="9525">
                <a:solidFill>
                  <a:srgbClr val="FF8C00"/>
                </a:solidFill>
                <a:prstDash val="solid"/>
                <a:round/>
                <a:headEnd/>
                <a:tailEnd/>
              </a:ln>
            </p:spPr>
            <p:txBody>
              <a:bodyPr/>
              <a:lstStyle/>
              <a:p>
                <a:endParaRPr lang="en-US"/>
              </a:p>
            </p:txBody>
          </p:sp>
          <p:sp>
            <p:nvSpPr>
              <p:cNvPr id="365075" name="Freeform 531"/>
              <p:cNvSpPr>
                <a:spLocks noChangeAspect="1"/>
              </p:cNvSpPr>
              <p:nvPr/>
            </p:nvSpPr>
            <p:spPr bwMode="auto">
              <a:xfrm>
                <a:off x="3573" y="2370"/>
                <a:ext cx="330" cy="354"/>
              </a:xfrm>
              <a:custGeom>
                <a:avLst/>
                <a:gdLst/>
                <a:ahLst/>
                <a:cxnLst>
                  <a:cxn ang="0">
                    <a:pos x="78" y="12"/>
                  </a:cxn>
                  <a:cxn ang="0">
                    <a:pos x="156" y="0"/>
                  </a:cxn>
                  <a:cxn ang="0">
                    <a:pos x="144" y="24"/>
                  </a:cxn>
                  <a:cxn ang="0">
                    <a:pos x="174" y="42"/>
                  </a:cxn>
                  <a:cxn ang="0">
                    <a:pos x="204" y="78"/>
                  </a:cxn>
                  <a:cxn ang="0">
                    <a:pos x="282" y="138"/>
                  </a:cxn>
                  <a:cxn ang="0">
                    <a:pos x="312" y="204"/>
                  </a:cxn>
                  <a:cxn ang="0">
                    <a:pos x="330" y="210"/>
                  </a:cxn>
                  <a:cxn ang="0">
                    <a:pos x="318" y="234"/>
                  </a:cxn>
                  <a:cxn ang="0">
                    <a:pos x="318" y="246"/>
                  </a:cxn>
                  <a:cxn ang="0">
                    <a:pos x="306" y="270"/>
                  </a:cxn>
                  <a:cxn ang="0">
                    <a:pos x="306" y="282"/>
                  </a:cxn>
                  <a:cxn ang="0">
                    <a:pos x="300" y="282"/>
                  </a:cxn>
                  <a:cxn ang="0">
                    <a:pos x="312" y="288"/>
                  </a:cxn>
                  <a:cxn ang="0">
                    <a:pos x="306" y="318"/>
                  </a:cxn>
                  <a:cxn ang="0">
                    <a:pos x="270" y="318"/>
                  </a:cxn>
                  <a:cxn ang="0">
                    <a:pos x="276" y="348"/>
                  </a:cxn>
                  <a:cxn ang="0">
                    <a:pos x="270" y="354"/>
                  </a:cxn>
                  <a:cxn ang="0">
                    <a:pos x="264" y="336"/>
                  </a:cxn>
                  <a:cxn ang="0">
                    <a:pos x="84" y="348"/>
                  </a:cxn>
                  <a:cxn ang="0">
                    <a:pos x="72" y="324"/>
                  </a:cxn>
                  <a:cxn ang="0">
                    <a:pos x="54" y="258"/>
                  </a:cxn>
                  <a:cxn ang="0">
                    <a:pos x="66" y="228"/>
                  </a:cxn>
                  <a:cxn ang="0">
                    <a:pos x="42" y="186"/>
                  </a:cxn>
                  <a:cxn ang="0">
                    <a:pos x="0" y="24"/>
                  </a:cxn>
                  <a:cxn ang="0">
                    <a:pos x="78" y="12"/>
                  </a:cxn>
                  <a:cxn ang="0">
                    <a:pos x="78" y="18"/>
                  </a:cxn>
                </a:cxnLst>
                <a:rect l="0" t="0" r="r" b="b"/>
                <a:pathLst>
                  <a:path w="330" h="354">
                    <a:moveTo>
                      <a:pt x="78" y="12"/>
                    </a:moveTo>
                    <a:lnTo>
                      <a:pt x="156" y="0"/>
                    </a:lnTo>
                    <a:lnTo>
                      <a:pt x="144" y="24"/>
                    </a:lnTo>
                    <a:lnTo>
                      <a:pt x="174" y="42"/>
                    </a:lnTo>
                    <a:lnTo>
                      <a:pt x="204" y="78"/>
                    </a:lnTo>
                    <a:lnTo>
                      <a:pt x="282" y="138"/>
                    </a:lnTo>
                    <a:lnTo>
                      <a:pt x="312" y="204"/>
                    </a:lnTo>
                    <a:lnTo>
                      <a:pt x="330" y="210"/>
                    </a:lnTo>
                    <a:lnTo>
                      <a:pt x="318" y="234"/>
                    </a:lnTo>
                    <a:lnTo>
                      <a:pt x="318" y="246"/>
                    </a:lnTo>
                    <a:lnTo>
                      <a:pt x="306" y="270"/>
                    </a:lnTo>
                    <a:lnTo>
                      <a:pt x="306" y="282"/>
                    </a:lnTo>
                    <a:lnTo>
                      <a:pt x="300" y="282"/>
                    </a:lnTo>
                    <a:lnTo>
                      <a:pt x="312" y="288"/>
                    </a:lnTo>
                    <a:lnTo>
                      <a:pt x="306" y="318"/>
                    </a:lnTo>
                    <a:lnTo>
                      <a:pt x="270" y="318"/>
                    </a:lnTo>
                    <a:lnTo>
                      <a:pt x="276" y="348"/>
                    </a:lnTo>
                    <a:lnTo>
                      <a:pt x="270" y="354"/>
                    </a:lnTo>
                    <a:lnTo>
                      <a:pt x="264" y="336"/>
                    </a:lnTo>
                    <a:lnTo>
                      <a:pt x="84" y="348"/>
                    </a:lnTo>
                    <a:lnTo>
                      <a:pt x="72" y="324"/>
                    </a:lnTo>
                    <a:lnTo>
                      <a:pt x="54" y="258"/>
                    </a:lnTo>
                    <a:lnTo>
                      <a:pt x="66" y="228"/>
                    </a:lnTo>
                    <a:lnTo>
                      <a:pt x="42" y="186"/>
                    </a:lnTo>
                    <a:lnTo>
                      <a:pt x="0" y="24"/>
                    </a:lnTo>
                    <a:lnTo>
                      <a:pt x="78" y="12"/>
                    </a:lnTo>
                    <a:lnTo>
                      <a:pt x="78" y="18"/>
                    </a:lnTo>
                  </a:path>
                </a:pathLst>
              </a:custGeom>
              <a:noFill/>
              <a:ln w="9525">
                <a:solidFill>
                  <a:srgbClr val="000000"/>
                </a:solidFill>
                <a:prstDash val="solid"/>
                <a:round/>
                <a:headEnd/>
                <a:tailEnd/>
              </a:ln>
            </p:spPr>
            <p:txBody>
              <a:bodyPr/>
              <a:lstStyle/>
              <a:p>
                <a:endParaRPr lang="en-US"/>
              </a:p>
            </p:txBody>
          </p:sp>
          <p:sp>
            <p:nvSpPr>
              <p:cNvPr id="365076" name="Freeform 532"/>
              <p:cNvSpPr>
                <a:spLocks noChangeAspect="1"/>
              </p:cNvSpPr>
              <p:nvPr/>
            </p:nvSpPr>
            <p:spPr bwMode="auto">
              <a:xfrm>
                <a:off x="1911" y="2844"/>
                <a:ext cx="30" cy="36"/>
              </a:xfrm>
              <a:custGeom>
                <a:avLst/>
                <a:gdLst/>
                <a:ahLst/>
                <a:cxnLst>
                  <a:cxn ang="0">
                    <a:pos x="6" y="0"/>
                  </a:cxn>
                  <a:cxn ang="0">
                    <a:pos x="6" y="6"/>
                  </a:cxn>
                  <a:cxn ang="0">
                    <a:pos x="18" y="6"/>
                  </a:cxn>
                  <a:cxn ang="0">
                    <a:pos x="18" y="0"/>
                  </a:cxn>
                  <a:cxn ang="0">
                    <a:pos x="24" y="0"/>
                  </a:cxn>
                  <a:cxn ang="0">
                    <a:pos x="30" y="12"/>
                  </a:cxn>
                  <a:cxn ang="0">
                    <a:pos x="30" y="18"/>
                  </a:cxn>
                  <a:cxn ang="0">
                    <a:pos x="24" y="30"/>
                  </a:cxn>
                  <a:cxn ang="0">
                    <a:pos x="12" y="36"/>
                  </a:cxn>
                  <a:cxn ang="0">
                    <a:pos x="6" y="30"/>
                  </a:cxn>
                  <a:cxn ang="0">
                    <a:pos x="0" y="24"/>
                  </a:cxn>
                  <a:cxn ang="0">
                    <a:pos x="0" y="12"/>
                  </a:cxn>
                  <a:cxn ang="0">
                    <a:pos x="6" y="0"/>
                  </a:cxn>
                </a:cxnLst>
                <a:rect l="0" t="0" r="r" b="b"/>
                <a:pathLst>
                  <a:path w="30" h="36">
                    <a:moveTo>
                      <a:pt x="6" y="0"/>
                    </a:moveTo>
                    <a:lnTo>
                      <a:pt x="6" y="6"/>
                    </a:lnTo>
                    <a:lnTo>
                      <a:pt x="18" y="6"/>
                    </a:lnTo>
                    <a:lnTo>
                      <a:pt x="18" y="0"/>
                    </a:lnTo>
                    <a:lnTo>
                      <a:pt x="24" y="0"/>
                    </a:lnTo>
                    <a:lnTo>
                      <a:pt x="30" y="12"/>
                    </a:lnTo>
                    <a:lnTo>
                      <a:pt x="30" y="18"/>
                    </a:lnTo>
                    <a:lnTo>
                      <a:pt x="24" y="30"/>
                    </a:lnTo>
                    <a:lnTo>
                      <a:pt x="12" y="36"/>
                    </a:lnTo>
                    <a:lnTo>
                      <a:pt x="6" y="30"/>
                    </a:lnTo>
                    <a:lnTo>
                      <a:pt x="0" y="24"/>
                    </a:lnTo>
                    <a:lnTo>
                      <a:pt x="0" y="12"/>
                    </a:lnTo>
                    <a:lnTo>
                      <a:pt x="6" y="0"/>
                    </a:lnTo>
                    <a:close/>
                  </a:path>
                </a:pathLst>
              </a:custGeom>
              <a:solidFill>
                <a:srgbClr val="FFAA00"/>
              </a:solidFill>
              <a:ln w="9525">
                <a:solidFill>
                  <a:srgbClr val="FFAA00"/>
                </a:solidFill>
                <a:prstDash val="solid"/>
                <a:round/>
                <a:headEnd/>
                <a:tailEnd/>
              </a:ln>
            </p:spPr>
            <p:txBody>
              <a:bodyPr/>
              <a:lstStyle/>
              <a:p>
                <a:endParaRPr lang="en-US"/>
              </a:p>
            </p:txBody>
          </p:sp>
          <p:sp>
            <p:nvSpPr>
              <p:cNvPr id="365077" name="Freeform 533"/>
              <p:cNvSpPr>
                <a:spLocks noChangeAspect="1"/>
              </p:cNvSpPr>
              <p:nvPr/>
            </p:nvSpPr>
            <p:spPr bwMode="auto">
              <a:xfrm>
                <a:off x="1911" y="2844"/>
                <a:ext cx="30" cy="36"/>
              </a:xfrm>
              <a:custGeom>
                <a:avLst/>
                <a:gdLst/>
                <a:ahLst/>
                <a:cxnLst>
                  <a:cxn ang="0">
                    <a:pos x="6" y="0"/>
                  </a:cxn>
                  <a:cxn ang="0">
                    <a:pos x="6" y="6"/>
                  </a:cxn>
                  <a:cxn ang="0">
                    <a:pos x="18" y="6"/>
                  </a:cxn>
                  <a:cxn ang="0">
                    <a:pos x="18" y="0"/>
                  </a:cxn>
                  <a:cxn ang="0">
                    <a:pos x="24" y="0"/>
                  </a:cxn>
                  <a:cxn ang="0">
                    <a:pos x="30" y="12"/>
                  </a:cxn>
                  <a:cxn ang="0">
                    <a:pos x="30" y="18"/>
                  </a:cxn>
                  <a:cxn ang="0">
                    <a:pos x="24" y="30"/>
                  </a:cxn>
                  <a:cxn ang="0">
                    <a:pos x="12" y="36"/>
                  </a:cxn>
                  <a:cxn ang="0">
                    <a:pos x="6" y="30"/>
                  </a:cxn>
                  <a:cxn ang="0">
                    <a:pos x="0" y="24"/>
                  </a:cxn>
                  <a:cxn ang="0">
                    <a:pos x="0" y="12"/>
                  </a:cxn>
                  <a:cxn ang="0">
                    <a:pos x="6" y="0"/>
                  </a:cxn>
                  <a:cxn ang="0">
                    <a:pos x="6" y="6"/>
                  </a:cxn>
                </a:cxnLst>
                <a:rect l="0" t="0" r="r" b="b"/>
                <a:pathLst>
                  <a:path w="30" h="36">
                    <a:moveTo>
                      <a:pt x="6" y="0"/>
                    </a:moveTo>
                    <a:lnTo>
                      <a:pt x="6" y="6"/>
                    </a:lnTo>
                    <a:lnTo>
                      <a:pt x="18" y="6"/>
                    </a:lnTo>
                    <a:lnTo>
                      <a:pt x="18" y="0"/>
                    </a:lnTo>
                    <a:lnTo>
                      <a:pt x="24" y="0"/>
                    </a:lnTo>
                    <a:lnTo>
                      <a:pt x="30" y="12"/>
                    </a:lnTo>
                    <a:lnTo>
                      <a:pt x="30" y="18"/>
                    </a:lnTo>
                    <a:lnTo>
                      <a:pt x="24" y="30"/>
                    </a:lnTo>
                    <a:lnTo>
                      <a:pt x="12" y="36"/>
                    </a:lnTo>
                    <a:lnTo>
                      <a:pt x="6" y="30"/>
                    </a:lnTo>
                    <a:lnTo>
                      <a:pt x="0" y="24"/>
                    </a:lnTo>
                    <a:lnTo>
                      <a:pt x="0" y="12"/>
                    </a:lnTo>
                    <a:lnTo>
                      <a:pt x="6" y="0"/>
                    </a:lnTo>
                    <a:lnTo>
                      <a:pt x="6" y="6"/>
                    </a:lnTo>
                  </a:path>
                </a:pathLst>
              </a:custGeom>
              <a:noFill/>
              <a:ln w="9525">
                <a:solidFill>
                  <a:srgbClr val="000000"/>
                </a:solidFill>
                <a:prstDash val="solid"/>
                <a:round/>
                <a:headEnd/>
                <a:tailEnd/>
              </a:ln>
            </p:spPr>
            <p:txBody>
              <a:bodyPr/>
              <a:lstStyle/>
              <a:p>
                <a:endParaRPr lang="en-US"/>
              </a:p>
            </p:txBody>
          </p:sp>
          <p:sp>
            <p:nvSpPr>
              <p:cNvPr id="365078" name="Freeform 534"/>
              <p:cNvSpPr>
                <a:spLocks noChangeAspect="1"/>
              </p:cNvSpPr>
              <p:nvPr/>
            </p:nvSpPr>
            <p:spPr bwMode="auto">
              <a:xfrm>
                <a:off x="2013" y="2898"/>
                <a:ext cx="30" cy="30"/>
              </a:xfrm>
              <a:custGeom>
                <a:avLst/>
                <a:gdLst/>
                <a:ahLst/>
                <a:cxnLst>
                  <a:cxn ang="0">
                    <a:pos x="0" y="12"/>
                  </a:cxn>
                  <a:cxn ang="0">
                    <a:pos x="0" y="6"/>
                  </a:cxn>
                  <a:cxn ang="0">
                    <a:pos x="6" y="0"/>
                  </a:cxn>
                  <a:cxn ang="0">
                    <a:pos x="12" y="6"/>
                  </a:cxn>
                  <a:cxn ang="0">
                    <a:pos x="24" y="18"/>
                  </a:cxn>
                  <a:cxn ang="0">
                    <a:pos x="30" y="24"/>
                  </a:cxn>
                  <a:cxn ang="0">
                    <a:pos x="18" y="24"/>
                  </a:cxn>
                  <a:cxn ang="0">
                    <a:pos x="12" y="30"/>
                  </a:cxn>
                  <a:cxn ang="0">
                    <a:pos x="6" y="24"/>
                  </a:cxn>
                  <a:cxn ang="0">
                    <a:pos x="0" y="12"/>
                  </a:cxn>
                </a:cxnLst>
                <a:rect l="0" t="0" r="r" b="b"/>
                <a:pathLst>
                  <a:path w="30" h="30">
                    <a:moveTo>
                      <a:pt x="0" y="12"/>
                    </a:moveTo>
                    <a:lnTo>
                      <a:pt x="0" y="6"/>
                    </a:lnTo>
                    <a:lnTo>
                      <a:pt x="6" y="0"/>
                    </a:lnTo>
                    <a:lnTo>
                      <a:pt x="12" y="6"/>
                    </a:lnTo>
                    <a:lnTo>
                      <a:pt x="24" y="18"/>
                    </a:lnTo>
                    <a:lnTo>
                      <a:pt x="30" y="24"/>
                    </a:lnTo>
                    <a:lnTo>
                      <a:pt x="18" y="24"/>
                    </a:lnTo>
                    <a:lnTo>
                      <a:pt x="12" y="30"/>
                    </a:lnTo>
                    <a:lnTo>
                      <a:pt x="6" y="24"/>
                    </a:lnTo>
                    <a:lnTo>
                      <a:pt x="0" y="12"/>
                    </a:lnTo>
                    <a:close/>
                  </a:path>
                </a:pathLst>
              </a:custGeom>
              <a:solidFill>
                <a:srgbClr val="FFAA00"/>
              </a:solidFill>
              <a:ln w="9525">
                <a:solidFill>
                  <a:srgbClr val="FFAA00"/>
                </a:solidFill>
                <a:prstDash val="solid"/>
                <a:round/>
                <a:headEnd/>
                <a:tailEnd/>
              </a:ln>
            </p:spPr>
            <p:txBody>
              <a:bodyPr/>
              <a:lstStyle/>
              <a:p>
                <a:endParaRPr lang="en-US"/>
              </a:p>
            </p:txBody>
          </p:sp>
          <p:sp>
            <p:nvSpPr>
              <p:cNvPr id="365079" name="Freeform 535"/>
              <p:cNvSpPr>
                <a:spLocks noChangeAspect="1"/>
              </p:cNvSpPr>
              <p:nvPr/>
            </p:nvSpPr>
            <p:spPr bwMode="auto">
              <a:xfrm>
                <a:off x="2013" y="2898"/>
                <a:ext cx="30" cy="30"/>
              </a:xfrm>
              <a:custGeom>
                <a:avLst/>
                <a:gdLst/>
                <a:ahLst/>
                <a:cxnLst>
                  <a:cxn ang="0">
                    <a:pos x="0" y="12"/>
                  </a:cxn>
                  <a:cxn ang="0">
                    <a:pos x="0" y="6"/>
                  </a:cxn>
                  <a:cxn ang="0">
                    <a:pos x="6" y="0"/>
                  </a:cxn>
                  <a:cxn ang="0">
                    <a:pos x="12" y="6"/>
                  </a:cxn>
                  <a:cxn ang="0">
                    <a:pos x="24" y="18"/>
                  </a:cxn>
                  <a:cxn ang="0">
                    <a:pos x="30" y="24"/>
                  </a:cxn>
                  <a:cxn ang="0">
                    <a:pos x="18" y="24"/>
                  </a:cxn>
                  <a:cxn ang="0">
                    <a:pos x="12" y="30"/>
                  </a:cxn>
                  <a:cxn ang="0">
                    <a:pos x="6" y="24"/>
                  </a:cxn>
                  <a:cxn ang="0">
                    <a:pos x="0" y="12"/>
                  </a:cxn>
                  <a:cxn ang="0">
                    <a:pos x="0" y="18"/>
                  </a:cxn>
                </a:cxnLst>
                <a:rect l="0" t="0" r="r" b="b"/>
                <a:pathLst>
                  <a:path w="30" h="30">
                    <a:moveTo>
                      <a:pt x="0" y="12"/>
                    </a:moveTo>
                    <a:lnTo>
                      <a:pt x="0" y="6"/>
                    </a:lnTo>
                    <a:lnTo>
                      <a:pt x="6" y="0"/>
                    </a:lnTo>
                    <a:lnTo>
                      <a:pt x="12" y="6"/>
                    </a:lnTo>
                    <a:lnTo>
                      <a:pt x="24" y="18"/>
                    </a:lnTo>
                    <a:lnTo>
                      <a:pt x="30" y="24"/>
                    </a:lnTo>
                    <a:lnTo>
                      <a:pt x="18" y="24"/>
                    </a:lnTo>
                    <a:lnTo>
                      <a:pt x="12" y="30"/>
                    </a:lnTo>
                    <a:lnTo>
                      <a:pt x="6" y="24"/>
                    </a:lnTo>
                    <a:lnTo>
                      <a:pt x="0" y="12"/>
                    </a:lnTo>
                    <a:lnTo>
                      <a:pt x="0" y="18"/>
                    </a:lnTo>
                  </a:path>
                </a:pathLst>
              </a:custGeom>
              <a:noFill/>
              <a:ln w="9525">
                <a:solidFill>
                  <a:srgbClr val="000000"/>
                </a:solidFill>
                <a:prstDash val="solid"/>
                <a:round/>
                <a:headEnd/>
                <a:tailEnd/>
              </a:ln>
            </p:spPr>
            <p:txBody>
              <a:bodyPr/>
              <a:lstStyle/>
              <a:p>
                <a:endParaRPr lang="en-US"/>
              </a:p>
            </p:txBody>
          </p:sp>
          <p:sp>
            <p:nvSpPr>
              <p:cNvPr id="365080" name="Freeform 536"/>
              <p:cNvSpPr>
                <a:spLocks noChangeAspect="1"/>
              </p:cNvSpPr>
              <p:nvPr/>
            </p:nvSpPr>
            <p:spPr bwMode="auto">
              <a:xfrm>
                <a:off x="2067" y="2934"/>
                <a:ext cx="36" cy="12"/>
              </a:xfrm>
              <a:custGeom>
                <a:avLst/>
                <a:gdLst/>
                <a:ahLst/>
                <a:cxnLst>
                  <a:cxn ang="0">
                    <a:pos x="0" y="6"/>
                  </a:cxn>
                  <a:cxn ang="0">
                    <a:pos x="24" y="6"/>
                  </a:cxn>
                  <a:cxn ang="0">
                    <a:pos x="30" y="0"/>
                  </a:cxn>
                  <a:cxn ang="0">
                    <a:pos x="36" y="0"/>
                  </a:cxn>
                  <a:cxn ang="0">
                    <a:pos x="36" y="12"/>
                  </a:cxn>
                  <a:cxn ang="0">
                    <a:pos x="6" y="12"/>
                  </a:cxn>
                  <a:cxn ang="0">
                    <a:pos x="0" y="6"/>
                  </a:cxn>
                </a:cxnLst>
                <a:rect l="0" t="0" r="r" b="b"/>
                <a:pathLst>
                  <a:path w="36" h="12">
                    <a:moveTo>
                      <a:pt x="0" y="6"/>
                    </a:moveTo>
                    <a:lnTo>
                      <a:pt x="24" y="6"/>
                    </a:lnTo>
                    <a:lnTo>
                      <a:pt x="30" y="0"/>
                    </a:lnTo>
                    <a:lnTo>
                      <a:pt x="36" y="0"/>
                    </a:lnTo>
                    <a:lnTo>
                      <a:pt x="36" y="12"/>
                    </a:lnTo>
                    <a:lnTo>
                      <a:pt x="6" y="12"/>
                    </a:lnTo>
                    <a:lnTo>
                      <a:pt x="0" y="6"/>
                    </a:lnTo>
                    <a:close/>
                  </a:path>
                </a:pathLst>
              </a:custGeom>
              <a:solidFill>
                <a:srgbClr val="FFAA00"/>
              </a:solidFill>
              <a:ln w="9525">
                <a:solidFill>
                  <a:srgbClr val="FFAA00"/>
                </a:solidFill>
                <a:prstDash val="solid"/>
                <a:round/>
                <a:headEnd/>
                <a:tailEnd/>
              </a:ln>
            </p:spPr>
            <p:txBody>
              <a:bodyPr/>
              <a:lstStyle/>
              <a:p>
                <a:endParaRPr lang="en-US"/>
              </a:p>
            </p:txBody>
          </p:sp>
          <p:sp>
            <p:nvSpPr>
              <p:cNvPr id="365081" name="Freeform 537"/>
              <p:cNvSpPr>
                <a:spLocks noChangeAspect="1"/>
              </p:cNvSpPr>
              <p:nvPr/>
            </p:nvSpPr>
            <p:spPr bwMode="auto">
              <a:xfrm>
                <a:off x="2067" y="2934"/>
                <a:ext cx="36" cy="12"/>
              </a:xfrm>
              <a:custGeom>
                <a:avLst/>
                <a:gdLst/>
                <a:ahLst/>
                <a:cxnLst>
                  <a:cxn ang="0">
                    <a:pos x="0" y="6"/>
                  </a:cxn>
                  <a:cxn ang="0">
                    <a:pos x="24" y="6"/>
                  </a:cxn>
                  <a:cxn ang="0">
                    <a:pos x="30" y="0"/>
                  </a:cxn>
                  <a:cxn ang="0">
                    <a:pos x="36" y="0"/>
                  </a:cxn>
                  <a:cxn ang="0">
                    <a:pos x="36" y="12"/>
                  </a:cxn>
                  <a:cxn ang="0">
                    <a:pos x="6" y="12"/>
                  </a:cxn>
                  <a:cxn ang="0">
                    <a:pos x="0" y="6"/>
                  </a:cxn>
                  <a:cxn ang="0">
                    <a:pos x="0" y="12"/>
                  </a:cxn>
                </a:cxnLst>
                <a:rect l="0" t="0" r="r" b="b"/>
                <a:pathLst>
                  <a:path w="36" h="12">
                    <a:moveTo>
                      <a:pt x="0" y="6"/>
                    </a:moveTo>
                    <a:lnTo>
                      <a:pt x="24" y="6"/>
                    </a:lnTo>
                    <a:lnTo>
                      <a:pt x="30" y="0"/>
                    </a:lnTo>
                    <a:lnTo>
                      <a:pt x="36" y="0"/>
                    </a:lnTo>
                    <a:lnTo>
                      <a:pt x="36" y="12"/>
                    </a:lnTo>
                    <a:lnTo>
                      <a:pt x="6" y="12"/>
                    </a:lnTo>
                    <a:lnTo>
                      <a:pt x="0" y="6"/>
                    </a:lnTo>
                    <a:lnTo>
                      <a:pt x="0" y="12"/>
                    </a:lnTo>
                  </a:path>
                </a:pathLst>
              </a:custGeom>
              <a:noFill/>
              <a:ln w="9525">
                <a:solidFill>
                  <a:srgbClr val="000000"/>
                </a:solidFill>
                <a:prstDash val="solid"/>
                <a:round/>
                <a:headEnd/>
                <a:tailEnd/>
              </a:ln>
            </p:spPr>
            <p:txBody>
              <a:bodyPr/>
              <a:lstStyle/>
              <a:p>
                <a:endParaRPr lang="en-US"/>
              </a:p>
            </p:txBody>
          </p:sp>
          <p:sp>
            <p:nvSpPr>
              <p:cNvPr id="365082" name="Freeform 538"/>
              <p:cNvSpPr>
                <a:spLocks noChangeAspect="1"/>
              </p:cNvSpPr>
              <p:nvPr/>
            </p:nvSpPr>
            <p:spPr bwMode="auto">
              <a:xfrm>
                <a:off x="2109" y="2952"/>
                <a:ext cx="42" cy="36"/>
              </a:xfrm>
              <a:custGeom>
                <a:avLst/>
                <a:gdLst/>
                <a:ahLst/>
                <a:cxnLst>
                  <a:cxn ang="0">
                    <a:pos x="18" y="6"/>
                  </a:cxn>
                  <a:cxn ang="0">
                    <a:pos x="24" y="6"/>
                  </a:cxn>
                  <a:cxn ang="0">
                    <a:pos x="30" y="12"/>
                  </a:cxn>
                  <a:cxn ang="0">
                    <a:pos x="42" y="18"/>
                  </a:cxn>
                  <a:cxn ang="0">
                    <a:pos x="42" y="30"/>
                  </a:cxn>
                  <a:cxn ang="0">
                    <a:pos x="30" y="36"/>
                  </a:cxn>
                  <a:cxn ang="0">
                    <a:pos x="18" y="36"/>
                  </a:cxn>
                  <a:cxn ang="0">
                    <a:pos x="18" y="24"/>
                  </a:cxn>
                  <a:cxn ang="0">
                    <a:pos x="12" y="18"/>
                  </a:cxn>
                  <a:cxn ang="0">
                    <a:pos x="6" y="12"/>
                  </a:cxn>
                  <a:cxn ang="0">
                    <a:pos x="0" y="6"/>
                  </a:cxn>
                  <a:cxn ang="0">
                    <a:pos x="0" y="0"/>
                  </a:cxn>
                  <a:cxn ang="0">
                    <a:pos x="6" y="0"/>
                  </a:cxn>
                  <a:cxn ang="0">
                    <a:pos x="18" y="6"/>
                  </a:cxn>
                </a:cxnLst>
                <a:rect l="0" t="0" r="r" b="b"/>
                <a:pathLst>
                  <a:path w="42" h="36">
                    <a:moveTo>
                      <a:pt x="18" y="6"/>
                    </a:moveTo>
                    <a:lnTo>
                      <a:pt x="24" y="6"/>
                    </a:lnTo>
                    <a:lnTo>
                      <a:pt x="30" y="12"/>
                    </a:lnTo>
                    <a:lnTo>
                      <a:pt x="42" y="18"/>
                    </a:lnTo>
                    <a:lnTo>
                      <a:pt x="42" y="30"/>
                    </a:lnTo>
                    <a:lnTo>
                      <a:pt x="30" y="36"/>
                    </a:lnTo>
                    <a:lnTo>
                      <a:pt x="18" y="36"/>
                    </a:lnTo>
                    <a:lnTo>
                      <a:pt x="18" y="24"/>
                    </a:lnTo>
                    <a:lnTo>
                      <a:pt x="12" y="18"/>
                    </a:lnTo>
                    <a:lnTo>
                      <a:pt x="6" y="12"/>
                    </a:lnTo>
                    <a:lnTo>
                      <a:pt x="0" y="6"/>
                    </a:lnTo>
                    <a:lnTo>
                      <a:pt x="0" y="0"/>
                    </a:lnTo>
                    <a:lnTo>
                      <a:pt x="6" y="0"/>
                    </a:lnTo>
                    <a:lnTo>
                      <a:pt x="18" y="6"/>
                    </a:lnTo>
                    <a:close/>
                  </a:path>
                </a:pathLst>
              </a:custGeom>
              <a:solidFill>
                <a:srgbClr val="FFAA00"/>
              </a:solidFill>
              <a:ln w="9525">
                <a:solidFill>
                  <a:srgbClr val="FFAA00"/>
                </a:solidFill>
                <a:prstDash val="solid"/>
                <a:round/>
                <a:headEnd/>
                <a:tailEnd/>
              </a:ln>
            </p:spPr>
            <p:txBody>
              <a:bodyPr/>
              <a:lstStyle/>
              <a:p>
                <a:endParaRPr lang="en-US"/>
              </a:p>
            </p:txBody>
          </p:sp>
          <p:sp>
            <p:nvSpPr>
              <p:cNvPr id="365083" name="Freeform 539"/>
              <p:cNvSpPr>
                <a:spLocks noChangeAspect="1"/>
              </p:cNvSpPr>
              <p:nvPr/>
            </p:nvSpPr>
            <p:spPr bwMode="auto">
              <a:xfrm>
                <a:off x="2109" y="2952"/>
                <a:ext cx="42" cy="36"/>
              </a:xfrm>
              <a:custGeom>
                <a:avLst/>
                <a:gdLst/>
                <a:ahLst/>
                <a:cxnLst>
                  <a:cxn ang="0">
                    <a:pos x="18" y="6"/>
                  </a:cxn>
                  <a:cxn ang="0">
                    <a:pos x="24" y="6"/>
                  </a:cxn>
                  <a:cxn ang="0">
                    <a:pos x="30" y="12"/>
                  </a:cxn>
                  <a:cxn ang="0">
                    <a:pos x="42" y="18"/>
                  </a:cxn>
                  <a:cxn ang="0">
                    <a:pos x="42" y="30"/>
                  </a:cxn>
                  <a:cxn ang="0">
                    <a:pos x="30" y="36"/>
                  </a:cxn>
                  <a:cxn ang="0">
                    <a:pos x="18" y="36"/>
                  </a:cxn>
                  <a:cxn ang="0">
                    <a:pos x="18" y="24"/>
                  </a:cxn>
                  <a:cxn ang="0">
                    <a:pos x="12" y="18"/>
                  </a:cxn>
                  <a:cxn ang="0">
                    <a:pos x="6" y="12"/>
                  </a:cxn>
                  <a:cxn ang="0">
                    <a:pos x="0" y="6"/>
                  </a:cxn>
                  <a:cxn ang="0">
                    <a:pos x="0" y="0"/>
                  </a:cxn>
                  <a:cxn ang="0">
                    <a:pos x="6" y="0"/>
                  </a:cxn>
                  <a:cxn ang="0">
                    <a:pos x="18" y="6"/>
                  </a:cxn>
                  <a:cxn ang="0">
                    <a:pos x="18" y="12"/>
                  </a:cxn>
                </a:cxnLst>
                <a:rect l="0" t="0" r="r" b="b"/>
                <a:pathLst>
                  <a:path w="42" h="36">
                    <a:moveTo>
                      <a:pt x="18" y="6"/>
                    </a:moveTo>
                    <a:lnTo>
                      <a:pt x="24" y="6"/>
                    </a:lnTo>
                    <a:lnTo>
                      <a:pt x="30" y="12"/>
                    </a:lnTo>
                    <a:lnTo>
                      <a:pt x="42" y="18"/>
                    </a:lnTo>
                    <a:lnTo>
                      <a:pt x="42" y="30"/>
                    </a:lnTo>
                    <a:lnTo>
                      <a:pt x="30" y="36"/>
                    </a:lnTo>
                    <a:lnTo>
                      <a:pt x="18" y="36"/>
                    </a:lnTo>
                    <a:lnTo>
                      <a:pt x="18" y="24"/>
                    </a:lnTo>
                    <a:lnTo>
                      <a:pt x="12" y="18"/>
                    </a:lnTo>
                    <a:lnTo>
                      <a:pt x="6" y="12"/>
                    </a:lnTo>
                    <a:lnTo>
                      <a:pt x="0" y="6"/>
                    </a:lnTo>
                    <a:lnTo>
                      <a:pt x="0" y="0"/>
                    </a:lnTo>
                    <a:lnTo>
                      <a:pt x="6" y="0"/>
                    </a:lnTo>
                    <a:lnTo>
                      <a:pt x="18" y="6"/>
                    </a:lnTo>
                    <a:lnTo>
                      <a:pt x="18" y="12"/>
                    </a:lnTo>
                  </a:path>
                </a:pathLst>
              </a:custGeom>
              <a:noFill/>
              <a:ln w="9525">
                <a:solidFill>
                  <a:srgbClr val="000000"/>
                </a:solidFill>
                <a:prstDash val="solid"/>
                <a:round/>
                <a:headEnd/>
                <a:tailEnd/>
              </a:ln>
            </p:spPr>
            <p:txBody>
              <a:bodyPr/>
              <a:lstStyle/>
              <a:p>
                <a:endParaRPr lang="en-US"/>
              </a:p>
            </p:txBody>
          </p:sp>
          <p:sp>
            <p:nvSpPr>
              <p:cNvPr id="365084" name="Freeform 540"/>
              <p:cNvSpPr>
                <a:spLocks noChangeAspect="1"/>
              </p:cNvSpPr>
              <p:nvPr/>
            </p:nvSpPr>
            <p:spPr bwMode="auto">
              <a:xfrm>
                <a:off x="2157" y="3024"/>
                <a:ext cx="78" cy="108"/>
              </a:xfrm>
              <a:custGeom>
                <a:avLst/>
                <a:gdLst/>
                <a:ahLst/>
                <a:cxnLst>
                  <a:cxn ang="0">
                    <a:pos x="6" y="0"/>
                  </a:cxn>
                  <a:cxn ang="0">
                    <a:pos x="12" y="0"/>
                  </a:cxn>
                  <a:cxn ang="0">
                    <a:pos x="18" y="6"/>
                  </a:cxn>
                  <a:cxn ang="0">
                    <a:pos x="30" y="6"/>
                  </a:cxn>
                  <a:cxn ang="0">
                    <a:pos x="36" y="12"/>
                  </a:cxn>
                  <a:cxn ang="0">
                    <a:pos x="48" y="12"/>
                  </a:cxn>
                  <a:cxn ang="0">
                    <a:pos x="48" y="18"/>
                  </a:cxn>
                  <a:cxn ang="0">
                    <a:pos x="54" y="24"/>
                  </a:cxn>
                  <a:cxn ang="0">
                    <a:pos x="54" y="30"/>
                  </a:cxn>
                  <a:cxn ang="0">
                    <a:pos x="60" y="36"/>
                  </a:cxn>
                  <a:cxn ang="0">
                    <a:pos x="66" y="42"/>
                  </a:cxn>
                  <a:cxn ang="0">
                    <a:pos x="72" y="48"/>
                  </a:cxn>
                  <a:cxn ang="0">
                    <a:pos x="78" y="60"/>
                  </a:cxn>
                  <a:cxn ang="0">
                    <a:pos x="72" y="72"/>
                  </a:cxn>
                  <a:cxn ang="0">
                    <a:pos x="54" y="72"/>
                  </a:cxn>
                  <a:cxn ang="0">
                    <a:pos x="42" y="78"/>
                  </a:cxn>
                  <a:cxn ang="0">
                    <a:pos x="36" y="84"/>
                  </a:cxn>
                  <a:cxn ang="0">
                    <a:pos x="30" y="96"/>
                  </a:cxn>
                  <a:cxn ang="0">
                    <a:pos x="30" y="102"/>
                  </a:cxn>
                  <a:cxn ang="0">
                    <a:pos x="24" y="108"/>
                  </a:cxn>
                  <a:cxn ang="0">
                    <a:pos x="12" y="102"/>
                  </a:cxn>
                  <a:cxn ang="0">
                    <a:pos x="6" y="90"/>
                  </a:cxn>
                  <a:cxn ang="0">
                    <a:pos x="6" y="60"/>
                  </a:cxn>
                  <a:cxn ang="0">
                    <a:pos x="0" y="48"/>
                  </a:cxn>
                  <a:cxn ang="0">
                    <a:pos x="0" y="36"/>
                  </a:cxn>
                  <a:cxn ang="0">
                    <a:pos x="6" y="18"/>
                  </a:cxn>
                  <a:cxn ang="0">
                    <a:pos x="6" y="0"/>
                  </a:cxn>
                </a:cxnLst>
                <a:rect l="0" t="0" r="r" b="b"/>
                <a:pathLst>
                  <a:path w="78" h="108">
                    <a:moveTo>
                      <a:pt x="6" y="0"/>
                    </a:moveTo>
                    <a:lnTo>
                      <a:pt x="12" y="0"/>
                    </a:lnTo>
                    <a:lnTo>
                      <a:pt x="18" y="6"/>
                    </a:lnTo>
                    <a:lnTo>
                      <a:pt x="30" y="6"/>
                    </a:lnTo>
                    <a:lnTo>
                      <a:pt x="36" y="12"/>
                    </a:lnTo>
                    <a:lnTo>
                      <a:pt x="48" y="12"/>
                    </a:lnTo>
                    <a:lnTo>
                      <a:pt x="48" y="18"/>
                    </a:lnTo>
                    <a:lnTo>
                      <a:pt x="54" y="24"/>
                    </a:lnTo>
                    <a:lnTo>
                      <a:pt x="54" y="30"/>
                    </a:lnTo>
                    <a:lnTo>
                      <a:pt x="60" y="36"/>
                    </a:lnTo>
                    <a:lnTo>
                      <a:pt x="66" y="42"/>
                    </a:lnTo>
                    <a:lnTo>
                      <a:pt x="72" y="48"/>
                    </a:lnTo>
                    <a:lnTo>
                      <a:pt x="78" y="60"/>
                    </a:lnTo>
                    <a:lnTo>
                      <a:pt x="72" y="72"/>
                    </a:lnTo>
                    <a:lnTo>
                      <a:pt x="54" y="72"/>
                    </a:lnTo>
                    <a:lnTo>
                      <a:pt x="42" y="78"/>
                    </a:lnTo>
                    <a:lnTo>
                      <a:pt x="36" y="84"/>
                    </a:lnTo>
                    <a:lnTo>
                      <a:pt x="30" y="96"/>
                    </a:lnTo>
                    <a:lnTo>
                      <a:pt x="30" y="102"/>
                    </a:lnTo>
                    <a:lnTo>
                      <a:pt x="24" y="108"/>
                    </a:lnTo>
                    <a:lnTo>
                      <a:pt x="12" y="102"/>
                    </a:lnTo>
                    <a:lnTo>
                      <a:pt x="6" y="90"/>
                    </a:lnTo>
                    <a:lnTo>
                      <a:pt x="6" y="60"/>
                    </a:lnTo>
                    <a:lnTo>
                      <a:pt x="0" y="48"/>
                    </a:lnTo>
                    <a:lnTo>
                      <a:pt x="0" y="36"/>
                    </a:lnTo>
                    <a:lnTo>
                      <a:pt x="6" y="18"/>
                    </a:lnTo>
                    <a:lnTo>
                      <a:pt x="6" y="0"/>
                    </a:lnTo>
                    <a:close/>
                  </a:path>
                </a:pathLst>
              </a:custGeom>
              <a:solidFill>
                <a:srgbClr val="FFAA00"/>
              </a:solidFill>
              <a:ln w="9525">
                <a:solidFill>
                  <a:srgbClr val="FFAA00"/>
                </a:solidFill>
                <a:prstDash val="solid"/>
                <a:round/>
                <a:headEnd/>
                <a:tailEnd/>
              </a:ln>
            </p:spPr>
            <p:txBody>
              <a:bodyPr/>
              <a:lstStyle/>
              <a:p>
                <a:endParaRPr lang="en-US"/>
              </a:p>
            </p:txBody>
          </p:sp>
          <p:sp>
            <p:nvSpPr>
              <p:cNvPr id="365085" name="Freeform 541"/>
              <p:cNvSpPr>
                <a:spLocks noChangeAspect="1"/>
              </p:cNvSpPr>
              <p:nvPr/>
            </p:nvSpPr>
            <p:spPr bwMode="auto">
              <a:xfrm>
                <a:off x="2157" y="3024"/>
                <a:ext cx="78" cy="108"/>
              </a:xfrm>
              <a:custGeom>
                <a:avLst/>
                <a:gdLst/>
                <a:ahLst/>
                <a:cxnLst>
                  <a:cxn ang="0">
                    <a:pos x="6" y="0"/>
                  </a:cxn>
                  <a:cxn ang="0">
                    <a:pos x="12" y="0"/>
                  </a:cxn>
                  <a:cxn ang="0">
                    <a:pos x="18" y="6"/>
                  </a:cxn>
                  <a:cxn ang="0">
                    <a:pos x="30" y="6"/>
                  </a:cxn>
                  <a:cxn ang="0">
                    <a:pos x="36" y="12"/>
                  </a:cxn>
                  <a:cxn ang="0">
                    <a:pos x="48" y="12"/>
                  </a:cxn>
                  <a:cxn ang="0">
                    <a:pos x="48" y="18"/>
                  </a:cxn>
                  <a:cxn ang="0">
                    <a:pos x="54" y="24"/>
                  </a:cxn>
                  <a:cxn ang="0">
                    <a:pos x="54" y="30"/>
                  </a:cxn>
                  <a:cxn ang="0">
                    <a:pos x="60" y="36"/>
                  </a:cxn>
                  <a:cxn ang="0">
                    <a:pos x="66" y="42"/>
                  </a:cxn>
                  <a:cxn ang="0">
                    <a:pos x="72" y="48"/>
                  </a:cxn>
                  <a:cxn ang="0">
                    <a:pos x="78" y="60"/>
                  </a:cxn>
                  <a:cxn ang="0">
                    <a:pos x="72" y="72"/>
                  </a:cxn>
                  <a:cxn ang="0">
                    <a:pos x="54" y="72"/>
                  </a:cxn>
                  <a:cxn ang="0">
                    <a:pos x="42" y="78"/>
                  </a:cxn>
                  <a:cxn ang="0">
                    <a:pos x="36" y="84"/>
                  </a:cxn>
                  <a:cxn ang="0">
                    <a:pos x="30" y="96"/>
                  </a:cxn>
                  <a:cxn ang="0">
                    <a:pos x="30" y="102"/>
                  </a:cxn>
                  <a:cxn ang="0">
                    <a:pos x="24" y="108"/>
                  </a:cxn>
                  <a:cxn ang="0">
                    <a:pos x="12" y="102"/>
                  </a:cxn>
                  <a:cxn ang="0">
                    <a:pos x="6" y="90"/>
                  </a:cxn>
                  <a:cxn ang="0">
                    <a:pos x="6" y="60"/>
                  </a:cxn>
                  <a:cxn ang="0">
                    <a:pos x="0" y="48"/>
                  </a:cxn>
                  <a:cxn ang="0">
                    <a:pos x="0" y="36"/>
                  </a:cxn>
                  <a:cxn ang="0">
                    <a:pos x="6" y="18"/>
                  </a:cxn>
                  <a:cxn ang="0">
                    <a:pos x="6" y="0"/>
                  </a:cxn>
                  <a:cxn ang="0">
                    <a:pos x="6" y="6"/>
                  </a:cxn>
                </a:cxnLst>
                <a:rect l="0" t="0" r="r" b="b"/>
                <a:pathLst>
                  <a:path w="78" h="108">
                    <a:moveTo>
                      <a:pt x="6" y="0"/>
                    </a:moveTo>
                    <a:lnTo>
                      <a:pt x="12" y="0"/>
                    </a:lnTo>
                    <a:lnTo>
                      <a:pt x="18" y="6"/>
                    </a:lnTo>
                    <a:lnTo>
                      <a:pt x="30" y="6"/>
                    </a:lnTo>
                    <a:lnTo>
                      <a:pt x="36" y="12"/>
                    </a:lnTo>
                    <a:lnTo>
                      <a:pt x="48" y="12"/>
                    </a:lnTo>
                    <a:lnTo>
                      <a:pt x="48" y="18"/>
                    </a:lnTo>
                    <a:lnTo>
                      <a:pt x="54" y="24"/>
                    </a:lnTo>
                    <a:lnTo>
                      <a:pt x="54" y="30"/>
                    </a:lnTo>
                    <a:lnTo>
                      <a:pt x="60" y="36"/>
                    </a:lnTo>
                    <a:lnTo>
                      <a:pt x="66" y="42"/>
                    </a:lnTo>
                    <a:lnTo>
                      <a:pt x="72" y="48"/>
                    </a:lnTo>
                    <a:lnTo>
                      <a:pt x="78" y="60"/>
                    </a:lnTo>
                    <a:lnTo>
                      <a:pt x="72" y="72"/>
                    </a:lnTo>
                    <a:lnTo>
                      <a:pt x="54" y="72"/>
                    </a:lnTo>
                    <a:lnTo>
                      <a:pt x="42" y="78"/>
                    </a:lnTo>
                    <a:lnTo>
                      <a:pt x="36" y="84"/>
                    </a:lnTo>
                    <a:lnTo>
                      <a:pt x="30" y="96"/>
                    </a:lnTo>
                    <a:lnTo>
                      <a:pt x="30" y="102"/>
                    </a:lnTo>
                    <a:lnTo>
                      <a:pt x="24" y="108"/>
                    </a:lnTo>
                    <a:lnTo>
                      <a:pt x="12" y="102"/>
                    </a:lnTo>
                    <a:lnTo>
                      <a:pt x="6" y="90"/>
                    </a:lnTo>
                    <a:lnTo>
                      <a:pt x="6" y="60"/>
                    </a:lnTo>
                    <a:lnTo>
                      <a:pt x="0" y="48"/>
                    </a:lnTo>
                    <a:lnTo>
                      <a:pt x="0" y="36"/>
                    </a:lnTo>
                    <a:lnTo>
                      <a:pt x="6" y="18"/>
                    </a:lnTo>
                    <a:lnTo>
                      <a:pt x="6" y="0"/>
                    </a:lnTo>
                    <a:lnTo>
                      <a:pt x="6" y="6"/>
                    </a:lnTo>
                  </a:path>
                </a:pathLst>
              </a:custGeom>
              <a:noFill/>
              <a:ln w="9525">
                <a:solidFill>
                  <a:srgbClr val="000000"/>
                </a:solidFill>
                <a:prstDash val="solid"/>
                <a:round/>
                <a:headEnd/>
                <a:tailEnd/>
              </a:ln>
            </p:spPr>
            <p:txBody>
              <a:bodyPr/>
              <a:lstStyle/>
              <a:p>
                <a:endParaRPr lang="en-US"/>
              </a:p>
            </p:txBody>
          </p:sp>
          <p:sp>
            <p:nvSpPr>
              <p:cNvPr id="365086" name="Freeform 542"/>
              <p:cNvSpPr>
                <a:spLocks noChangeAspect="1"/>
              </p:cNvSpPr>
              <p:nvPr/>
            </p:nvSpPr>
            <p:spPr bwMode="auto">
              <a:xfrm>
                <a:off x="2085" y="2958"/>
                <a:ext cx="12" cy="18"/>
              </a:xfrm>
              <a:custGeom>
                <a:avLst/>
                <a:gdLst/>
                <a:ahLst/>
                <a:cxnLst>
                  <a:cxn ang="0">
                    <a:pos x="0" y="6"/>
                  </a:cxn>
                  <a:cxn ang="0">
                    <a:pos x="0" y="0"/>
                  </a:cxn>
                  <a:cxn ang="0">
                    <a:pos x="6" y="0"/>
                  </a:cxn>
                  <a:cxn ang="0">
                    <a:pos x="12" y="6"/>
                  </a:cxn>
                  <a:cxn ang="0">
                    <a:pos x="12" y="18"/>
                  </a:cxn>
                  <a:cxn ang="0">
                    <a:pos x="6" y="18"/>
                  </a:cxn>
                  <a:cxn ang="0">
                    <a:pos x="6" y="12"/>
                  </a:cxn>
                  <a:cxn ang="0">
                    <a:pos x="0" y="6"/>
                  </a:cxn>
                </a:cxnLst>
                <a:rect l="0" t="0" r="r" b="b"/>
                <a:pathLst>
                  <a:path w="12" h="18">
                    <a:moveTo>
                      <a:pt x="0" y="6"/>
                    </a:moveTo>
                    <a:lnTo>
                      <a:pt x="0" y="0"/>
                    </a:lnTo>
                    <a:lnTo>
                      <a:pt x="6" y="0"/>
                    </a:lnTo>
                    <a:lnTo>
                      <a:pt x="12" y="6"/>
                    </a:lnTo>
                    <a:lnTo>
                      <a:pt x="12" y="18"/>
                    </a:lnTo>
                    <a:lnTo>
                      <a:pt x="6" y="18"/>
                    </a:lnTo>
                    <a:lnTo>
                      <a:pt x="6" y="12"/>
                    </a:lnTo>
                    <a:lnTo>
                      <a:pt x="0" y="6"/>
                    </a:lnTo>
                    <a:close/>
                  </a:path>
                </a:pathLst>
              </a:custGeom>
              <a:solidFill>
                <a:srgbClr val="FFAA00"/>
              </a:solidFill>
              <a:ln w="9525">
                <a:solidFill>
                  <a:srgbClr val="FFAA00"/>
                </a:solidFill>
                <a:prstDash val="solid"/>
                <a:round/>
                <a:headEnd/>
                <a:tailEnd/>
              </a:ln>
            </p:spPr>
            <p:txBody>
              <a:bodyPr/>
              <a:lstStyle/>
              <a:p>
                <a:endParaRPr lang="en-US"/>
              </a:p>
            </p:txBody>
          </p:sp>
          <p:sp>
            <p:nvSpPr>
              <p:cNvPr id="365087" name="Freeform 543"/>
              <p:cNvSpPr>
                <a:spLocks noChangeAspect="1"/>
              </p:cNvSpPr>
              <p:nvPr/>
            </p:nvSpPr>
            <p:spPr bwMode="auto">
              <a:xfrm>
                <a:off x="2085" y="2958"/>
                <a:ext cx="12" cy="18"/>
              </a:xfrm>
              <a:custGeom>
                <a:avLst/>
                <a:gdLst/>
                <a:ahLst/>
                <a:cxnLst>
                  <a:cxn ang="0">
                    <a:pos x="0" y="6"/>
                  </a:cxn>
                  <a:cxn ang="0">
                    <a:pos x="0" y="0"/>
                  </a:cxn>
                  <a:cxn ang="0">
                    <a:pos x="6" y="0"/>
                  </a:cxn>
                  <a:cxn ang="0">
                    <a:pos x="12" y="6"/>
                  </a:cxn>
                  <a:cxn ang="0">
                    <a:pos x="12" y="18"/>
                  </a:cxn>
                  <a:cxn ang="0">
                    <a:pos x="6" y="18"/>
                  </a:cxn>
                  <a:cxn ang="0">
                    <a:pos x="6" y="12"/>
                  </a:cxn>
                  <a:cxn ang="0">
                    <a:pos x="0" y="6"/>
                  </a:cxn>
                  <a:cxn ang="0">
                    <a:pos x="0" y="12"/>
                  </a:cxn>
                </a:cxnLst>
                <a:rect l="0" t="0" r="r" b="b"/>
                <a:pathLst>
                  <a:path w="12" h="18">
                    <a:moveTo>
                      <a:pt x="0" y="6"/>
                    </a:moveTo>
                    <a:lnTo>
                      <a:pt x="0" y="0"/>
                    </a:lnTo>
                    <a:lnTo>
                      <a:pt x="6" y="0"/>
                    </a:lnTo>
                    <a:lnTo>
                      <a:pt x="12" y="6"/>
                    </a:lnTo>
                    <a:lnTo>
                      <a:pt x="12" y="18"/>
                    </a:lnTo>
                    <a:lnTo>
                      <a:pt x="6" y="18"/>
                    </a:lnTo>
                    <a:lnTo>
                      <a:pt x="6" y="12"/>
                    </a:lnTo>
                    <a:lnTo>
                      <a:pt x="0" y="6"/>
                    </a:lnTo>
                    <a:lnTo>
                      <a:pt x="0" y="12"/>
                    </a:lnTo>
                  </a:path>
                </a:pathLst>
              </a:custGeom>
              <a:noFill/>
              <a:ln w="9525">
                <a:solidFill>
                  <a:srgbClr val="000000"/>
                </a:solidFill>
                <a:prstDash val="solid"/>
                <a:round/>
                <a:headEnd/>
                <a:tailEnd/>
              </a:ln>
            </p:spPr>
            <p:txBody>
              <a:bodyPr/>
              <a:lstStyle/>
              <a:p>
                <a:endParaRPr lang="en-US"/>
              </a:p>
            </p:txBody>
          </p:sp>
          <p:sp>
            <p:nvSpPr>
              <p:cNvPr id="365088" name="Freeform 544"/>
              <p:cNvSpPr>
                <a:spLocks noChangeAspect="1"/>
              </p:cNvSpPr>
              <p:nvPr/>
            </p:nvSpPr>
            <p:spPr bwMode="auto">
              <a:xfrm>
                <a:off x="1713" y="1212"/>
                <a:ext cx="366" cy="594"/>
              </a:xfrm>
              <a:custGeom>
                <a:avLst/>
                <a:gdLst/>
                <a:ahLst/>
                <a:cxnLst>
                  <a:cxn ang="0">
                    <a:pos x="168" y="564"/>
                  </a:cxn>
                  <a:cxn ang="0">
                    <a:pos x="0" y="528"/>
                  </a:cxn>
                  <a:cxn ang="0">
                    <a:pos x="42" y="366"/>
                  </a:cxn>
                  <a:cxn ang="0">
                    <a:pos x="30" y="348"/>
                  </a:cxn>
                  <a:cxn ang="0">
                    <a:pos x="90" y="264"/>
                  </a:cxn>
                  <a:cxn ang="0">
                    <a:pos x="72" y="228"/>
                  </a:cxn>
                  <a:cxn ang="0">
                    <a:pos x="114" y="0"/>
                  </a:cxn>
                  <a:cxn ang="0">
                    <a:pos x="168" y="12"/>
                  </a:cxn>
                  <a:cxn ang="0">
                    <a:pos x="150" y="90"/>
                  </a:cxn>
                  <a:cxn ang="0">
                    <a:pos x="162" y="120"/>
                  </a:cxn>
                  <a:cxn ang="0">
                    <a:pos x="156" y="132"/>
                  </a:cxn>
                  <a:cxn ang="0">
                    <a:pos x="174" y="150"/>
                  </a:cxn>
                  <a:cxn ang="0">
                    <a:pos x="198" y="198"/>
                  </a:cxn>
                  <a:cxn ang="0">
                    <a:pos x="222" y="210"/>
                  </a:cxn>
                  <a:cxn ang="0">
                    <a:pos x="192" y="288"/>
                  </a:cxn>
                  <a:cxn ang="0">
                    <a:pos x="204" y="300"/>
                  </a:cxn>
                  <a:cxn ang="0">
                    <a:pos x="222" y="282"/>
                  </a:cxn>
                  <a:cxn ang="0">
                    <a:pos x="234" y="294"/>
                  </a:cxn>
                  <a:cxn ang="0">
                    <a:pos x="240" y="354"/>
                  </a:cxn>
                  <a:cxn ang="0">
                    <a:pos x="258" y="366"/>
                  </a:cxn>
                  <a:cxn ang="0">
                    <a:pos x="264" y="396"/>
                  </a:cxn>
                  <a:cxn ang="0">
                    <a:pos x="276" y="390"/>
                  </a:cxn>
                  <a:cxn ang="0">
                    <a:pos x="294" y="396"/>
                  </a:cxn>
                  <a:cxn ang="0">
                    <a:pos x="300" y="384"/>
                  </a:cxn>
                  <a:cxn ang="0">
                    <a:pos x="342" y="396"/>
                  </a:cxn>
                  <a:cxn ang="0">
                    <a:pos x="354" y="378"/>
                  </a:cxn>
                  <a:cxn ang="0">
                    <a:pos x="366" y="402"/>
                  </a:cxn>
                  <a:cxn ang="0">
                    <a:pos x="336" y="594"/>
                  </a:cxn>
                  <a:cxn ang="0">
                    <a:pos x="222" y="576"/>
                  </a:cxn>
                  <a:cxn ang="0">
                    <a:pos x="168" y="564"/>
                  </a:cxn>
                </a:cxnLst>
                <a:rect l="0" t="0" r="r" b="b"/>
                <a:pathLst>
                  <a:path w="366" h="594">
                    <a:moveTo>
                      <a:pt x="168" y="564"/>
                    </a:moveTo>
                    <a:lnTo>
                      <a:pt x="0" y="528"/>
                    </a:lnTo>
                    <a:lnTo>
                      <a:pt x="42" y="366"/>
                    </a:lnTo>
                    <a:lnTo>
                      <a:pt x="30" y="348"/>
                    </a:lnTo>
                    <a:lnTo>
                      <a:pt x="90" y="264"/>
                    </a:lnTo>
                    <a:lnTo>
                      <a:pt x="72" y="228"/>
                    </a:lnTo>
                    <a:lnTo>
                      <a:pt x="114" y="0"/>
                    </a:lnTo>
                    <a:lnTo>
                      <a:pt x="168" y="12"/>
                    </a:lnTo>
                    <a:lnTo>
                      <a:pt x="150" y="90"/>
                    </a:lnTo>
                    <a:lnTo>
                      <a:pt x="162" y="120"/>
                    </a:lnTo>
                    <a:lnTo>
                      <a:pt x="156" y="132"/>
                    </a:lnTo>
                    <a:lnTo>
                      <a:pt x="174" y="150"/>
                    </a:lnTo>
                    <a:lnTo>
                      <a:pt x="198" y="198"/>
                    </a:lnTo>
                    <a:lnTo>
                      <a:pt x="222" y="210"/>
                    </a:lnTo>
                    <a:lnTo>
                      <a:pt x="192" y="288"/>
                    </a:lnTo>
                    <a:lnTo>
                      <a:pt x="204" y="300"/>
                    </a:lnTo>
                    <a:lnTo>
                      <a:pt x="222" y="282"/>
                    </a:lnTo>
                    <a:lnTo>
                      <a:pt x="234" y="294"/>
                    </a:lnTo>
                    <a:lnTo>
                      <a:pt x="240" y="354"/>
                    </a:lnTo>
                    <a:lnTo>
                      <a:pt x="258" y="366"/>
                    </a:lnTo>
                    <a:lnTo>
                      <a:pt x="264" y="396"/>
                    </a:lnTo>
                    <a:lnTo>
                      <a:pt x="276" y="390"/>
                    </a:lnTo>
                    <a:lnTo>
                      <a:pt x="294" y="396"/>
                    </a:lnTo>
                    <a:lnTo>
                      <a:pt x="300" y="384"/>
                    </a:lnTo>
                    <a:lnTo>
                      <a:pt x="342" y="396"/>
                    </a:lnTo>
                    <a:lnTo>
                      <a:pt x="354" y="378"/>
                    </a:lnTo>
                    <a:lnTo>
                      <a:pt x="366" y="402"/>
                    </a:lnTo>
                    <a:lnTo>
                      <a:pt x="336" y="594"/>
                    </a:lnTo>
                    <a:lnTo>
                      <a:pt x="222" y="576"/>
                    </a:lnTo>
                    <a:lnTo>
                      <a:pt x="168" y="564"/>
                    </a:lnTo>
                    <a:close/>
                  </a:path>
                </a:pathLst>
              </a:custGeom>
              <a:solidFill>
                <a:srgbClr val="FFAA00"/>
              </a:solidFill>
              <a:ln w="9525">
                <a:solidFill>
                  <a:srgbClr val="FFAA00"/>
                </a:solidFill>
                <a:prstDash val="solid"/>
                <a:round/>
                <a:headEnd/>
                <a:tailEnd/>
              </a:ln>
            </p:spPr>
            <p:txBody>
              <a:bodyPr/>
              <a:lstStyle/>
              <a:p>
                <a:endParaRPr lang="en-US"/>
              </a:p>
            </p:txBody>
          </p:sp>
          <p:sp>
            <p:nvSpPr>
              <p:cNvPr id="365089" name="Freeform 545"/>
              <p:cNvSpPr>
                <a:spLocks noChangeAspect="1"/>
              </p:cNvSpPr>
              <p:nvPr/>
            </p:nvSpPr>
            <p:spPr bwMode="auto">
              <a:xfrm>
                <a:off x="1713" y="1212"/>
                <a:ext cx="366" cy="594"/>
              </a:xfrm>
              <a:custGeom>
                <a:avLst/>
                <a:gdLst/>
                <a:ahLst/>
                <a:cxnLst>
                  <a:cxn ang="0">
                    <a:pos x="168" y="564"/>
                  </a:cxn>
                  <a:cxn ang="0">
                    <a:pos x="0" y="528"/>
                  </a:cxn>
                  <a:cxn ang="0">
                    <a:pos x="42" y="366"/>
                  </a:cxn>
                  <a:cxn ang="0">
                    <a:pos x="30" y="348"/>
                  </a:cxn>
                  <a:cxn ang="0">
                    <a:pos x="90" y="264"/>
                  </a:cxn>
                  <a:cxn ang="0">
                    <a:pos x="72" y="228"/>
                  </a:cxn>
                  <a:cxn ang="0">
                    <a:pos x="114" y="0"/>
                  </a:cxn>
                  <a:cxn ang="0">
                    <a:pos x="168" y="12"/>
                  </a:cxn>
                  <a:cxn ang="0">
                    <a:pos x="150" y="90"/>
                  </a:cxn>
                  <a:cxn ang="0">
                    <a:pos x="162" y="120"/>
                  </a:cxn>
                  <a:cxn ang="0">
                    <a:pos x="156" y="132"/>
                  </a:cxn>
                  <a:cxn ang="0">
                    <a:pos x="174" y="150"/>
                  </a:cxn>
                  <a:cxn ang="0">
                    <a:pos x="198" y="198"/>
                  </a:cxn>
                  <a:cxn ang="0">
                    <a:pos x="222" y="210"/>
                  </a:cxn>
                  <a:cxn ang="0">
                    <a:pos x="192" y="288"/>
                  </a:cxn>
                  <a:cxn ang="0">
                    <a:pos x="204" y="300"/>
                  </a:cxn>
                  <a:cxn ang="0">
                    <a:pos x="222" y="282"/>
                  </a:cxn>
                  <a:cxn ang="0">
                    <a:pos x="234" y="294"/>
                  </a:cxn>
                  <a:cxn ang="0">
                    <a:pos x="240" y="354"/>
                  </a:cxn>
                  <a:cxn ang="0">
                    <a:pos x="258" y="366"/>
                  </a:cxn>
                  <a:cxn ang="0">
                    <a:pos x="264" y="396"/>
                  </a:cxn>
                  <a:cxn ang="0">
                    <a:pos x="276" y="390"/>
                  </a:cxn>
                  <a:cxn ang="0">
                    <a:pos x="294" y="396"/>
                  </a:cxn>
                  <a:cxn ang="0">
                    <a:pos x="300" y="384"/>
                  </a:cxn>
                  <a:cxn ang="0">
                    <a:pos x="342" y="396"/>
                  </a:cxn>
                  <a:cxn ang="0">
                    <a:pos x="354" y="378"/>
                  </a:cxn>
                  <a:cxn ang="0">
                    <a:pos x="366" y="402"/>
                  </a:cxn>
                  <a:cxn ang="0">
                    <a:pos x="336" y="594"/>
                  </a:cxn>
                  <a:cxn ang="0">
                    <a:pos x="222" y="576"/>
                  </a:cxn>
                  <a:cxn ang="0">
                    <a:pos x="168" y="564"/>
                  </a:cxn>
                  <a:cxn ang="0">
                    <a:pos x="168" y="570"/>
                  </a:cxn>
                </a:cxnLst>
                <a:rect l="0" t="0" r="r" b="b"/>
                <a:pathLst>
                  <a:path w="366" h="594">
                    <a:moveTo>
                      <a:pt x="168" y="564"/>
                    </a:moveTo>
                    <a:lnTo>
                      <a:pt x="0" y="528"/>
                    </a:lnTo>
                    <a:lnTo>
                      <a:pt x="42" y="366"/>
                    </a:lnTo>
                    <a:lnTo>
                      <a:pt x="30" y="348"/>
                    </a:lnTo>
                    <a:lnTo>
                      <a:pt x="90" y="264"/>
                    </a:lnTo>
                    <a:lnTo>
                      <a:pt x="72" y="228"/>
                    </a:lnTo>
                    <a:lnTo>
                      <a:pt x="114" y="0"/>
                    </a:lnTo>
                    <a:lnTo>
                      <a:pt x="168" y="12"/>
                    </a:lnTo>
                    <a:lnTo>
                      <a:pt x="150" y="90"/>
                    </a:lnTo>
                    <a:lnTo>
                      <a:pt x="162" y="120"/>
                    </a:lnTo>
                    <a:lnTo>
                      <a:pt x="156" y="132"/>
                    </a:lnTo>
                    <a:lnTo>
                      <a:pt x="174" y="150"/>
                    </a:lnTo>
                    <a:lnTo>
                      <a:pt x="198" y="198"/>
                    </a:lnTo>
                    <a:lnTo>
                      <a:pt x="222" y="210"/>
                    </a:lnTo>
                    <a:lnTo>
                      <a:pt x="192" y="288"/>
                    </a:lnTo>
                    <a:lnTo>
                      <a:pt x="204" y="300"/>
                    </a:lnTo>
                    <a:lnTo>
                      <a:pt x="222" y="282"/>
                    </a:lnTo>
                    <a:lnTo>
                      <a:pt x="234" y="294"/>
                    </a:lnTo>
                    <a:lnTo>
                      <a:pt x="240" y="354"/>
                    </a:lnTo>
                    <a:lnTo>
                      <a:pt x="258" y="366"/>
                    </a:lnTo>
                    <a:lnTo>
                      <a:pt x="264" y="396"/>
                    </a:lnTo>
                    <a:lnTo>
                      <a:pt x="276" y="390"/>
                    </a:lnTo>
                    <a:lnTo>
                      <a:pt x="294" y="396"/>
                    </a:lnTo>
                    <a:lnTo>
                      <a:pt x="300" y="384"/>
                    </a:lnTo>
                    <a:lnTo>
                      <a:pt x="342" y="396"/>
                    </a:lnTo>
                    <a:lnTo>
                      <a:pt x="354" y="378"/>
                    </a:lnTo>
                    <a:lnTo>
                      <a:pt x="366" y="402"/>
                    </a:lnTo>
                    <a:lnTo>
                      <a:pt x="336" y="594"/>
                    </a:lnTo>
                    <a:lnTo>
                      <a:pt x="222" y="576"/>
                    </a:lnTo>
                    <a:lnTo>
                      <a:pt x="168" y="564"/>
                    </a:lnTo>
                    <a:lnTo>
                      <a:pt x="168" y="570"/>
                    </a:lnTo>
                  </a:path>
                </a:pathLst>
              </a:custGeom>
              <a:noFill/>
              <a:ln w="9525">
                <a:solidFill>
                  <a:srgbClr val="000000"/>
                </a:solidFill>
                <a:prstDash val="solid"/>
                <a:round/>
                <a:headEnd/>
                <a:tailEnd/>
              </a:ln>
            </p:spPr>
            <p:txBody>
              <a:bodyPr/>
              <a:lstStyle/>
              <a:p>
                <a:endParaRPr lang="en-US"/>
              </a:p>
            </p:txBody>
          </p:sp>
          <p:sp>
            <p:nvSpPr>
              <p:cNvPr id="365090" name="Freeform 546"/>
              <p:cNvSpPr>
                <a:spLocks noChangeAspect="1"/>
              </p:cNvSpPr>
              <p:nvPr/>
            </p:nvSpPr>
            <p:spPr bwMode="auto">
              <a:xfrm>
                <a:off x="3183" y="1818"/>
                <a:ext cx="246" cy="438"/>
              </a:xfrm>
              <a:custGeom>
                <a:avLst/>
                <a:gdLst/>
                <a:ahLst/>
                <a:cxnLst>
                  <a:cxn ang="0">
                    <a:pos x="150" y="438"/>
                  </a:cxn>
                  <a:cxn ang="0">
                    <a:pos x="132" y="414"/>
                  </a:cxn>
                  <a:cxn ang="0">
                    <a:pos x="126" y="384"/>
                  </a:cxn>
                  <a:cxn ang="0">
                    <a:pos x="72" y="348"/>
                  </a:cxn>
                  <a:cxn ang="0">
                    <a:pos x="84" y="294"/>
                  </a:cxn>
                  <a:cxn ang="0">
                    <a:pos x="66" y="288"/>
                  </a:cxn>
                  <a:cxn ang="0">
                    <a:pos x="54" y="294"/>
                  </a:cxn>
                  <a:cxn ang="0">
                    <a:pos x="42" y="264"/>
                  </a:cxn>
                  <a:cxn ang="0">
                    <a:pos x="18" y="240"/>
                  </a:cxn>
                  <a:cxn ang="0">
                    <a:pos x="0" y="222"/>
                  </a:cxn>
                  <a:cxn ang="0">
                    <a:pos x="0" y="168"/>
                  </a:cxn>
                  <a:cxn ang="0">
                    <a:pos x="18" y="156"/>
                  </a:cxn>
                  <a:cxn ang="0">
                    <a:pos x="24" y="132"/>
                  </a:cxn>
                  <a:cxn ang="0">
                    <a:pos x="18" y="96"/>
                  </a:cxn>
                  <a:cxn ang="0">
                    <a:pos x="54" y="84"/>
                  </a:cxn>
                  <a:cxn ang="0">
                    <a:pos x="66" y="60"/>
                  </a:cxn>
                  <a:cxn ang="0">
                    <a:pos x="66" y="42"/>
                  </a:cxn>
                  <a:cxn ang="0">
                    <a:pos x="36" y="12"/>
                  </a:cxn>
                  <a:cxn ang="0">
                    <a:pos x="48" y="12"/>
                  </a:cxn>
                  <a:cxn ang="0">
                    <a:pos x="198" y="0"/>
                  </a:cxn>
                  <a:cxn ang="0">
                    <a:pos x="222" y="60"/>
                  </a:cxn>
                  <a:cxn ang="0">
                    <a:pos x="240" y="246"/>
                  </a:cxn>
                  <a:cxn ang="0">
                    <a:pos x="228" y="264"/>
                  </a:cxn>
                  <a:cxn ang="0">
                    <a:pos x="246" y="294"/>
                  </a:cxn>
                  <a:cxn ang="0">
                    <a:pos x="216" y="336"/>
                  </a:cxn>
                  <a:cxn ang="0">
                    <a:pos x="216" y="366"/>
                  </a:cxn>
                  <a:cxn ang="0">
                    <a:pos x="210" y="378"/>
                  </a:cxn>
                  <a:cxn ang="0">
                    <a:pos x="216" y="390"/>
                  </a:cxn>
                  <a:cxn ang="0">
                    <a:pos x="192" y="402"/>
                  </a:cxn>
                  <a:cxn ang="0">
                    <a:pos x="198" y="426"/>
                  </a:cxn>
                  <a:cxn ang="0">
                    <a:pos x="162" y="414"/>
                  </a:cxn>
                  <a:cxn ang="0">
                    <a:pos x="150" y="432"/>
                  </a:cxn>
                  <a:cxn ang="0">
                    <a:pos x="150" y="438"/>
                  </a:cxn>
                </a:cxnLst>
                <a:rect l="0" t="0" r="r" b="b"/>
                <a:pathLst>
                  <a:path w="246" h="438">
                    <a:moveTo>
                      <a:pt x="150" y="438"/>
                    </a:moveTo>
                    <a:lnTo>
                      <a:pt x="132" y="414"/>
                    </a:lnTo>
                    <a:lnTo>
                      <a:pt x="126" y="384"/>
                    </a:lnTo>
                    <a:lnTo>
                      <a:pt x="72" y="348"/>
                    </a:lnTo>
                    <a:lnTo>
                      <a:pt x="84" y="294"/>
                    </a:lnTo>
                    <a:lnTo>
                      <a:pt x="66" y="288"/>
                    </a:lnTo>
                    <a:lnTo>
                      <a:pt x="54" y="294"/>
                    </a:lnTo>
                    <a:lnTo>
                      <a:pt x="42" y="264"/>
                    </a:lnTo>
                    <a:lnTo>
                      <a:pt x="18" y="240"/>
                    </a:lnTo>
                    <a:lnTo>
                      <a:pt x="0" y="222"/>
                    </a:lnTo>
                    <a:lnTo>
                      <a:pt x="0" y="168"/>
                    </a:lnTo>
                    <a:lnTo>
                      <a:pt x="18" y="156"/>
                    </a:lnTo>
                    <a:lnTo>
                      <a:pt x="24" y="132"/>
                    </a:lnTo>
                    <a:lnTo>
                      <a:pt x="18" y="96"/>
                    </a:lnTo>
                    <a:lnTo>
                      <a:pt x="54" y="84"/>
                    </a:lnTo>
                    <a:lnTo>
                      <a:pt x="66" y="60"/>
                    </a:lnTo>
                    <a:lnTo>
                      <a:pt x="66" y="42"/>
                    </a:lnTo>
                    <a:lnTo>
                      <a:pt x="36" y="12"/>
                    </a:lnTo>
                    <a:lnTo>
                      <a:pt x="48" y="12"/>
                    </a:lnTo>
                    <a:lnTo>
                      <a:pt x="198" y="0"/>
                    </a:lnTo>
                    <a:lnTo>
                      <a:pt x="222" y="60"/>
                    </a:lnTo>
                    <a:lnTo>
                      <a:pt x="240" y="246"/>
                    </a:lnTo>
                    <a:lnTo>
                      <a:pt x="228" y="264"/>
                    </a:lnTo>
                    <a:lnTo>
                      <a:pt x="246" y="294"/>
                    </a:lnTo>
                    <a:lnTo>
                      <a:pt x="216" y="336"/>
                    </a:lnTo>
                    <a:lnTo>
                      <a:pt x="216" y="366"/>
                    </a:lnTo>
                    <a:lnTo>
                      <a:pt x="210" y="378"/>
                    </a:lnTo>
                    <a:lnTo>
                      <a:pt x="216" y="390"/>
                    </a:lnTo>
                    <a:lnTo>
                      <a:pt x="192" y="402"/>
                    </a:lnTo>
                    <a:lnTo>
                      <a:pt x="198" y="426"/>
                    </a:lnTo>
                    <a:lnTo>
                      <a:pt x="162" y="414"/>
                    </a:lnTo>
                    <a:lnTo>
                      <a:pt x="150" y="432"/>
                    </a:lnTo>
                    <a:lnTo>
                      <a:pt x="150" y="438"/>
                    </a:lnTo>
                    <a:close/>
                  </a:path>
                </a:pathLst>
              </a:custGeom>
              <a:solidFill>
                <a:srgbClr val="FF8C00"/>
              </a:solidFill>
              <a:ln w="9525">
                <a:solidFill>
                  <a:srgbClr val="FF8C00"/>
                </a:solidFill>
                <a:prstDash val="solid"/>
                <a:round/>
                <a:headEnd/>
                <a:tailEnd/>
              </a:ln>
            </p:spPr>
            <p:txBody>
              <a:bodyPr/>
              <a:lstStyle/>
              <a:p>
                <a:endParaRPr lang="en-US"/>
              </a:p>
            </p:txBody>
          </p:sp>
          <p:sp>
            <p:nvSpPr>
              <p:cNvPr id="365091" name="Freeform 547"/>
              <p:cNvSpPr>
                <a:spLocks noChangeAspect="1"/>
              </p:cNvSpPr>
              <p:nvPr/>
            </p:nvSpPr>
            <p:spPr bwMode="auto">
              <a:xfrm>
                <a:off x="3183" y="1818"/>
                <a:ext cx="246" cy="444"/>
              </a:xfrm>
              <a:custGeom>
                <a:avLst/>
                <a:gdLst/>
                <a:ahLst/>
                <a:cxnLst>
                  <a:cxn ang="0">
                    <a:pos x="150" y="438"/>
                  </a:cxn>
                  <a:cxn ang="0">
                    <a:pos x="132" y="414"/>
                  </a:cxn>
                  <a:cxn ang="0">
                    <a:pos x="126" y="384"/>
                  </a:cxn>
                  <a:cxn ang="0">
                    <a:pos x="72" y="348"/>
                  </a:cxn>
                  <a:cxn ang="0">
                    <a:pos x="84" y="294"/>
                  </a:cxn>
                  <a:cxn ang="0">
                    <a:pos x="66" y="288"/>
                  </a:cxn>
                  <a:cxn ang="0">
                    <a:pos x="54" y="294"/>
                  </a:cxn>
                  <a:cxn ang="0">
                    <a:pos x="42" y="264"/>
                  </a:cxn>
                  <a:cxn ang="0">
                    <a:pos x="18" y="240"/>
                  </a:cxn>
                  <a:cxn ang="0">
                    <a:pos x="0" y="222"/>
                  </a:cxn>
                  <a:cxn ang="0">
                    <a:pos x="0" y="168"/>
                  </a:cxn>
                  <a:cxn ang="0">
                    <a:pos x="18" y="156"/>
                  </a:cxn>
                  <a:cxn ang="0">
                    <a:pos x="24" y="132"/>
                  </a:cxn>
                  <a:cxn ang="0">
                    <a:pos x="18" y="96"/>
                  </a:cxn>
                  <a:cxn ang="0">
                    <a:pos x="54" y="84"/>
                  </a:cxn>
                  <a:cxn ang="0">
                    <a:pos x="66" y="60"/>
                  </a:cxn>
                  <a:cxn ang="0">
                    <a:pos x="66" y="42"/>
                  </a:cxn>
                  <a:cxn ang="0">
                    <a:pos x="36" y="12"/>
                  </a:cxn>
                  <a:cxn ang="0">
                    <a:pos x="48" y="12"/>
                  </a:cxn>
                  <a:cxn ang="0">
                    <a:pos x="198" y="0"/>
                  </a:cxn>
                  <a:cxn ang="0">
                    <a:pos x="222" y="60"/>
                  </a:cxn>
                  <a:cxn ang="0">
                    <a:pos x="240" y="246"/>
                  </a:cxn>
                  <a:cxn ang="0">
                    <a:pos x="228" y="264"/>
                  </a:cxn>
                  <a:cxn ang="0">
                    <a:pos x="246" y="294"/>
                  </a:cxn>
                  <a:cxn ang="0">
                    <a:pos x="216" y="336"/>
                  </a:cxn>
                  <a:cxn ang="0">
                    <a:pos x="216" y="366"/>
                  </a:cxn>
                  <a:cxn ang="0">
                    <a:pos x="210" y="378"/>
                  </a:cxn>
                  <a:cxn ang="0">
                    <a:pos x="216" y="390"/>
                  </a:cxn>
                  <a:cxn ang="0">
                    <a:pos x="192" y="402"/>
                  </a:cxn>
                  <a:cxn ang="0">
                    <a:pos x="198" y="426"/>
                  </a:cxn>
                  <a:cxn ang="0">
                    <a:pos x="162" y="414"/>
                  </a:cxn>
                  <a:cxn ang="0">
                    <a:pos x="150" y="432"/>
                  </a:cxn>
                  <a:cxn ang="0">
                    <a:pos x="150" y="438"/>
                  </a:cxn>
                  <a:cxn ang="0">
                    <a:pos x="150" y="444"/>
                  </a:cxn>
                </a:cxnLst>
                <a:rect l="0" t="0" r="r" b="b"/>
                <a:pathLst>
                  <a:path w="246" h="444">
                    <a:moveTo>
                      <a:pt x="150" y="438"/>
                    </a:moveTo>
                    <a:lnTo>
                      <a:pt x="132" y="414"/>
                    </a:lnTo>
                    <a:lnTo>
                      <a:pt x="126" y="384"/>
                    </a:lnTo>
                    <a:lnTo>
                      <a:pt x="72" y="348"/>
                    </a:lnTo>
                    <a:lnTo>
                      <a:pt x="84" y="294"/>
                    </a:lnTo>
                    <a:lnTo>
                      <a:pt x="66" y="288"/>
                    </a:lnTo>
                    <a:lnTo>
                      <a:pt x="54" y="294"/>
                    </a:lnTo>
                    <a:lnTo>
                      <a:pt x="42" y="264"/>
                    </a:lnTo>
                    <a:lnTo>
                      <a:pt x="18" y="240"/>
                    </a:lnTo>
                    <a:lnTo>
                      <a:pt x="0" y="222"/>
                    </a:lnTo>
                    <a:lnTo>
                      <a:pt x="0" y="168"/>
                    </a:lnTo>
                    <a:lnTo>
                      <a:pt x="18" y="156"/>
                    </a:lnTo>
                    <a:lnTo>
                      <a:pt x="24" y="132"/>
                    </a:lnTo>
                    <a:lnTo>
                      <a:pt x="18" y="96"/>
                    </a:lnTo>
                    <a:lnTo>
                      <a:pt x="54" y="84"/>
                    </a:lnTo>
                    <a:lnTo>
                      <a:pt x="66" y="60"/>
                    </a:lnTo>
                    <a:lnTo>
                      <a:pt x="66" y="42"/>
                    </a:lnTo>
                    <a:lnTo>
                      <a:pt x="36" y="12"/>
                    </a:lnTo>
                    <a:lnTo>
                      <a:pt x="48" y="12"/>
                    </a:lnTo>
                    <a:lnTo>
                      <a:pt x="198" y="0"/>
                    </a:lnTo>
                    <a:lnTo>
                      <a:pt x="222" y="60"/>
                    </a:lnTo>
                    <a:lnTo>
                      <a:pt x="240" y="246"/>
                    </a:lnTo>
                    <a:lnTo>
                      <a:pt x="228" y="264"/>
                    </a:lnTo>
                    <a:lnTo>
                      <a:pt x="246" y="294"/>
                    </a:lnTo>
                    <a:lnTo>
                      <a:pt x="216" y="336"/>
                    </a:lnTo>
                    <a:lnTo>
                      <a:pt x="216" y="366"/>
                    </a:lnTo>
                    <a:lnTo>
                      <a:pt x="210" y="378"/>
                    </a:lnTo>
                    <a:lnTo>
                      <a:pt x="216" y="390"/>
                    </a:lnTo>
                    <a:lnTo>
                      <a:pt x="192" y="402"/>
                    </a:lnTo>
                    <a:lnTo>
                      <a:pt x="198" y="426"/>
                    </a:lnTo>
                    <a:lnTo>
                      <a:pt x="162" y="414"/>
                    </a:lnTo>
                    <a:lnTo>
                      <a:pt x="150" y="432"/>
                    </a:lnTo>
                    <a:lnTo>
                      <a:pt x="150" y="438"/>
                    </a:lnTo>
                    <a:lnTo>
                      <a:pt x="150" y="444"/>
                    </a:lnTo>
                  </a:path>
                </a:pathLst>
              </a:custGeom>
              <a:noFill/>
              <a:ln w="9525">
                <a:solidFill>
                  <a:srgbClr val="000000"/>
                </a:solidFill>
                <a:prstDash val="solid"/>
                <a:round/>
                <a:headEnd/>
                <a:tailEnd/>
              </a:ln>
            </p:spPr>
            <p:txBody>
              <a:bodyPr/>
              <a:lstStyle/>
              <a:p>
                <a:endParaRPr lang="en-US"/>
              </a:p>
            </p:txBody>
          </p:sp>
          <p:sp>
            <p:nvSpPr>
              <p:cNvPr id="365092" name="Freeform 548"/>
              <p:cNvSpPr>
                <a:spLocks noChangeAspect="1"/>
              </p:cNvSpPr>
              <p:nvPr/>
            </p:nvSpPr>
            <p:spPr bwMode="auto">
              <a:xfrm>
                <a:off x="3399" y="1860"/>
                <a:ext cx="186" cy="324"/>
              </a:xfrm>
              <a:custGeom>
                <a:avLst/>
                <a:gdLst/>
                <a:ahLst/>
                <a:cxnLst>
                  <a:cxn ang="0">
                    <a:pos x="0" y="324"/>
                  </a:cxn>
                  <a:cxn ang="0">
                    <a:pos x="0" y="294"/>
                  </a:cxn>
                  <a:cxn ang="0">
                    <a:pos x="30" y="252"/>
                  </a:cxn>
                  <a:cxn ang="0">
                    <a:pos x="12" y="222"/>
                  </a:cxn>
                  <a:cxn ang="0">
                    <a:pos x="24" y="204"/>
                  </a:cxn>
                  <a:cxn ang="0">
                    <a:pos x="6" y="18"/>
                  </a:cxn>
                  <a:cxn ang="0">
                    <a:pos x="24" y="24"/>
                  </a:cxn>
                  <a:cxn ang="0">
                    <a:pos x="48" y="12"/>
                  </a:cxn>
                  <a:cxn ang="0">
                    <a:pos x="162" y="0"/>
                  </a:cxn>
                  <a:cxn ang="0">
                    <a:pos x="186" y="204"/>
                  </a:cxn>
                  <a:cxn ang="0">
                    <a:pos x="186" y="228"/>
                  </a:cxn>
                  <a:cxn ang="0">
                    <a:pos x="150" y="240"/>
                  </a:cxn>
                  <a:cxn ang="0">
                    <a:pos x="156" y="252"/>
                  </a:cxn>
                  <a:cxn ang="0">
                    <a:pos x="126" y="300"/>
                  </a:cxn>
                  <a:cxn ang="0">
                    <a:pos x="108" y="300"/>
                  </a:cxn>
                  <a:cxn ang="0">
                    <a:pos x="102" y="288"/>
                  </a:cxn>
                  <a:cxn ang="0">
                    <a:pos x="84" y="312"/>
                  </a:cxn>
                  <a:cxn ang="0">
                    <a:pos x="72" y="306"/>
                  </a:cxn>
                  <a:cxn ang="0">
                    <a:pos x="60" y="324"/>
                  </a:cxn>
                  <a:cxn ang="0">
                    <a:pos x="24" y="312"/>
                  </a:cxn>
                  <a:cxn ang="0">
                    <a:pos x="24" y="324"/>
                  </a:cxn>
                  <a:cxn ang="0">
                    <a:pos x="12" y="318"/>
                  </a:cxn>
                  <a:cxn ang="0">
                    <a:pos x="6" y="324"/>
                  </a:cxn>
                  <a:cxn ang="0">
                    <a:pos x="0" y="324"/>
                  </a:cxn>
                </a:cxnLst>
                <a:rect l="0" t="0" r="r" b="b"/>
                <a:pathLst>
                  <a:path w="186" h="324">
                    <a:moveTo>
                      <a:pt x="0" y="324"/>
                    </a:moveTo>
                    <a:lnTo>
                      <a:pt x="0" y="294"/>
                    </a:lnTo>
                    <a:lnTo>
                      <a:pt x="30" y="252"/>
                    </a:lnTo>
                    <a:lnTo>
                      <a:pt x="12" y="222"/>
                    </a:lnTo>
                    <a:lnTo>
                      <a:pt x="24" y="204"/>
                    </a:lnTo>
                    <a:lnTo>
                      <a:pt x="6" y="18"/>
                    </a:lnTo>
                    <a:lnTo>
                      <a:pt x="24" y="24"/>
                    </a:lnTo>
                    <a:lnTo>
                      <a:pt x="48" y="12"/>
                    </a:lnTo>
                    <a:lnTo>
                      <a:pt x="162" y="0"/>
                    </a:lnTo>
                    <a:lnTo>
                      <a:pt x="186" y="204"/>
                    </a:lnTo>
                    <a:lnTo>
                      <a:pt x="186" y="228"/>
                    </a:lnTo>
                    <a:lnTo>
                      <a:pt x="150" y="240"/>
                    </a:lnTo>
                    <a:lnTo>
                      <a:pt x="156" y="252"/>
                    </a:lnTo>
                    <a:lnTo>
                      <a:pt x="126" y="300"/>
                    </a:lnTo>
                    <a:lnTo>
                      <a:pt x="108" y="300"/>
                    </a:lnTo>
                    <a:lnTo>
                      <a:pt x="102" y="288"/>
                    </a:lnTo>
                    <a:lnTo>
                      <a:pt x="84" y="312"/>
                    </a:lnTo>
                    <a:lnTo>
                      <a:pt x="72" y="306"/>
                    </a:lnTo>
                    <a:lnTo>
                      <a:pt x="60" y="324"/>
                    </a:lnTo>
                    <a:lnTo>
                      <a:pt x="24" y="312"/>
                    </a:lnTo>
                    <a:lnTo>
                      <a:pt x="24" y="324"/>
                    </a:lnTo>
                    <a:lnTo>
                      <a:pt x="12" y="318"/>
                    </a:lnTo>
                    <a:lnTo>
                      <a:pt x="6" y="324"/>
                    </a:lnTo>
                    <a:lnTo>
                      <a:pt x="0" y="324"/>
                    </a:lnTo>
                    <a:close/>
                  </a:path>
                </a:pathLst>
              </a:custGeom>
              <a:solidFill>
                <a:srgbClr val="FF8C00"/>
              </a:solidFill>
              <a:ln w="9525">
                <a:solidFill>
                  <a:srgbClr val="FF8C00"/>
                </a:solidFill>
                <a:prstDash val="solid"/>
                <a:round/>
                <a:headEnd/>
                <a:tailEnd/>
              </a:ln>
            </p:spPr>
            <p:txBody>
              <a:bodyPr/>
              <a:lstStyle/>
              <a:p>
                <a:endParaRPr lang="en-US"/>
              </a:p>
            </p:txBody>
          </p:sp>
          <p:sp>
            <p:nvSpPr>
              <p:cNvPr id="365093" name="Freeform 549"/>
              <p:cNvSpPr>
                <a:spLocks noChangeAspect="1"/>
              </p:cNvSpPr>
              <p:nvPr/>
            </p:nvSpPr>
            <p:spPr bwMode="auto">
              <a:xfrm>
                <a:off x="3399" y="1860"/>
                <a:ext cx="186" cy="330"/>
              </a:xfrm>
              <a:custGeom>
                <a:avLst/>
                <a:gdLst/>
                <a:ahLst/>
                <a:cxnLst>
                  <a:cxn ang="0">
                    <a:pos x="0" y="324"/>
                  </a:cxn>
                  <a:cxn ang="0">
                    <a:pos x="0" y="294"/>
                  </a:cxn>
                  <a:cxn ang="0">
                    <a:pos x="30" y="252"/>
                  </a:cxn>
                  <a:cxn ang="0">
                    <a:pos x="12" y="222"/>
                  </a:cxn>
                  <a:cxn ang="0">
                    <a:pos x="24" y="204"/>
                  </a:cxn>
                  <a:cxn ang="0">
                    <a:pos x="6" y="18"/>
                  </a:cxn>
                  <a:cxn ang="0">
                    <a:pos x="24" y="24"/>
                  </a:cxn>
                  <a:cxn ang="0">
                    <a:pos x="48" y="12"/>
                  </a:cxn>
                  <a:cxn ang="0">
                    <a:pos x="162" y="0"/>
                  </a:cxn>
                  <a:cxn ang="0">
                    <a:pos x="186" y="204"/>
                  </a:cxn>
                  <a:cxn ang="0">
                    <a:pos x="186" y="228"/>
                  </a:cxn>
                  <a:cxn ang="0">
                    <a:pos x="150" y="240"/>
                  </a:cxn>
                  <a:cxn ang="0">
                    <a:pos x="156" y="252"/>
                  </a:cxn>
                  <a:cxn ang="0">
                    <a:pos x="126" y="300"/>
                  </a:cxn>
                  <a:cxn ang="0">
                    <a:pos x="108" y="300"/>
                  </a:cxn>
                  <a:cxn ang="0">
                    <a:pos x="102" y="288"/>
                  </a:cxn>
                  <a:cxn ang="0">
                    <a:pos x="84" y="312"/>
                  </a:cxn>
                  <a:cxn ang="0">
                    <a:pos x="72" y="306"/>
                  </a:cxn>
                  <a:cxn ang="0">
                    <a:pos x="60" y="324"/>
                  </a:cxn>
                  <a:cxn ang="0">
                    <a:pos x="24" y="312"/>
                  </a:cxn>
                  <a:cxn ang="0">
                    <a:pos x="24" y="324"/>
                  </a:cxn>
                  <a:cxn ang="0">
                    <a:pos x="12" y="318"/>
                  </a:cxn>
                  <a:cxn ang="0">
                    <a:pos x="6" y="324"/>
                  </a:cxn>
                  <a:cxn ang="0">
                    <a:pos x="0" y="324"/>
                  </a:cxn>
                  <a:cxn ang="0">
                    <a:pos x="0" y="330"/>
                  </a:cxn>
                </a:cxnLst>
                <a:rect l="0" t="0" r="r" b="b"/>
                <a:pathLst>
                  <a:path w="186" h="330">
                    <a:moveTo>
                      <a:pt x="0" y="324"/>
                    </a:moveTo>
                    <a:lnTo>
                      <a:pt x="0" y="294"/>
                    </a:lnTo>
                    <a:lnTo>
                      <a:pt x="30" y="252"/>
                    </a:lnTo>
                    <a:lnTo>
                      <a:pt x="12" y="222"/>
                    </a:lnTo>
                    <a:lnTo>
                      <a:pt x="24" y="204"/>
                    </a:lnTo>
                    <a:lnTo>
                      <a:pt x="6" y="18"/>
                    </a:lnTo>
                    <a:lnTo>
                      <a:pt x="24" y="24"/>
                    </a:lnTo>
                    <a:lnTo>
                      <a:pt x="48" y="12"/>
                    </a:lnTo>
                    <a:lnTo>
                      <a:pt x="162" y="0"/>
                    </a:lnTo>
                    <a:lnTo>
                      <a:pt x="186" y="204"/>
                    </a:lnTo>
                    <a:lnTo>
                      <a:pt x="186" y="228"/>
                    </a:lnTo>
                    <a:lnTo>
                      <a:pt x="150" y="240"/>
                    </a:lnTo>
                    <a:lnTo>
                      <a:pt x="156" y="252"/>
                    </a:lnTo>
                    <a:lnTo>
                      <a:pt x="126" y="300"/>
                    </a:lnTo>
                    <a:lnTo>
                      <a:pt x="108" y="300"/>
                    </a:lnTo>
                    <a:lnTo>
                      <a:pt x="102" y="288"/>
                    </a:lnTo>
                    <a:lnTo>
                      <a:pt x="84" y="312"/>
                    </a:lnTo>
                    <a:lnTo>
                      <a:pt x="72" y="306"/>
                    </a:lnTo>
                    <a:lnTo>
                      <a:pt x="60" y="324"/>
                    </a:lnTo>
                    <a:lnTo>
                      <a:pt x="24" y="312"/>
                    </a:lnTo>
                    <a:lnTo>
                      <a:pt x="24" y="324"/>
                    </a:lnTo>
                    <a:lnTo>
                      <a:pt x="12" y="318"/>
                    </a:lnTo>
                    <a:lnTo>
                      <a:pt x="6" y="324"/>
                    </a:lnTo>
                    <a:lnTo>
                      <a:pt x="0" y="324"/>
                    </a:lnTo>
                    <a:lnTo>
                      <a:pt x="0" y="330"/>
                    </a:lnTo>
                  </a:path>
                </a:pathLst>
              </a:custGeom>
              <a:noFill/>
              <a:ln w="9525">
                <a:solidFill>
                  <a:srgbClr val="000000"/>
                </a:solidFill>
                <a:prstDash val="solid"/>
                <a:round/>
                <a:headEnd/>
                <a:tailEnd/>
              </a:ln>
            </p:spPr>
            <p:txBody>
              <a:bodyPr/>
              <a:lstStyle/>
              <a:p>
                <a:endParaRPr lang="en-US"/>
              </a:p>
            </p:txBody>
          </p:sp>
          <p:sp>
            <p:nvSpPr>
              <p:cNvPr id="365094" name="Freeform 550"/>
              <p:cNvSpPr>
                <a:spLocks noChangeAspect="1"/>
              </p:cNvSpPr>
              <p:nvPr/>
            </p:nvSpPr>
            <p:spPr bwMode="auto">
              <a:xfrm>
                <a:off x="2877" y="1752"/>
                <a:ext cx="372" cy="246"/>
              </a:xfrm>
              <a:custGeom>
                <a:avLst/>
                <a:gdLst/>
                <a:ahLst/>
                <a:cxnLst>
                  <a:cxn ang="0">
                    <a:pos x="306" y="246"/>
                  </a:cxn>
                  <a:cxn ang="0">
                    <a:pos x="288" y="228"/>
                  </a:cxn>
                  <a:cxn ang="0">
                    <a:pos x="54" y="234"/>
                  </a:cxn>
                  <a:cxn ang="0">
                    <a:pos x="42" y="180"/>
                  </a:cxn>
                  <a:cxn ang="0">
                    <a:pos x="12" y="90"/>
                  </a:cxn>
                  <a:cxn ang="0">
                    <a:pos x="0" y="66"/>
                  </a:cxn>
                  <a:cxn ang="0">
                    <a:pos x="12" y="36"/>
                  </a:cxn>
                  <a:cxn ang="0">
                    <a:pos x="6" y="12"/>
                  </a:cxn>
                  <a:cxn ang="0">
                    <a:pos x="12" y="6"/>
                  </a:cxn>
                  <a:cxn ang="0">
                    <a:pos x="306" y="0"/>
                  </a:cxn>
                  <a:cxn ang="0">
                    <a:pos x="318" y="18"/>
                  </a:cxn>
                  <a:cxn ang="0">
                    <a:pos x="312" y="36"/>
                  </a:cxn>
                  <a:cxn ang="0">
                    <a:pos x="318" y="60"/>
                  </a:cxn>
                  <a:cxn ang="0">
                    <a:pos x="342" y="78"/>
                  </a:cxn>
                  <a:cxn ang="0">
                    <a:pos x="372" y="108"/>
                  </a:cxn>
                  <a:cxn ang="0">
                    <a:pos x="372" y="126"/>
                  </a:cxn>
                  <a:cxn ang="0">
                    <a:pos x="360" y="150"/>
                  </a:cxn>
                  <a:cxn ang="0">
                    <a:pos x="324" y="162"/>
                  </a:cxn>
                  <a:cxn ang="0">
                    <a:pos x="330" y="198"/>
                  </a:cxn>
                  <a:cxn ang="0">
                    <a:pos x="324" y="222"/>
                  </a:cxn>
                  <a:cxn ang="0">
                    <a:pos x="306" y="234"/>
                  </a:cxn>
                  <a:cxn ang="0">
                    <a:pos x="306" y="246"/>
                  </a:cxn>
                </a:cxnLst>
                <a:rect l="0" t="0" r="r" b="b"/>
                <a:pathLst>
                  <a:path w="372" h="246">
                    <a:moveTo>
                      <a:pt x="306" y="246"/>
                    </a:moveTo>
                    <a:lnTo>
                      <a:pt x="288" y="228"/>
                    </a:lnTo>
                    <a:lnTo>
                      <a:pt x="54" y="234"/>
                    </a:lnTo>
                    <a:lnTo>
                      <a:pt x="42" y="180"/>
                    </a:lnTo>
                    <a:lnTo>
                      <a:pt x="12" y="90"/>
                    </a:lnTo>
                    <a:lnTo>
                      <a:pt x="0" y="66"/>
                    </a:lnTo>
                    <a:lnTo>
                      <a:pt x="12" y="36"/>
                    </a:lnTo>
                    <a:lnTo>
                      <a:pt x="6" y="12"/>
                    </a:lnTo>
                    <a:lnTo>
                      <a:pt x="12" y="6"/>
                    </a:lnTo>
                    <a:lnTo>
                      <a:pt x="306" y="0"/>
                    </a:lnTo>
                    <a:lnTo>
                      <a:pt x="318" y="18"/>
                    </a:lnTo>
                    <a:lnTo>
                      <a:pt x="312" y="36"/>
                    </a:lnTo>
                    <a:lnTo>
                      <a:pt x="318" y="60"/>
                    </a:lnTo>
                    <a:lnTo>
                      <a:pt x="342" y="78"/>
                    </a:lnTo>
                    <a:lnTo>
                      <a:pt x="372" y="108"/>
                    </a:lnTo>
                    <a:lnTo>
                      <a:pt x="372" y="126"/>
                    </a:lnTo>
                    <a:lnTo>
                      <a:pt x="360" y="150"/>
                    </a:lnTo>
                    <a:lnTo>
                      <a:pt x="324" y="162"/>
                    </a:lnTo>
                    <a:lnTo>
                      <a:pt x="330" y="198"/>
                    </a:lnTo>
                    <a:lnTo>
                      <a:pt x="324" y="222"/>
                    </a:lnTo>
                    <a:lnTo>
                      <a:pt x="306" y="234"/>
                    </a:lnTo>
                    <a:lnTo>
                      <a:pt x="306" y="246"/>
                    </a:lnTo>
                    <a:close/>
                  </a:path>
                </a:pathLst>
              </a:custGeom>
              <a:solidFill>
                <a:srgbClr val="FFAA00"/>
              </a:solidFill>
              <a:ln w="9525">
                <a:solidFill>
                  <a:srgbClr val="FFAA00"/>
                </a:solidFill>
                <a:prstDash val="solid"/>
                <a:round/>
                <a:headEnd/>
                <a:tailEnd/>
              </a:ln>
            </p:spPr>
            <p:txBody>
              <a:bodyPr/>
              <a:lstStyle/>
              <a:p>
                <a:endParaRPr lang="en-US"/>
              </a:p>
            </p:txBody>
          </p:sp>
          <p:sp>
            <p:nvSpPr>
              <p:cNvPr id="365095" name="Freeform 551"/>
              <p:cNvSpPr>
                <a:spLocks noChangeAspect="1"/>
              </p:cNvSpPr>
              <p:nvPr/>
            </p:nvSpPr>
            <p:spPr bwMode="auto">
              <a:xfrm>
                <a:off x="2877" y="1752"/>
                <a:ext cx="372" cy="252"/>
              </a:xfrm>
              <a:custGeom>
                <a:avLst/>
                <a:gdLst/>
                <a:ahLst/>
                <a:cxnLst>
                  <a:cxn ang="0">
                    <a:pos x="306" y="246"/>
                  </a:cxn>
                  <a:cxn ang="0">
                    <a:pos x="288" y="228"/>
                  </a:cxn>
                  <a:cxn ang="0">
                    <a:pos x="54" y="234"/>
                  </a:cxn>
                  <a:cxn ang="0">
                    <a:pos x="42" y="180"/>
                  </a:cxn>
                  <a:cxn ang="0">
                    <a:pos x="12" y="90"/>
                  </a:cxn>
                  <a:cxn ang="0">
                    <a:pos x="0" y="66"/>
                  </a:cxn>
                  <a:cxn ang="0">
                    <a:pos x="12" y="36"/>
                  </a:cxn>
                  <a:cxn ang="0">
                    <a:pos x="6" y="12"/>
                  </a:cxn>
                  <a:cxn ang="0">
                    <a:pos x="12" y="6"/>
                  </a:cxn>
                  <a:cxn ang="0">
                    <a:pos x="306" y="0"/>
                  </a:cxn>
                  <a:cxn ang="0">
                    <a:pos x="318" y="18"/>
                  </a:cxn>
                  <a:cxn ang="0">
                    <a:pos x="312" y="36"/>
                  </a:cxn>
                  <a:cxn ang="0">
                    <a:pos x="318" y="60"/>
                  </a:cxn>
                  <a:cxn ang="0">
                    <a:pos x="342" y="78"/>
                  </a:cxn>
                  <a:cxn ang="0">
                    <a:pos x="372" y="108"/>
                  </a:cxn>
                  <a:cxn ang="0">
                    <a:pos x="372" y="126"/>
                  </a:cxn>
                  <a:cxn ang="0">
                    <a:pos x="360" y="150"/>
                  </a:cxn>
                  <a:cxn ang="0">
                    <a:pos x="324" y="162"/>
                  </a:cxn>
                  <a:cxn ang="0">
                    <a:pos x="330" y="198"/>
                  </a:cxn>
                  <a:cxn ang="0">
                    <a:pos x="324" y="222"/>
                  </a:cxn>
                  <a:cxn ang="0">
                    <a:pos x="306" y="234"/>
                  </a:cxn>
                  <a:cxn ang="0">
                    <a:pos x="306" y="246"/>
                  </a:cxn>
                  <a:cxn ang="0">
                    <a:pos x="306" y="252"/>
                  </a:cxn>
                </a:cxnLst>
                <a:rect l="0" t="0" r="r" b="b"/>
                <a:pathLst>
                  <a:path w="372" h="252">
                    <a:moveTo>
                      <a:pt x="306" y="246"/>
                    </a:moveTo>
                    <a:lnTo>
                      <a:pt x="288" y="228"/>
                    </a:lnTo>
                    <a:lnTo>
                      <a:pt x="54" y="234"/>
                    </a:lnTo>
                    <a:lnTo>
                      <a:pt x="42" y="180"/>
                    </a:lnTo>
                    <a:lnTo>
                      <a:pt x="12" y="90"/>
                    </a:lnTo>
                    <a:lnTo>
                      <a:pt x="0" y="66"/>
                    </a:lnTo>
                    <a:lnTo>
                      <a:pt x="12" y="36"/>
                    </a:lnTo>
                    <a:lnTo>
                      <a:pt x="6" y="12"/>
                    </a:lnTo>
                    <a:lnTo>
                      <a:pt x="12" y="6"/>
                    </a:lnTo>
                    <a:lnTo>
                      <a:pt x="306" y="0"/>
                    </a:lnTo>
                    <a:lnTo>
                      <a:pt x="318" y="18"/>
                    </a:lnTo>
                    <a:lnTo>
                      <a:pt x="312" y="36"/>
                    </a:lnTo>
                    <a:lnTo>
                      <a:pt x="318" y="60"/>
                    </a:lnTo>
                    <a:lnTo>
                      <a:pt x="342" y="78"/>
                    </a:lnTo>
                    <a:lnTo>
                      <a:pt x="372" y="108"/>
                    </a:lnTo>
                    <a:lnTo>
                      <a:pt x="372" y="126"/>
                    </a:lnTo>
                    <a:lnTo>
                      <a:pt x="360" y="150"/>
                    </a:lnTo>
                    <a:lnTo>
                      <a:pt x="324" y="162"/>
                    </a:lnTo>
                    <a:lnTo>
                      <a:pt x="330" y="198"/>
                    </a:lnTo>
                    <a:lnTo>
                      <a:pt x="324" y="222"/>
                    </a:lnTo>
                    <a:lnTo>
                      <a:pt x="306" y="234"/>
                    </a:lnTo>
                    <a:lnTo>
                      <a:pt x="306" y="246"/>
                    </a:lnTo>
                    <a:lnTo>
                      <a:pt x="306" y="252"/>
                    </a:lnTo>
                  </a:path>
                </a:pathLst>
              </a:custGeom>
              <a:noFill/>
              <a:ln w="9525">
                <a:solidFill>
                  <a:srgbClr val="000000"/>
                </a:solidFill>
                <a:prstDash val="solid"/>
                <a:round/>
                <a:headEnd/>
                <a:tailEnd/>
              </a:ln>
            </p:spPr>
            <p:txBody>
              <a:bodyPr/>
              <a:lstStyle/>
              <a:p>
                <a:endParaRPr lang="en-US"/>
              </a:p>
            </p:txBody>
          </p:sp>
          <p:sp>
            <p:nvSpPr>
              <p:cNvPr id="365096" name="Freeform 552"/>
              <p:cNvSpPr>
                <a:spLocks noChangeAspect="1"/>
              </p:cNvSpPr>
              <p:nvPr/>
            </p:nvSpPr>
            <p:spPr bwMode="auto">
              <a:xfrm>
                <a:off x="2541" y="2022"/>
                <a:ext cx="456" cy="246"/>
              </a:xfrm>
              <a:custGeom>
                <a:avLst/>
                <a:gdLst/>
                <a:ahLst/>
                <a:cxnLst>
                  <a:cxn ang="0">
                    <a:pos x="414" y="12"/>
                  </a:cxn>
                  <a:cxn ang="0">
                    <a:pos x="438" y="24"/>
                  </a:cxn>
                  <a:cxn ang="0">
                    <a:pos x="426" y="48"/>
                  </a:cxn>
                  <a:cxn ang="0">
                    <a:pos x="456" y="78"/>
                  </a:cxn>
                  <a:cxn ang="0">
                    <a:pos x="456" y="246"/>
                  </a:cxn>
                  <a:cxn ang="0">
                    <a:pos x="0" y="234"/>
                  </a:cxn>
                  <a:cxn ang="0">
                    <a:pos x="12" y="0"/>
                  </a:cxn>
                  <a:cxn ang="0">
                    <a:pos x="414" y="12"/>
                  </a:cxn>
                </a:cxnLst>
                <a:rect l="0" t="0" r="r" b="b"/>
                <a:pathLst>
                  <a:path w="456" h="246">
                    <a:moveTo>
                      <a:pt x="414" y="12"/>
                    </a:moveTo>
                    <a:lnTo>
                      <a:pt x="438" y="24"/>
                    </a:lnTo>
                    <a:lnTo>
                      <a:pt x="426" y="48"/>
                    </a:lnTo>
                    <a:lnTo>
                      <a:pt x="456" y="78"/>
                    </a:lnTo>
                    <a:lnTo>
                      <a:pt x="456" y="246"/>
                    </a:lnTo>
                    <a:lnTo>
                      <a:pt x="0" y="234"/>
                    </a:lnTo>
                    <a:lnTo>
                      <a:pt x="12" y="0"/>
                    </a:lnTo>
                    <a:lnTo>
                      <a:pt x="414" y="12"/>
                    </a:lnTo>
                    <a:close/>
                  </a:path>
                </a:pathLst>
              </a:custGeom>
              <a:solidFill>
                <a:srgbClr val="FFAA00"/>
              </a:solidFill>
              <a:ln w="9525">
                <a:solidFill>
                  <a:srgbClr val="FFAA00"/>
                </a:solidFill>
                <a:prstDash val="solid"/>
                <a:round/>
                <a:headEnd/>
                <a:tailEnd/>
              </a:ln>
            </p:spPr>
            <p:txBody>
              <a:bodyPr/>
              <a:lstStyle/>
              <a:p>
                <a:endParaRPr lang="en-US"/>
              </a:p>
            </p:txBody>
          </p:sp>
          <p:sp>
            <p:nvSpPr>
              <p:cNvPr id="365097" name="Freeform 553"/>
              <p:cNvSpPr>
                <a:spLocks noChangeAspect="1"/>
              </p:cNvSpPr>
              <p:nvPr/>
            </p:nvSpPr>
            <p:spPr bwMode="auto">
              <a:xfrm>
                <a:off x="2541" y="2022"/>
                <a:ext cx="456" cy="246"/>
              </a:xfrm>
              <a:custGeom>
                <a:avLst/>
                <a:gdLst/>
                <a:ahLst/>
                <a:cxnLst>
                  <a:cxn ang="0">
                    <a:pos x="414" y="12"/>
                  </a:cxn>
                  <a:cxn ang="0">
                    <a:pos x="438" y="24"/>
                  </a:cxn>
                  <a:cxn ang="0">
                    <a:pos x="426" y="48"/>
                  </a:cxn>
                  <a:cxn ang="0">
                    <a:pos x="456" y="78"/>
                  </a:cxn>
                  <a:cxn ang="0">
                    <a:pos x="456" y="246"/>
                  </a:cxn>
                  <a:cxn ang="0">
                    <a:pos x="0" y="234"/>
                  </a:cxn>
                  <a:cxn ang="0">
                    <a:pos x="12" y="0"/>
                  </a:cxn>
                  <a:cxn ang="0">
                    <a:pos x="414" y="12"/>
                  </a:cxn>
                  <a:cxn ang="0">
                    <a:pos x="414" y="18"/>
                  </a:cxn>
                </a:cxnLst>
                <a:rect l="0" t="0" r="r" b="b"/>
                <a:pathLst>
                  <a:path w="456" h="246">
                    <a:moveTo>
                      <a:pt x="414" y="12"/>
                    </a:moveTo>
                    <a:lnTo>
                      <a:pt x="438" y="24"/>
                    </a:lnTo>
                    <a:lnTo>
                      <a:pt x="426" y="48"/>
                    </a:lnTo>
                    <a:lnTo>
                      <a:pt x="456" y="78"/>
                    </a:lnTo>
                    <a:lnTo>
                      <a:pt x="456" y="246"/>
                    </a:lnTo>
                    <a:lnTo>
                      <a:pt x="0" y="234"/>
                    </a:lnTo>
                    <a:lnTo>
                      <a:pt x="12" y="0"/>
                    </a:lnTo>
                    <a:lnTo>
                      <a:pt x="414" y="12"/>
                    </a:lnTo>
                    <a:lnTo>
                      <a:pt x="414" y="18"/>
                    </a:lnTo>
                  </a:path>
                </a:pathLst>
              </a:custGeom>
              <a:noFill/>
              <a:ln w="9525">
                <a:solidFill>
                  <a:srgbClr val="000000"/>
                </a:solidFill>
                <a:prstDash val="solid"/>
                <a:round/>
                <a:headEnd/>
                <a:tailEnd/>
              </a:ln>
            </p:spPr>
            <p:txBody>
              <a:bodyPr/>
              <a:lstStyle/>
              <a:p>
                <a:endParaRPr lang="en-US"/>
              </a:p>
            </p:txBody>
          </p:sp>
          <p:sp>
            <p:nvSpPr>
              <p:cNvPr id="365098" name="Freeform 554"/>
              <p:cNvSpPr>
                <a:spLocks noChangeAspect="1"/>
              </p:cNvSpPr>
              <p:nvPr/>
            </p:nvSpPr>
            <p:spPr bwMode="auto">
              <a:xfrm>
                <a:off x="3321" y="2064"/>
                <a:ext cx="450" cy="228"/>
              </a:xfrm>
              <a:custGeom>
                <a:avLst/>
                <a:gdLst/>
                <a:ahLst/>
                <a:cxnLst>
                  <a:cxn ang="0">
                    <a:pos x="360" y="186"/>
                  </a:cxn>
                  <a:cxn ang="0">
                    <a:pos x="84" y="210"/>
                  </a:cxn>
                  <a:cxn ang="0">
                    <a:pos x="84" y="222"/>
                  </a:cxn>
                  <a:cxn ang="0">
                    <a:pos x="0" y="228"/>
                  </a:cxn>
                  <a:cxn ang="0">
                    <a:pos x="6" y="222"/>
                  </a:cxn>
                  <a:cxn ang="0">
                    <a:pos x="18" y="222"/>
                  </a:cxn>
                  <a:cxn ang="0">
                    <a:pos x="12" y="192"/>
                  </a:cxn>
                  <a:cxn ang="0">
                    <a:pos x="12" y="186"/>
                  </a:cxn>
                  <a:cxn ang="0">
                    <a:pos x="24" y="168"/>
                  </a:cxn>
                  <a:cxn ang="0">
                    <a:pos x="60" y="180"/>
                  </a:cxn>
                  <a:cxn ang="0">
                    <a:pos x="54" y="156"/>
                  </a:cxn>
                  <a:cxn ang="0">
                    <a:pos x="78" y="144"/>
                  </a:cxn>
                  <a:cxn ang="0">
                    <a:pos x="72" y="132"/>
                  </a:cxn>
                  <a:cxn ang="0">
                    <a:pos x="78" y="120"/>
                  </a:cxn>
                  <a:cxn ang="0">
                    <a:pos x="84" y="120"/>
                  </a:cxn>
                  <a:cxn ang="0">
                    <a:pos x="90" y="114"/>
                  </a:cxn>
                  <a:cxn ang="0">
                    <a:pos x="102" y="120"/>
                  </a:cxn>
                  <a:cxn ang="0">
                    <a:pos x="102" y="108"/>
                  </a:cxn>
                  <a:cxn ang="0">
                    <a:pos x="138" y="120"/>
                  </a:cxn>
                  <a:cxn ang="0">
                    <a:pos x="150" y="102"/>
                  </a:cxn>
                  <a:cxn ang="0">
                    <a:pos x="162" y="108"/>
                  </a:cxn>
                  <a:cxn ang="0">
                    <a:pos x="180" y="84"/>
                  </a:cxn>
                  <a:cxn ang="0">
                    <a:pos x="186" y="96"/>
                  </a:cxn>
                  <a:cxn ang="0">
                    <a:pos x="204" y="96"/>
                  </a:cxn>
                  <a:cxn ang="0">
                    <a:pos x="234" y="48"/>
                  </a:cxn>
                  <a:cxn ang="0">
                    <a:pos x="228" y="36"/>
                  </a:cxn>
                  <a:cxn ang="0">
                    <a:pos x="264" y="24"/>
                  </a:cxn>
                  <a:cxn ang="0">
                    <a:pos x="264" y="0"/>
                  </a:cxn>
                  <a:cxn ang="0">
                    <a:pos x="288" y="0"/>
                  </a:cxn>
                  <a:cxn ang="0">
                    <a:pos x="300" y="18"/>
                  </a:cxn>
                  <a:cxn ang="0">
                    <a:pos x="336" y="30"/>
                  </a:cxn>
                  <a:cxn ang="0">
                    <a:pos x="384" y="12"/>
                  </a:cxn>
                  <a:cxn ang="0">
                    <a:pos x="402" y="36"/>
                  </a:cxn>
                  <a:cxn ang="0">
                    <a:pos x="402" y="36"/>
                  </a:cxn>
                  <a:cxn ang="0">
                    <a:pos x="414" y="72"/>
                  </a:cxn>
                  <a:cxn ang="0">
                    <a:pos x="450" y="102"/>
                  </a:cxn>
                  <a:cxn ang="0">
                    <a:pos x="390" y="174"/>
                  </a:cxn>
                  <a:cxn ang="0">
                    <a:pos x="360" y="186"/>
                  </a:cxn>
                </a:cxnLst>
                <a:rect l="0" t="0" r="r" b="b"/>
                <a:pathLst>
                  <a:path w="450" h="228">
                    <a:moveTo>
                      <a:pt x="360" y="186"/>
                    </a:moveTo>
                    <a:lnTo>
                      <a:pt x="84" y="210"/>
                    </a:lnTo>
                    <a:lnTo>
                      <a:pt x="84" y="222"/>
                    </a:lnTo>
                    <a:lnTo>
                      <a:pt x="0" y="228"/>
                    </a:lnTo>
                    <a:lnTo>
                      <a:pt x="6" y="222"/>
                    </a:lnTo>
                    <a:lnTo>
                      <a:pt x="18" y="222"/>
                    </a:lnTo>
                    <a:lnTo>
                      <a:pt x="12" y="192"/>
                    </a:lnTo>
                    <a:lnTo>
                      <a:pt x="12" y="186"/>
                    </a:lnTo>
                    <a:lnTo>
                      <a:pt x="24" y="168"/>
                    </a:lnTo>
                    <a:lnTo>
                      <a:pt x="60" y="180"/>
                    </a:lnTo>
                    <a:lnTo>
                      <a:pt x="54" y="156"/>
                    </a:lnTo>
                    <a:lnTo>
                      <a:pt x="78" y="144"/>
                    </a:lnTo>
                    <a:lnTo>
                      <a:pt x="72" y="132"/>
                    </a:lnTo>
                    <a:lnTo>
                      <a:pt x="78" y="120"/>
                    </a:lnTo>
                    <a:lnTo>
                      <a:pt x="84" y="120"/>
                    </a:lnTo>
                    <a:lnTo>
                      <a:pt x="90" y="114"/>
                    </a:lnTo>
                    <a:lnTo>
                      <a:pt x="102" y="120"/>
                    </a:lnTo>
                    <a:lnTo>
                      <a:pt x="102" y="108"/>
                    </a:lnTo>
                    <a:lnTo>
                      <a:pt x="138" y="120"/>
                    </a:lnTo>
                    <a:lnTo>
                      <a:pt x="150" y="102"/>
                    </a:lnTo>
                    <a:lnTo>
                      <a:pt x="162" y="108"/>
                    </a:lnTo>
                    <a:lnTo>
                      <a:pt x="180" y="84"/>
                    </a:lnTo>
                    <a:lnTo>
                      <a:pt x="186" y="96"/>
                    </a:lnTo>
                    <a:lnTo>
                      <a:pt x="204" y="96"/>
                    </a:lnTo>
                    <a:lnTo>
                      <a:pt x="234" y="48"/>
                    </a:lnTo>
                    <a:lnTo>
                      <a:pt x="228" y="36"/>
                    </a:lnTo>
                    <a:lnTo>
                      <a:pt x="264" y="24"/>
                    </a:lnTo>
                    <a:lnTo>
                      <a:pt x="264" y="0"/>
                    </a:lnTo>
                    <a:lnTo>
                      <a:pt x="288" y="0"/>
                    </a:lnTo>
                    <a:lnTo>
                      <a:pt x="300" y="18"/>
                    </a:lnTo>
                    <a:lnTo>
                      <a:pt x="336" y="30"/>
                    </a:lnTo>
                    <a:lnTo>
                      <a:pt x="384" y="12"/>
                    </a:lnTo>
                    <a:lnTo>
                      <a:pt x="402" y="36"/>
                    </a:lnTo>
                    <a:lnTo>
                      <a:pt x="402" y="36"/>
                    </a:lnTo>
                    <a:lnTo>
                      <a:pt x="414" y="72"/>
                    </a:lnTo>
                    <a:lnTo>
                      <a:pt x="450" y="102"/>
                    </a:lnTo>
                    <a:lnTo>
                      <a:pt x="390" y="174"/>
                    </a:lnTo>
                    <a:lnTo>
                      <a:pt x="360" y="186"/>
                    </a:lnTo>
                    <a:close/>
                  </a:path>
                </a:pathLst>
              </a:custGeom>
              <a:solidFill>
                <a:srgbClr val="FF8C00"/>
              </a:solidFill>
              <a:ln w="9525">
                <a:solidFill>
                  <a:srgbClr val="FF8C00"/>
                </a:solidFill>
                <a:prstDash val="solid"/>
                <a:round/>
                <a:headEnd/>
                <a:tailEnd/>
              </a:ln>
            </p:spPr>
            <p:txBody>
              <a:bodyPr/>
              <a:lstStyle/>
              <a:p>
                <a:endParaRPr lang="en-US"/>
              </a:p>
            </p:txBody>
          </p:sp>
          <p:sp>
            <p:nvSpPr>
              <p:cNvPr id="365099" name="Freeform 555"/>
              <p:cNvSpPr>
                <a:spLocks noChangeAspect="1"/>
              </p:cNvSpPr>
              <p:nvPr/>
            </p:nvSpPr>
            <p:spPr bwMode="auto">
              <a:xfrm>
                <a:off x="3321" y="2064"/>
                <a:ext cx="450" cy="228"/>
              </a:xfrm>
              <a:custGeom>
                <a:avLst/>
                <a:gdLst/>
                <a:ahLst/>
                <a:cxnLst>
                  <a:cxn ang="0">
                    <a:pos x="360" y="186"/>
                  </a:cxn>
                  <a:cxn ang="0">
                    <a:pos x="84" y="210"/>
                  </a:cxn>
                  <a:cxn ang="0">
                    <a:pos x="84" y="222"/>
                  </a:cxn>
                  <a:cxn ang="0">
                    <a:pos x="0" y="228"/>
                  </a:cxn>
                  <a:cxn ang="0">
                    <a:pos x="6" y="222"/>
                  </a:cxn>
                  <a:cxn ang="0">
                    <a:pos x="18" y="222"/>
                  </a:cxn>
                  <a:cxn ang="0">
                    <a:pos x="12" y="192"/>
                  </a:cxn>
                  <a:cxn ang="0">
                    <a:pos x="12" y="186"/>
                  </a:cxn>
                  <a:cxn ang="0">
                    <a:pos x="24" y="168"/>
                  </a:cxn>
                  <a:cxn ang="0">
                    <a:pos x="60" y="180"/>
                  </a:cxn>
                  <a:cxn ang="0">
                    <a:pos x="54" y="156"/>
                  </a:cxn>
                  <a:cxn ang="0">
                    <a:pos x="78" y="144"/>
                  </a:cxn>
                  <a:cxn ang="0">
                    <a:pos x="72" y="132"/>
                  </a:cxn>
                  <a:cxn ang="0">
                    <a:pos x="78" y="120"/>
                  </a:cxn>
                  <a:cxn ang="0">
                    <a:pos x="84" y="120"/>
                  </a:cxn>
                  <a:cxn ang="0">
                    <a:pos x="90" y="114"/>
                  </a:cxn>
                  <a:cxn ang="0">
                    <a:pos x="102" y="120"/>
                  </a:cxn>
                  <a:cxn ang="0">
                    <a:pos x="102" y="108"/>
                  </a:cxn>
                  <a:cxn ang="0">
                    <a:pos x="138" y="120"/>
                  </a:cxn>
                  <a:cxn ang="0">
                    <a:pos x="150" y="102"/>
                  </a:cxn>
                  <a:cxn ang="0">
                    <a:pos x="162" y="108"/>
                  </a:cxn>
                  <a:cxn ang="0">
                    <a:pos x="180" y="84"/>
                  </a:cxn>
                  <a:cxn ang="0">
                    <a:pos x="186" y="96"/>
                  </a:cxn>
                  <a:cxn ang="0">
                    <a:pos x="204" y="96"/>
                  </a:cxn>
                  <a:cxn ang="0">
                    <a:pos x="234" y="48"/>
                  </a:cxn>
                  <a:cxn ang="0">
                    <a:pos x="228" y="36"/>
                  </a:cxn>
                  <a:cxn ang="0">
                    <a:pos x="264" y="24"/>
                  </a:cxn>
                  <a:cxn ang="0">
                    <a:pos x="264" y="0"/>
                  </a:cxn>
                  <a:cxn ang="0">
                    <a:pos x="288" y="0"/>
                  </a:cxn>
                  <a:cxn ang="0">
                    <a:pos x="300" y="18"/>
                  </a:cxn>
                  <a:cxn ang="0">
                    <a:pos x="336" y="30"/>
                  </a:cxn>
                  <a:cxn ang="0">
                    <a:pos x="384" y="12"/>
                  </a:cxn>
                  <a:cxn ang="0">
                    <a:pos x="402" y="36"/>
                  </a:cxn>
                  <a:cxn ang="0">
                    <a:pos x="408" y="36"/>
                  </a:cxn>
                  <a:cxn ang="0">
                    <a:pos x="402" y="36"/>
                  </a:cxn>
                  <a:cxn ang="0">
                    <a:pos x="414" y="72"/>
                  </a:cxn>
                  <a:cxn ang="0">
                    <a:pos x="450" y="102"/>
                  </a:cxn>
                  <a:cxn ang="0">
                    <a:pos x="390" y="174"/>
                  </a:cxn>
                  <a:cxn ang="0">
                    <a:pos x="360" y="186"/>
                  </a:cxn>
                  <a:cxn ang="0">
                    <a:pos x="360" y="192"/>
                  </a:cxn>
                </a:cxnLst>
                <a:rect l="0" t="0" r="r" b="b"/>
                <a:pathLst>
                  <a:path w="450" h="228">
                    <a:moveTo>
                      <a:pt x="360" y="186"/>
                    </a:moveTo>
                    <a:lnTo>
                      <a:pt x="84" y="210"/>
                    </a:lnTo>
                    <a:lnTo>
                      <a:pt x="84" y="222"/>
                    </a:lnTo>
                    <a:lnTo>
                      <a:pt x="0" y="228"/>
                    </a:lnTo>
                    <a:lnTo>
                      <a:pt x="6" y="222"/>
                    </a:lnTo>
                    <a:lnTo>
                      <a:pt x="18" y="222"/>
                    </a:lnTo>
                    <a:lnTo>
                      <a:pt x="12" y="192"/>
                    </a:lnTo>
                    <a:lnTo>
                      <a:pt x="12" y="186"/>
                    </a:lnTo>
                    <a:lnTo>
                      <a:pt x="24" y="168"/>
                    </a:lnTo>
                    <a:lnTo>
                      <a:pt x="60" y="180"/>
                    </a:lnTo>
                    <a:lnTo>
                      <a:pt x="54" y="156"/>
                    </a:lnTo>
                    <a:lnTo>
                      <a:pt x="78" y="144"/>
                    </a:lnTo>
                    <a:lnTo>
                      <a:pt x="72" y="132"/>
                    </a:lnTo>
                    <a:lnTo>
                      <a:pt x="78" y="120"/>
                    </a:lnTo>
                    <a:lnTo>
                      <a:pt x="84" y="120"/>
                    </a:lnTo>
                    <a:lnTo>
                      <a:pt x="90" y="114"/>
                    </a:lnTo>
                    <a:lnTo>
                      <a:pt x="102" y="120"/>
                    </a:lnTo>
                    <a:lnTo>
                      <a:pt x="102" y="108"/>
                    </a:lnTo>
                    <a:lnTo>
                      <a:pt x="138" y="120"/>
                    </a:lnTo>
                    <a:lnTo>
                      <a:pt x="150" y="102"/>
                    </a:lnTo>
                    <a:lnTo>
                      <a:pt x="162" y="108"/>
                    </a:lnTo>
                    <a:lnTo>
                      <a:pt x="180" y="84"/>
                    </a:lnTo>
                    <a:lnTo>
                      <a:pt x="186" y="96"/>
                    </a:lnTo>
                    <a:lnTo>
                      <a:pt x="204" y="96"/>
                    </a:lnTo>
                    <a:lnTo>
                      <a:pt x="234" y="48"/>
                    </a:lnTo>
                    <a:lnTo>
                      <a:pt x="228" y="36"/>
                    </a:lnTo>
                    <a:lnTo>
                      <a:pt x="264" y="24"/>
                    </a:lnTo>
                    <a:lnTo>
                      <a:pt x="264" y="0"/>
                    </a:lnTo>
                    <a:lnTo>
                      <a:pt x="288" y="0"/>
                    </a:lnTo>
                    <a:lnTo>
                      <a:pt x="300" y="18"/>
                    </a:lnTo>
                    <a:lnTo>
                      <a:pt x="336" y="30"/>
                    </a:lnTo>
                    <a:lnTo>
                      <a:pt x="384" y="12"/>
                    </a:lnTo>
                    <a:lnTo>
                      <a:pt x="402" y="36"/>
                    </a:lnTo>
                    <a:lnTo>
                      <a:pt x="408" y="36"/>
                    </a:lnTo>
                    <a:lnTo>
                      <a:pt x="402" y="36"/>
                    </a:lnTo>
                    <a:lnTo>
                      <a:pt x="414" y="72"/>
                    </a:lnTo>
                    <a:lnTo>
                      <a:pt x="450" y="102"/>
                    </a:lnTo>
                    <a:lnTo>
                      <a:pt x="390" y="174"/>
                    </a:lnTo>
                    <a:lnTo>
                      <a:pt x="360" y="186"/>
                    </a:lnTo>
                    <a:lnTo>
                      <a:pt x="360" y="192"/>
                    </a:lnTo>
                  </a:path>
                </a:pathLst>
              </a:custGeom>
              <a:noFill/>
              <a:ln w="9525">
                <a:solidFill>
                  <a:srgbClr val="000000"/>
                </a:solidFill>
                <a:prstDash val="solid"/>
                <a:round/>
                <a:headEnd/>
                <a:tailEnd/>
              </a:ln>
            </p:spPr>
            <p:txBody>
              <a:bodyPr/>
              <a:lstStyle/>
              <a:p>
                <a:endParaRPr lang="en-US"/>
              </a:p>
            </p:txBody>
          </p:sp>
          <p:sp>
            <p:nvSpPr>
              <p:cNvPr id="365100" name="Freeform 556"/>
              <p:cNvSpPr>
                <a:spLocks noChangeAspect="1"/>
              </p:cNvSpPr>
              <p:nvPr/>
            </p:nvSpPr>
            <p:spPr bwMode="auto">
              <a:xfrm>
                <a:off x="3039" y="2574"/>
                <a:ext cx="348" cy="306"/>
              </a:xfrm>
              <a:custGeom>
                <a:avLst/>
                <a:gdLst/>
                <a:ahLst/>
                <a:cxnLst>
                  <a:cxn ang="0">
                    <a:pos x="306" y="210"/>
                  </a:cxn>
                  <a:cxn ang="0">
                    <a:pos x="264" y="198"/>
                  </a:cxn>
                  <a:cxn ang="0">
                    <a:pos x="246" y="216"/>
                  </a:cxn>
                  <a:cxn ang="0">
                    <a:pos x="270" y="228"/>
                  </a:cxn>
                  <a:cxn ang="0">
                    <a:pos x="300" y="216"/>
                  </a:cxn>
                  <a:cxn ang="0">
                    <a:pos x="288" y="228"/>
                  </a:cxn>
                  <a:cxn ang="0">
                    <a:pos x="306" y="234"/>
                  </a:cxn>
                  <a:cxn ang="0">
                    <a:pos x="312" y="222"/>
                  </a:cxn>
                  <a:cxn ang="0">
                    <a:pos x="330" y="210"/>
                  </a:cxn>
                  <a:cxn ang="0">
                    <a:pos x="336" y="234"/>
                  </a:cxn>
                  <a:cxn ang="0">
                    <a:pos x="306" y="258"/>
                  </a:cxn>
                  <a:cxn ang="0">
                    <a:pos x="312" y="270"/>
                  </a:cxn>
                  <a:cxn ang="0">
                    <a:pos x="348" y="288"/>
                  </a:cxn>
                  <a:cxn ang="0">
                    <a:pos x="342" y="300"/>
                  </a:cxn>
                  <a:cxn ang="0">
                    <a:pos x="336" y="294"/>
                  </a:cxn>
                  <a:cxn ang="0">
                    <a:pos x="324" y="306"/>
                  </a:cxn>
                  <a:cxn ang="0">
                    <a:pos x="318" y="282"/>
                  </a:cxn>
                  <a:cxn ang="0">
                    <a:pos x="276" y="270"/>
                  </a:cxn>
                  <a:cxn ang="0">
                    <a:pos x="282" y="288"/>
                  </a:cxn>
                  <a:cxn ang="0">
                    <a:pos x="270" y="300"/>
                  </a:cxn>
                  <a:cxn ang="0">
                    <a:pos x="258" y="282"/>
                  </a:cxn>
                  <a:cxn ang="0">
                    <a:pos x="252" y="294"/>
                  </a:cxn>
                  <a:cxn ang="0">
                    <a:pos x="240" y="282"/>
                  </a:cxn>
                  <a:cxn ang="0">
                    <a:pos x="234" y="300"/>
                  </a:cxn>
                  <a:cxn ang="0">
                    <a:pos x="222" y="300"/>
                  </a:cxn>
                  <a:cxn ang="0">
                    <a:pos x="204" y="294"/>
                  </a:cxn>
                  <a:cxn ang="0">
                    <a:pos x="192" y="270"/>
                  </a:cxn>
                  <a:cxn ang="0">
                    <a:pos x="174" y="270"/>
                  </a:cxn>
                  <a:cxn ang="0">
                    <a:pos x="174" y="252"/>
                  </a:cxn>
                  <a:cxn ang="0">
                    <a:pos x="156" y="258"/>
                  </a:cxn>
                  <a:cxn ang="0">
                    <a:pos x="156" y="246"/>
                  </a:cxn>
                  <a:cxn ang="0">
                    <a:pos x="132" y="252"/>
                  </a:cxn>
                  <a:cxn ang="0">
                    <a:pos x="144" y="264"/>
                  </a:cxn>
                  <a:cxn ang="0">
                    <a:pos x="126" y="270"/>
                  </a:cxn>
                  <a:cxn ang="0">
                    <a:pos x="66" y="252"/>
                  </a:cxn>
                  <a:cxn ang="0">
                    <a:pos x="18" y="258"/>
                  </a:cxn>
                  <a:cxn ang="0">
                    <a:pos x="12" y="252"/>
                  </a:cxn>
                  <a:cxn ang="0">
                    <a:pos x="30" y="234"/>
                  </a:cxn>
                  <a:cxn ang="0">
                    <a:pos x="24" y="192"/>
                  </a:cxn>
                  <a:cxn ang="0">
                    <a:pos x="36" y="156"/>
                  </a:cxn>
                  <a:cxn ang="0">
                    <a:pos x="0" y="84"/>
                  </a:cxn>
                  <a:cxn ang="0">
                    <a:pos x="0" y="6"/>
                  </a:cxn>
                  <a:cxn ang="0">
                    <a:pos x="186" y="0"/>
                  </a:cxn>
                  <a:cxn ang="0">
                    <a:pos x="192" y="6"/>
                  </a:cxn>
                  <a:cxn ang="0">
                    <a:pos x="192" y="30"/>
                  </a:cxn>
                  <a:cxn ang="0">
                    <a:pos x="198" y="30"/>
                  </a:cxn>
                  <a:cxn ang="0">
                    <a:pos x="192" y="36"/>
                  </a:cxn>
                  <a:cxn ang="0">
                    <a:pos x="210" y="54"/>
                  </a:cxn>
                  <a:cxn ang="0">
                    <a:pos x="192" y="60"/>
                  </a:cxn>
                  <a:cxn ang="0">
                    <a:pos x="204" y="66"/>
                  </a:cxn>
                  <a:cxn ang="0">
                    <a:pos x="174" y="108"/>
                  </a:cxn>
                  <a:cxn ang="0">
                    <a:pos x="168" y="156"/>
                  </a:cxn>
                  <a:cxn ang="0">
                    <a:pos x="288" y="150"/>
                  </a:cxn>
                  <a:cxn ang="0">
                    <a:pos x="288" y="174"/>
                  </a:cxn>
                  <a:cxn ang="0">
                    <a:pos x="306" y="210"/>
                  </a:cxn>
                </a:cxnLst>
                <a:rect l="0" t="0" r="r" b="b"/>
                <a:pathLst>
                  <a:path w="348" h="306">
                    <a:moveTo>
                      <a:pt x="306" y="210"/>
                    </a:moveTo>
                    <a:lnTo>
                      <a:pt x="264" y="198"/>
                    </a:lnTo>
                    <a:lnTo>
                      <a:pt x="246" y="216"/>
                    </a:lnTo>
                    <a:lnTo>
                      <a:pt x="270" y="228"/>
                    </a:lnTo>
                    <a:lnTo>
                      <a:pt x="300" y="216"/>
                    </a:lnTo>
                    <a:lnTo>
                      <a:pt x="288" y="228"/>
                    </a:lnTo>
                    <a:lnTo>
                      <a:pt x="306" y="234"/>
                    </a:lnTo>
                    <a:lnTo>
                      <a:pt x="312" y="222"/>
                    </a:lnTo>
                    <a:lnTo>
                      <a:pt x="330" y="210"/>
                    </a:lnTo>
                    <a:lnTo>
                      <a:pt x="336" y="234"/>
                    </a:lnTo>
                    <a:lnTo>
                      <a:pt x="306" y="258"/>
                    </a:lnTo>
                    <a:lnTo>
                      <a:pt x="312" y="270"/>
                    </a:lnTo>
                    <a:lnTo>
                      <a:pt x="348" y="288"/>
                    </a:lnTo>
                    <a:lnTo>
                      <a:pt x="342" y="300"/>
                    </a:lnTo>
                    <a:lnTo>
                      <a:pt x="336" y="294"/>
                    </a:lnTo>
                    <a:lnTo>
                      <a:pt x="324" y="306"/>
                    </a:lnTo>
                    <a:lnTo>
                      <a:pt x="318" y="282"/>
                    </a:lnTo>
                    <a:lnTo>
                      <a:pt x="276" y="270"/>
                    </a:lnTo>
                    <a:lnTo>
                      <a:pt x="282" y="288"/>
                    </a:lnTo>
                    <a:lnTo>
                      <a:pt x="270" y="300"/>
                    </a:lnTo>
                    <a:lnTo>
                      <a:pt x="258" y="282"/>
                    </a:lnTo>
                    <a:lnTo>
                      <a:pt x="252" y="294"/>
                    </a:lnTo>
                    <a:lnTo>
                      <a:pt x="240" y="282"/>
                    </a:lnTo>
                    <a:lnTo>
                      <a:pt x="234" y="300"/>
                    </a:lnTo>
                    <a:lnTo>
                      <a:pt x="222" y="300"/>
                    </a:lnTo>
                    <a:lnTo>
                      <a:pt x="204" y="294"/>
                    </a:lnTo>
                    <a:lnTo>
                      <a:pt x="192" y="270"/>
                    </a:lnTo>
                    <a:lnTo>
                      <a:pt x="174" y="270"/>
                    </a:lnTo>
                    <a:lnTo>
                      <a:pt x="174" y="252"/>
                    </a:lnTo>
                    <a:lnTo>
                      <a:pt x="156" y="258"/>
                    </a:lnTo>
                    <a:lnTo>
                      <a:pt x="156" y="246"/>
                    </a:lnTo>
                    <a:lnTo>
                      <a:pt x="132" y="252"/>
                    </a:lnTo>
                    <a:lnTo>
                      <a:pt x="144" y="264"/>
                    </a:lnTo>
                    <a:lnTo>
                      <a:pt x="126" y="270"/>
                    </a:lnTo>
                    <a:lnTo>
                      <a:pt x="66" y="252"/>
                    </a:lnTo>
                    <a:lnTo>
                      <a:pt x="18" y="258"/>
                    </a:lnTo>
                    <a:lnTo>
                      <a:pt x="12" y="252"/>
                    </a:lnTo>
                    <a:lnTo>
                      <a:pt x="30" y="234"/>
                    </a:lnTo>
                    <a:lnTo>
                      <a:pt x="24" y="192"/>
                    </a:lnTo>
                    <a:lnTo>
                      <a:pt x="36" y="156"/>
                    </a:lnTo>
                    <a:lnTo>
                      <a:pt x="0" y="84"/>
                    </a:lnTo>
                    <a:lnTo>
                      <a:pt x="0" y="6"/>
                    </a:lnTo>
                    <a:lnTo>
                      <a:pt x="186" y="0"/>
                    </a:lnTo>
                    <a:lnTo>
                      <a:pt x="192" y="6"/>
                    </a:lnTo>
                    <a:lnTo>
                      <a:pt x="192" y="30"/>
                    </a:lnTo>
                    <a:lnTo>
                      <a:pt x="198" y="30"/>
                    </a:lnTo>
                    <a:lnTo>
                      <a:pt x="192" y="36"/>
                    </a:lnTo>
                    <a:lnTo>
                      <a:pt x="210" y="54"/>
                    </a:lnTo>
                    <a:lnTo>
                      <a:pt x="192" y="60"/>
                    </a:lnTo>
                    <a:lnTo>
                      <a:pt x="204" y="66"/>
                    </a:lnTo>
                    <a:lnTo>
                      <a:pt x="174" y="108"/>
                    </a:lnTo>
                    <a:lnTo>
                      <a:pt x="168" y="156"/>
                    </a:lnTo>
                    <a:lnTo>
                      <a:pt x="288" y="150"/>
                    </a:lnTo>
                    <a:lnTo>
                      <a:pt x="288" y="174"/>
                    </a:lnTo>
                    <a:lnTo>
                      <a:pt x="306" y="210"/>
                    </a:lnTo>
                    <a:close/>
                  </a:path>
                </a:pathLst>
              </a:custGeom>
              <a:solidFill>
                <a:srgbClr val="FF8C00"/>
              </a:solidFill>
              <a:ln w="9525">
                <a:solidFill>
                  <a:srgbClr val="FF8C00"/>
                </a:solidFill>
                <a:prstDash val="solid"/>
                <a:round/>
                <a:headEnd/>
                <a:tailEnd/>
              </a:ln>
            </p:spPr>
            <p:txBody>
              <a:bodyPr/>
              <a:lstStyle/>
              <a:p>
                <a:endParaRPr lang="en-US"/>
              </a:p>
            </p:txBody>
          </p:sp>
          <p:sp>
            <p:nvSpPr>
              <p:cNvPr id="365101" name="Freeform 557"/>
              <p:cNvSpPr>
                <a:spLocks noChangeAspect="1"/>
              </p:cNvSpPr>
              <p:nvPr/>
            </p:nvSpPr>
            <p:spPr bwMode="auto">
              <a:xfrm>
                <a:off x="3039" y="2574"/>
                <a:ext cx="348" cy="306"/>
              </a:xfrm>
              <a:custGeom>
                <a:avLst/>
                <a:gdLst/>
                <a:ahLst/>
                <a:cxnLst>
                  <a:cxn ang="0">
                    <a:pos x="306" y="210"/>
                  </a:cxn>
                  <a:cxn ang="0">
                    <a:pos x="264" y="198"/>
                  </a:cxn>
                  <a:cxn ang="0">
                    <a:pos x="246" y="216"/>
                  </a:cxn>
                  <a:cxn ang="0">
                    <a:pos x="270" y="228"/>
                  </a:cxn>
                  <a:cxn ang="0">
                    <a:pos x="300" y="216"/>
                  </a:cxn>
                  <a:cxn ang="0">
                    <a:pos x="288" y="228"/>
                  </a:cxn>
                  <a:cxn ang="0">
                    <a:pos x="306" y="234"/>
                  </a:cxn>
                  <a:cxn ang="0">
                    <a:pos x="312" y="222"/>
                  </a:cxn>
                  <a:cxn ang="0">
                    <a:pos x="330" y="210"/>
                  </a:cxn>
                  <a:cxn ang="0">
                    <a:pos x="336" y="234"/>
                  </a:cxn>
                  <a:cxn ang="0">
                    <a:pos x="306" y="258"/>
                  </a:cxn>
                  <a:cxn ang="0">
                    <a:pos x="312" y="270"/>
                  </a:cxn>
                  <a:cxn ang="0">
                    <a:pos x="348" y="288"/>
                  </a:cxn>
                  <a:cxn ang="0">
                    <a:pos x="342" y="300"/>
                  </a:cxn>
                  <a:cxn ang="0">
                    <a:pos x="336" y="294"/>
                  </a:cxn>
                  <a:cxn ang="0">
                    <a:pos x="324" y="306"/>
                  </a:cxn>
                  <a:cxn ang="0">
                    <a:pos x="318" y="282"/>
                  </a:cxn>
                  <a:cxn ang="0">
                    <a:pos x="276" y="270"/>
                  </a:cxn>
                  <a:cxn ang="0">
                    <a:pos x="282" y="288"/>
                  </a:cxn>
                  <a:cxn ang="0">
                    <a:pos x="270" y="300"/>
                  </a:cxn>
                  <a:cxn ang="0">
                    <a:pos x="258" y="282"/>
                  </a:cxn>
                  <a:cxn ang="0">
                    <a:pos x="252" y="294"/>
                  </a:cxn>
                  <a:cxn ang="0">
                    <a:pos x="240" y="282"/>
                  </a:cxn>
                  <a:cxn ang="0">
                    <a:pos x="234" y="300"/>
                  </a:cxn>
                  <a:cxn ang="0">
                    <a:pos x="222" y="300"/>
                  </a:cxn>
                  <a:cxn ang="0">
                    <a:pos x="204" y="294"/>
                  </a:cxn>
                  <a:cxn ang="0">
                    <a:pos x="192" y="270"/>
                  </a:cxn>
                  <a:cxn ang="0">
                    <a:pos x="174" y="270"/>
                  </a:cxn>
                  <a:cxn ang="0">
                    <a:pos x="174" y="252"/>
                  </a:cxn>
                  <a:cxn ang="0">
                    <a:pos x="156" y="258"/>
                  </a:cxn>
                  <a:cxn ang="0">
                    <a:pos x="156" y="246"/>
                  </a:cxn>
                  <a:cxn ang="0">
                    <a:pos x="132" y="252"/>
                  </a:cxn>
                  <a:cxn ang="0">
                    <a:pos x="144" y="264"/>
                  </a:cxn>
                  <a:cxn ang="0">
                    <a:pos x="126" y="270"/>
                  </a:cxn>
                  <a:cxn ang="0">
                    <a:pos x="66" y="252"/>
                  </a:cxn>
                  <a:cxn ang="0">
                    <a:pos x="18" y="258"/>
                  </a:cxn>
                  <a:cxn ang="0">
                    <a:pos x="12" y="252"/>
                  </a:cxn>
                  <a:cxn ang="0">
                    <a:pos x="30" y="234"/>
                  </a:cxn>
                  <a:cxn ang="0">
                    <a:pos x="24" y="192"/>
                  </a:cxn>
                  <a:cxn ang="0">
                    <a:pos x="36" y="156"/>
                  </a:cxn>
                  <a:cxn ang="0">
                    <a:pos x="0" y="84"/>
                  </a:cxn>
                  <a:cxn ang="0">
                    <a:pos x="0" y="6"/>
                  </a:cxn>
                  <a:cxn ang="0">
                    <a:pos x="186" y="0"/>
                  </a:cxn>
                  <a:cxn ang="0">
                    <a:pos x="192" y="6"/>
                  </a:cxn>
                  <a:cxn ang="0">
                    <a:pos x="192" y="30"/>
                  </a:cxn>
                  <a:cxn ang="0">
                    <a:pos x="198" y="30"/>
                  </a:cxn>
                  <a:cxn ang="0">
                    <a:pos x="192" y="36"/>
                  </a:cxn>
                  <a:cxn ang="0">
                    <a:pos x="210" y="54"/>
                  </a:cxn>
                  <a:cxn ang="0">
                    <a:pos x="192" y="60"/>
                  </a:cxn>
                  <a:cxn ang="0">
                    <a:pos x="204" y="66"/>
                  </a:cxn>
                  <a:cxn ang="0">
                    <a:pos x="174" y="108"/>
                  </a:cxn>
                  <a:cxn ang="0">
                    <a:pos x="168" y="156"/>
                  </a:cxn>
                  <a:cxn ang="0">
                    <a:pos x="288" y="150"/>
                  </a:cxn>
                  <a:cxn ang="0">
                    <a:pos x="288" y="174"/>
                  </a:cxn>
                  <a:cxn ang="0">
                    <a:pos x="306" y="210"/>
                  </a:cxn>
                  <a:cxn ang="0">
                    <a:pos x="306" y="216"/>
                  </a:cxn>
                </a:cxnLst>
                <a:rect l="0" t="0" r="r" b="b"/>
                <a:pathLst>
                  <a:path w="348" h="306">
                    <a:moveTo>
                      <a:pt x="306" y="210"/>
                    </a:moveTo>
                    <a:lnTo>
                      <a:pt x="264" y="198"/>
                    </a:lnTo>
                    <a:lnTo>
                      <a:pt x="246" y="216"/>
                    </a:lnTo>
                    <a:lnTo>
                      <a:pt x="270" y="228"/>
                    </a:lnTo>
                    <a:lnTo>
                      <a:pt x="300" y="216"/>
                    </a:lnTo>
                    <a:lnTo>
                      <a:pt x="288" y="228"/>
                    </a:lnTo>
                    <a:lnTo>
                      <a:pt x="306" y="234"/>
                    </a:lnTo>
                    <a:lnTo>
                      <a:pt x="312" y="222"/>
                    </a:lnTo>
                    <a:lnTo>
                      <a:pt x="330" y="210"/>
                    </a:lnTo>
                    <a:lnTo>
                      <a:pt x="336" y="234"/>
                    </a:lnTo>
                    <a:lnTo>
                      <a:pt x="306" y="258"/>
                    </a:lnTo>
                    <a:lnTo>
                      <a:pt x="312" y="270"/>
                    </a:lnTo>
                    <a:lnTo>
                      <a:pt x="348" y="288"/>
                    </a:lnTo>
                    <a:lnTo>
                      <a:pt x="342" y="300"/>
                    </a:lnTo>
                    <a:lnTo>
                      <a:pt x="336" y="294"/>
                    </a:lnTo>
                    <a:lnTo>
                      <a:pt x="324" y="306"/>
                    </a:lnTo>
                    <a:lnTo>
                      <a:pt x="318" y="282"/>
                    </a:lnTo>
                    <a:lnTo>
                      <a:pt x="276" y="270"/>
                    </a:lnTo>
                    <a:lnTo>
                      <a:pt x="282" y="288"/>
                    </a:lnTo>
                    <a:lnTo>
                      <a:pt x="270" y="300"/>
                    </a:lnTo>
                    <a:lnTo>
                      <a:pt x="258" y="282"/>
                    </a:lnTo>
                    <a:lnTo>
                      <a:pt x="252" y="294"/>
                    </a:lnTo>
                    <a:lnTo>
                      <a:pt x="240" y="282"/>
                    </a:lnTo>
                    <a:lnTo>
                      <a:pt x="234" y="300"/>
                    </a:lnTo>
                    <a:lnTo>
                      <a:pt x="222" y="300"/>
                    </a:lnTo>
                    <a:lnTo>
                      <a:pt x="204" y="294"/>
                    </a:lnTo>
                    <a:lnTo>
                      <a:pt x="192" y="270"/>
                    </a:lnTo>
                    <a:lnTo>
                      <a:pt x="174" y="270"/>
                    </a:lnTo>
                    <a:lnTo>
                      <a:pt x="174" y="252"/>
                    </a:lnTo>
                    <a:lnTo>
                      <a:pt x="156" y="258"/>
                    </a:lnTo>
                    <a:lnTo>
                      <a:pt x="156" y="246"/>
                    </a:lnTo>
                    <a:lnTo>
                      <a:pt x="132" y="252"/>
                    </a:lnTo>
                    <a:lnTo>
                      <a:pt x="144" y="264"/>
                    </a:lnTo>
                    <a:lnTo>
                      <a:pt x="126" y="270"/>
                    </a:lnTo>
                    <a:lnTo>
                      <a:pt x="66" y="252"/>
                    </a:lnTo>
                    <a:lnTo>
                      <a:pt x="18" y="258"/>
                    </a:lnTo>
                    <a:lnTo>
                      <a:pt x="12" y="252"/>
                    </a:lnTo>
                    <a:lnTo>
                      <a:pt x="30" y="234"/>
                    </a:lnTo>
                    <a:lnTo>
                      <a:pt x="24" y="192"/>
                    </a:lnTo>
                    <a:lnTo>
                      <a:pt x="36" y="156"/>
                    </a:lnTo>
                    <a:lnTo>
                      <a:pt x="0" y="84"/>
                    </a:lnTo>
                    <a:lnTo>
                      <a:pt x="0" y="6"/>
                    </a:lnTo>
                    <a:lnTo>
                      <a:pt x="186" y="0"/>
                    </a:lnTo>
                    <a:lnTo>
                      <a:pt x="192" y="6"/>
                    </a:lnTo>
                    <a:lnTo>
                      <a:pt x="192" y="30"/>
                    </a:lnTo>
                    <a:lnTo>
                      <a:pt x="198" y="30"/>
                    </a:lnTo>
                    <a:lnTo>
                      <a:pt x="192" y="36"/>
                    </a:lnTo>
                    <a:lnTo>
                      <a:pt x="210" y="54"/>
                    </a:lnTo>
                    <a:lnTo>
                      <a:pt x="192" y="60"/>
                    </a:lnTo>
                    <a:lnTo>
                      <a:pt x="204" y="66"/>
                    </a:lnTo>
                    <a:lnTo>
                      <a:pt x="174" y="108"/>
                    </a:lnTo>
                    <a:lnTo>
                      <a:pt x="168" y="156"/>
                    </a:lnTo>
                    <a:lnTo>
                      <a:pt x="288" y="150"/>
                    </a:lnTo>
                    <a:lnTo>
                      <a:pt x="288" y="174"/>
                    </a:lnTo>
                    <a:lnTo>
                      <a:pt x="306" y="210"/>
                    </a:lnTo>
                    <a:lnTo>
                      <a:pt x="306" y="216"/>
                    </a:lnTo>
                  </a:path>
                </a:pathLst>
              </a:custGeom>
              <a:noFill/>
              <a:ln w="9525">
                <a:solidFill>
                  <a:srgbClr val="000000"/>
                </a:solidFill>
                <a:prstDash val="solid"/>
                <a:round/>
                <a:headEnd/>
                <a:tailEnd/>
              </a:ln>
            </p:spPr>
            <p:txBody>
              <a:bodyPr/>
              <a:lstStyle/>
              <a:p>
                <a:endParaRPr lang="en-US"/>
              </a:p>
            </p:txBody>
          </p:sp>
          <p:sp>
            <p:nvSpPr>
              <p:cNvPr id="365102" name="Freeform 558"/>
              <p:cNvSpPr>
                <a:spLocks noChangeAspect="1"/>
              </p:cNvSpPr>
              <p:nvPr/>
            </p:nvSpPr>
            <p:spPr bwMode="auto">
              <a:xfrm>
                <a:off x="4269" y="1248"/>
                <a:ext cx="228" cy="360"/>
              </a:xfrm>
              <a:custGeom>
                <a:avLst/>
                <a:gdLst/>
                <a:ahLst/>
                <a:cxnLst>
                  <a:cxn ang="0">
                    <a:pos x="66" y="360"/>
                  </a:cxn>
                  <a:cxn ang="0">
                    <a:pos x="60" y="360"/>
                  </a:cxn>
                  <a:cxn ang="0">
                    <a:pos x="42" y="336"/>
                  </a:cxn>
                  <a:cxn ang="0">
                    <a:pos x="0" y="198"/>
                  </a:cxn>
                  <a:cxn ang="0">
                    <a:pos x="18" y="198"/>
                  </a:cxn>
                  <a:cxn ang="0">
                    <a:pos x="12" y="180"/>
                  </a:cxn>
                  <a:cxn ang="0">
                    <a:pos x="24" y="180"/>
                  </a:cxn>
                  <a:cxn ang="0">
                    <a:pos x="18" y="174"/>
                  </a:cxn>
                  <a:cxn ang="0">
                    <a:pos x="30" y="138"/>
                  </a:cxn>
                  <a:cxn ang="0">
                    <a:pos x="30" y="78"/>
                  </a:cxn>
                  <a:cxn ang="0">
                    <a:pos x="54" y="12"/>
                  </a:cxn>
                  <a:cxn ang="0">
                    <a:pos x="66" y="6"/>
                  </a:cxn>
                  <a:cxn ang="0">
                    <a:pos x="78" y="24"/>
                  </a:cxn>
                  <a:cxn ang="0">
                    <a:pos x="108" y="0"/>
                  </a:cxn>
                  <a:cxn ang="0">
                    <a:pos x="138" y="18"/>
                  </a:cxn>
                  <a:cxn ang="0">
                    <a:pos x="168" y="120"/>
                  </a:cxn>
                  <a:cxn ang="0">
                    <a:pos x="186" y="120"/>
                  </a:cxn>
                  <a:cxn ang="0">
                    <a:pos x="192" y="144"/>
                  </a:cxn>
                  <a:cxn ang="0">
                    <a:pos x="216" y="150"/>
                  </a:cxn>
                  <a:cxn ang="0">
                    <a:pos x="216" y="168"/>
                  </a:cxn>
                  <a:cxn ang="0">
                    <a:pos x="228" y="168"/>
                  </a:cxn>
                  <a:cxn ang="0">
                    <a:pos x="222" y="186"/>
                  </a:cxn>
                  <a:cxn ang="0">
                    <a:pos x="192" y="204"/>
                  </a:cxn>
                  <a:cxn ang="0">
                    <a:pos x="180" y="222"/>
                  </a:cxn>
                  <a:cxn ang="0">
                    <a:pos x="174" y="210"/>
                  </a:cxn>
                  <a:cxn ang="0">
                    <a:pos x="162" y="222"/>
                  </a:cxn>
                  <a:cxn ang="0">
                    <a:pos x="156" y="216"/>
                  </a:cxn>
                  <a:cxn ang="0">
                    <a:pos x="156" y="234"/>
                  </a:cxn>
                  <a:cxn ang="0">
                    <a:pos x="144" y="234"/>
                  </a:cxn>
                  <a:cxn ang="0">
                    <a:pos x="150" y="228"/>
                  </a:cxn>
                  <a:cxn ang="0">
                    <a:pos x="138" y="216"/>
                  </a:cxn>
                  <a:cxn ang="0">
                    <a:pos x="126" y="270"/>
                  </a:cxn>
                  <a:cxn ang="0">
                    <a:pos x="120" y="264"/>
                  </a:cxn>
                  <a:cxn ang="0">
                    <a:pos x="114" y="282"/>
                  </a:cxn>
                  <a:cxn ang="0">
                    <a:pos x="102" y="282"/>
                  </a:cxn>
                  <a:cxn ang="0">
                    <a:pos x="102" y="300"/>
                  </a:cxn>
                  <a:cxn ang="0">
                    <a:pos x="96" y="288"/>
                  </a:cxn>
                  <a:cxn ang="0">
                    <a:pos x="84" y="294"/>
                  </a:cxn>
                  <a:cxn ang="0">
                    <a:pos x="66" y="360"/>
                  </a:cxn>
                </a:cxnLst>
                <a:rect l="0" t="0" r="r" b="b"/>
                <a:pathLst>
                  <a:path w="228" h="360">
                    <a:moveTo>
                      <a:pt x="66" y="360"/>
                    </a:moveTo>
                    <a:lnTo>
                      <a:pt x="60" y="360"/>
                    </a:lnTo>
                    <a:lnTo>
                      <a:pt x="42" y="336"/>
                    </a:lnTo>
                    <a:lnTo>
                      <a:pt x="0" y="198"/>
                    </a:lnTo>
                    <a:lnTo>
                      <a:pt x="18" y="198"/>
                    </a:lnTo>
                    <a:lnTo>
                      <a:pt x="12" y="180"/>
                    </a:lnTo>
                    <a:lnTo>
                      <a:pt x="24" y="180"/>
                    </a:lnTo>
                    <a:lnTo>
                      <a:pt x="18" y="174"/>
                    </a:lnTo>
                    <a:lnTo>
                      <a:pt x="30" y="138"/>
                    </a:lnTo>
                    <a:lnTo>
                      <a:pt x="30" y="78"/>
                    </a:lnTo>
                    <a:lnTo>
                      <a:pt x="54" y="12"/>
                    </a:lnTo>
                    <a:lnTo>
                      <a:pt x="66" y="6"/>
                    </a:lnTo>
                    <a:lnTo>
                      <a:pt x="78" y="24"/>
                    </a:lnTo>
                    <a:lnTo>
                      <a:pt x="108" y="0"/>
                    </a:lnTo>
                    <a:lnTo>
                      <a:pt x="138" y="18"/>
                    </a:lnTo>
                    <a:lnTo>
                      <a:pt x="168" y="120"/>
                    </a:lnTo>
                    <a:lnTo>
                      <a:pt x="186" y="120"/>
                    </a:lnTo>
                    <a:lnTo>
                      <a:pt x="192" y="144"/>
                    </a:lnTo>
                    <a:lnTo>
                      <a:pt x="216" y="150"/>
                    </a:lnTo>
                    <a:lnTo>
                      <a:pt x="216" y="168"/>
                    </a:lnTo>
                    <a:lnTo>
                      <a:pt x="228" y="168"/>
                    </a:lnTo>
                    <a:lnTo>
                      <a:pt x="222" y="186"/>
                    </a:lnTo>
                    <a:lnTo>
                      <a:pt x="192" y="204"/>
                    </a:lnTo>
                    <a:lnTo>
                      <a:pt x="180" y="222"/>
                    </a:lnTo>
                    <a:lnTo>
                      <a:pt x="174" y="210"/>
                    </a:lnTo>
                    <a:lnTo>
                      <a:pt x="162" y="222"/>
                    </a:lnTo>
                    <a:lnTo>
                      <a:pt x="156" y="216"/>
                    </a:lnTo>
                    <a:lnTo>
                      <a:pt x="156" y="234"/>
                    </a:lnTo>
                    <a:lnTo>
                      <a:pt x="144" y="234"/>
                    </a:lnTo>
                    <a:lnTo>
                      <a:pt x="150" y="228"/>
                    </a:lnTo>
                    <a:lnTo>
                      <a:pt x="138" y="216"/>
                    </a:lnTo>
                    <a:lnTo>
                      <a:pt x="126" y="270"/>
                    </a:lnTo>
                    <a:lnTo>
                      <a:pt x="120" y="264"/>
                    </a:lnTo>
                    <a:lnTo>
                      <a:pt x="114" y="282"/>
                    </a:lnTo>
                    <a:lnTo>
                      <a:pt x="102" y="282"/>
                    </a:lnTo>
                    <a:lnTo>
                      <a:pt x="102" y="300"/>
                    </a:lnTo>
                    <a:lnTo>
                      <a:pt x="96" y="288"/>
                    </a:lnTo>
                    <a:lnTo>
                      <a:pt x="84" y="294"/>
                    </a:lnTo>
                    <a:lnTo>
                      <a:pt x="66" y="360"/>
                    </a:lnTo>
                    <a:close/>
                  </a:path>
                </a:pathLst>
              </a:custGeom>
              <a:solidFill>
                <a:srgbClr val="FFAA00"/>
              </a:solidFill>
              <a:ln w="9525">
                <a:solidFill>
                  <a:srgbClr val="FFAA00"/>
                </a:solidFill>
                <a:prstDash val="solid"/>
                <a:round/>
                <a:headEnd/>
                <a:tailEnd/>
              </a:ln>
            </p:spPr>
            <p:txBody>
              <a:bodyPr/>
              <a:lstStyle/>
              <a:p>
                <a:endParaRPr lang="en-US"/>
              </a:p>
            </p:txBody>
          </p:sp>
          <p:sp>
            <p:nvSpPr>
              <p:cNvPr id="365103" name="Freeform 559"/>
              <p:cNvSpPr>
                <a:spLocks noChangeAspect="1"/>
              </p:cNvSpPr>
              <p:nvPr/>
            </p:nvSpPr>
            <p:spPr bwMode="auto">
              <a:xfrm>
                <a:off x="4269" y="1248"/>
                <a:ext cx="228" cy="366"/>
              </a:xfrm>
              <a:custGeom>
                <a:avLst/>
                <a:gdLst/>
                <a:ahLst/>
                <a:cxnLst>
                  <a:cxn ang="0">
                    <a:pos x="66" y="360"/>
                  </a:cxn>
                  <a:cxn ang="0">
                    <a:pos x="60" y="360"/>
                  </a:cxn>
                  <a:cxn ang="0">
                    <a:pos x="42" y="336"/>
                  </a:cxn>
                  <a:cxn ang="0">
                    <a:pos x="0" y="198"/>
                  </a:cxn>
                  <a:cxn ang="0">
                    <a:pos x="18" y="198"/>
                  </a:cxn>
                  <a:cxn ang="0">
                    <a:pos x="12" y="180"/>
                  </a:cxn>
                  <a:cxn ang="0">
                    <a:pos x="24" y="180"/>
                  </a:cxn>
                  <a:cxn ang="0">
                    <a:pos x="18" y="174"/>
                  </a:cxn>
                  <a:cxn ang="0">
                    <a:pos x="30" y="138"/>
                  </a:cxn>
                  <a:cxn ang="0">
                    <a:pos x="30" y="78"/>
                  </a:cxn>
                  <a:cxn ang="0">
                    <a:pos x="54" y="12"/>
                  </a:cxn>
                  <a:cxn ang="0">
                    <a:pos x="66" y="6"/>
                  </a:cxn>
                  <a:cxn ang="0">
                    <a:pos x="78" y="24"/>
                  </a:cxn>
                  <a:cxn ang="0">
                    <a:pos x="108" y="0"/>
                  </a:cxn>
                  <a:cxn ang="0">
                    <a:pos x="138" y="18"/>
                  </a:cxn>
                  <a:cxn ang="0">
                    <a:pos x="168" y="120"/>
                  </a:cxn>
                  <a:cxn ang="0">
                    <a:pos x="186" y="120"/>
                  </a:cxn>
                  <a:cxn ang="0">
                    <a:pos x="192" y="144"/>
                  </a:cxn>
                  <a:cxn ang="0">
                    <a:pos x="216" y="150"/>
                  </a:cxn>
                  <a:cxn ang="0">
                    <a:pos x="216" y="168"/>
                  </a:cxn>
                  <a:cxn ang="0">
                    <a:pos x="228" y="168"/>
                  </a:cxn>
                  <a:cxn ang="0">
                    <a:pos x="222" y="186"/>
                  </a:cxn>
                  <a:cxn ang="0">
                    <a:pos x="192" y="204"/>
                  </a:cxn>
                  <a:cxn ang="0">
                    <a:pos x="180" y="222"/>
                  </a:cxn>
                  <a:cxn ang="0">
                    <a:pos x="174" y="210"/>
                  </a:cxn>
                  <a:cxn ang="0">
                    <a:pos x="162" y="222"/>
                  </a:cxn>
                  <a:cxn ang="0">
                    <a:pos x="156" y="216"/>
                  </a:cxn>
                  <a:cxn ang="0">
                    <a:pos x="156" y="234"/>
                  </a:cxn>
                  <a:cxn ang="0">
                    <a:pos x="144" y="234"/>
                  </a:cxn>
                  <a:cxn ang="0">
                    <a:pos x="150" y="228"/>
                  </a:cxn>
                  <a:cxn ang="0">
                    <a:pos x="138" y="216"/>
                  </a:cxn>
                  <a:cxn ang="0">
                    <a:pos x="126" y="270"/>
                  </a:cxn>
                  <a:cxn ang="0">
                    <a:pos x="120" y="264"/>
                  </a:cxn>
                  <a:cxn ang="0">
                    <a:pos x="114" y="282"/>
                  </a:cxn>
                  <a:cxn ang="0">
                    <a:pos x="102" y="282"/>
                  </a:cxn>
                  <a:cxn ang="0">
                    <a:pos x="102" y="300"/>
                  </a:cxn>
                  <a:cxn ang="0">
                    <a:pos x="96" y="288"/>
                  </a:cxn>
                  <a:cxn ang="0">
                    <a:pos x="84" y="294"/>
                  </a:cxn>
                  <a:cxn ang="0">
                    <a:pos x="66" y="360"/>
                  </a:cxn>
                  <a:cxn ang="0">
                    <a:pos x="66" y="366"/>
                  </a:cxn>
                </a:cxnLst>
                <a:rect l="0" t="0" r="r" b="b"/>
                <a:pathLst>
                  <a:path w="228" h="366">
                    <a:moveTo>
                      <a:pt x="66" y="360"/>
                    </a:moveTo>
                    <a:lnTo>
                      <a:pt x="60" y="360"/>
                    </a:lnTo>
                    <a:lnTo>
                      <a:pt x="42" y="336"/>
                    </a:lnTo>
                    <a:lnTo>
                      <a:pt x="0" y="198"/>
                    </a:lnTo>
                    <a:lnTo>
                      <a:pt x="18" y="198"/>
                    </a:lnTo>
                    <a:lnTo>
                      <a:pt x="12" y="180"/>
                    </a:lnTo>
                    <a:lnTo>
                      <a:pt x="24" y="180"/>
                    </a:lnTo>
                    <a:lnTo>
                      <a:pt x="18" y="174"/>
                    </a:lnTo>
                    <a:lnTo>
                      <a:pt x="30" y="138"/>
                    </a:lnTo>
                    <a:lnTo>
                      <a:pt x="30" y="78"/>
                    </a:lnTo>
                    <a:lnTo>
                      <a:pt x="54" y="12"/>
                    </a:lnTo>
                    <a:lnTo>
                      <a:pt x="66" y="6"/>
                    </a:lnTo>
                    <a:lnTo>
                      <a:pt x="78" y="24"/>
                    </a:lnTo>
                    <a:lnTo>
                      <a:pt x="108" y="0"/>
                    </a:lnTo>
                    <a:lnTo>
                      <a:pt x="138" y="18"/>
                    </a:lnTo>
                    <a:lnTo>
                      <a:pt x="168" y="120"/>
                    </a:lnTo>
                    <a:lnTo>
                      <a:pt x="186" y="120"/>
                    </a:lnTo>
                    <a:lnTo>
                      <a:pt x="192" y="144"/>
                    </a:lnTo>
                    <a:lnTo>
                      <a:pt x="216" y="150"/>
                    </a:lnTo>
                    <a:lnTo>
                      <a:pt x="216" y="168"/>
                    </a:lnTo>
                    <a:lnTo>
                      <a:pt x="228" y="168"/>
                    </a:lnTo>
                    <a:lnTo>
                      <a:pt x="222" y="186"/>
                    </a:lnTo>
                    <a:lnTo>
                      <a:pt x="192" y="204"/>
                    </a:lnTo>
                    <a:lnTo>
                      <a:pt x="180" y="222"/>
                    </a:lnTo>
                    <a:lnTo>
                      <a:pt x="174" y="210"/>
                    </a:lnTo>
                    <a:lnTo>
                      <a:pt x="162" y="222"/>
                    </a:lnTo>
                    <a:lnTo>
                      <a:pt x="156" y="216"/>
                    </a:lnTo>
                    <a:lnTo>
                      <a:pt x="156" y="234"/>
                    </a:lnTo>
                    <a:lnTo>
                      <a:pt x="144" y="234"/>
                    </a:lnTo>
                    <a:lnTo>
                      <a:pt x="150" y="228"/>
                    </a:lnTo>
                    <a:lnTo>
                      <a:pt x="138" y="216"/>
                    </a:lnTo>
                    <a:lnTo>
                      <a:pt x="126" y="270"/>
                    </a:lnTo>
                    <a:lnTo>
                      <a:pt x="120" y="264"/>
                    </a:lnTo>
                    <a:lnTo>
                      <a:pt x="114" y="282"/>
                    </a:lnTo>
                    <a:lnTo>
                      <a:pt x="102" y="282"/>
                    </a:lnTo>
                    <a:lnTo>
                      <a:pt x="102" y="300"/>
                    </a:lnTo>
                    <a:lnTo>
                      <a:pt x="96" y="288"/>
                    </a:lnTo>
                    <a:lnTo>
                      <a:pt x="84" y="294"/>
                    </a:lnTo>
                    <a:lnTo>
                      <a:pt x="66" y="360"/>
                    </a:lnTo>
                    <a:lnTo>
                      <a:pt x="66" y="366"/>
                    </a:lnTo>
                  </a:path>
                </a:pathLst>
              </a:custGeom>
              <a:noFill/>
              <a:ln w="9525">
                <a:solidFill>
                  <a:srgbClr val="000000"/>
                </a:solidFill>
                <a:prstDash val="solid"/>
                <a:round/>
                <a:headEnd/>
                <a:tailEnd/>
              </a:ln>
            </p:spPr>
            <p:txBody>
              <a:bodyPr/>
              <a:lstStyle/>
              <a:p>
                <a:endParaRPr lang="en-US"/>
              </a:p>
            </p:txBody>
          </p:sp>
          <p:sp>
            <p:nvSpPr>
              <p:cNvPr id="365104" name="Freeform 560"/>
              <p:cNvSpPr>
                <a:spLocks noChangeAspect="1"/>
              </p:cNvSpPr>
              <p:nvPr/>
            </p:nvSpPr>
            <p:spPr bwMode="auto">
              <a:xfrm>
                <a:off x="3891" y="1932"/>
                <a:ext cx="282" cy="138"/>
              </a:xfrm>
              <a:custGeom>
                <a:avLst/>
                <a:gdLst/>
                <a:ahLst/>
                <a:cxnLst>
                  <a:cxn ang="0">
                    <a:pos x="216" y="0"/>
                  </a:cxn>
                  <a:cxn ang="0">
                    <a:pos x="246" y="96"/>
                  </a:cxn>
                  <a:cxn ang="0">
                    <a:pos x="282" y="84"/>
                  </a:cxn>
                  <a:cxn ang="0">
                    <a:pos x="282" y="120"/>
                  </a:cxn>
                  <a:cxn ang="0">
                    <a:pos x="276" y="120"/>
                  </a:cxn>
                  <a:cxn ang="0">
                    <a:pos x="276" y="102"/>
                  </a:cxn>
                  <a:cxn ang="0">
                    <a:pos x="270" y="120"/>
                  </a:cxn>
                  <a:cxn ang="0">
                    <a:pos x="258" y="126"/>
                  </a:cxn>
                  <a:cxn ang="0">
                    <a:pos x="258" y="132"/>
                  </a:cxn>
                  <a:cxn ang="0">
                    <a:pos x="246" y="138"/>
                  </a:cxn>
                  <a:cxn ang="0">
                    <a:pos x="234" y="108"/>
                  </a:cxn>
                  <a:cxn ang="0">
                    <a:pos x="228" y="114"/>
                  </a:cxn>
                  <a:cxn ang="0">
                    <a:pos x="210" y="102"/>
                  </a:cxn>
                  <a:cxn ang="0">
                    <a:pos x="216" y="96"/>
                  </a:cxn>
                  <a:cxn ang="0">
                    <a:pos x="210" y="90"/>
                  </a:cxn>
                  <a:cxn ang="0">
                    <a:pos x="222" y="90"/>
                  </a:cxn>
                  <a:cxn ang="0">
                    <a:pos x="216" y="78"/>
                  </a:cxn>
                  <a:cxn ang="0">
                    <a:pos x="204" y="78"/>
                  </a:cxn>
                  <a:cxn ang="0">
                    <a:pos x="210" y="72"/>
                  </a:cxn>
                  <a:cxn ang="0">
                    <a:pos x="210" y="48"/>
                  </a:cxn>
                  <a:cxn ang="0">
                    <a:pos x="198" y="48"/>
                  </a:cxn>
                  <a:cxn ang="0">
                    <a:pos x="216" y="18"/>
                  </a:cxn>
                  <a:cxn ang="0">
                    <a:pos x="210" y="12"/>
                  </a:cxn>
                  <a:cxn ang="0">
                    <a:pos x="186" y="48"/>
                  </a:cxn>
                  <a:cxn ang="0">
                    <a:pos x="180" y="42"/>
                  </a:cxn>
                  <a:cxn ang="0">
                    <a:pos x="192" y="54"/>
                  </a:cxn>
                  <a:cxn ang="0">
                    <a:pos x="186" y="84"/>
                  </a:cxn>
                  <a:cxn ang="0">
                    <a:pos x="204" y="108"/>
                  </a:cxn>
                  <a:cxn ang="0">
                    <a:pos x="186" y="108"/>
                  </a:cxn>
                  <a:cxn ang="0">
                    <a:pos x="204" y="114"/>
                  </a:cxn>
                  <a:cxn ang="0">
                    <a:pos x="216" y="132"/>
                  </a:cxn>
                  <a:cxn ang="0">
                    <a:pos x="162" y="114"/>
                  </a:cxn>
                  <a:cxn ang="0">
                    <a:pos x="156" y="126"/>
                  </a:cxn>
                  <a:cxn ang="0">
                    <a:pos x="150" y="114"/>
                  </a:cxn>
                  <a:cxn ang="0">
                    <a:pos x="162" y="84"/>
                  </a:cxn>
                  <a:cxn ang="0">
                    <a:pos x="162" y="78"/>
                  </a:cxn>
                  <a:cxn ang="0">
                    <a:pos x="150" y="72"/>
                  </a:cxn>
                  <a:cxn ang="0">
                    <a:pos x="114" y="54"/>
                  </a:cxn>
                  <a:cxn ang="0">
                    <a:pos x="102" y="30"/>
                  </a:cxn>
                  <a:cxn ang="0">
                    <a:pos x="78" y="30"/>
                  </a:cxn>
                  <a:cxn ang="0">
                    <a:pos x="66" y="48"/>
                  </a:cxn>
                  <a:cxn ang="0">
                    <a:pos x="48" y="42"/>
                  </a:cxn>
                  <a:cxn ang="0">
                    <a:pos x="12" y="78"/>
                  </a:cxn>
                  <a:cxn ang="0">
                    <a:pos x="0" y="42"/>
                  </a:cxn>
                  <a:cxn ang="0">
                    <a:pos x="198" y="0"/>
                  </a:cxn>
                  <a:cxn ang="0">
                    <a:pos x="216" y="0"/>
                  </a:cxn>
                </a:cxnLst>
                <a:rect l="0" t="0" r="r" b="b"/>
                <a:pathLst>
                  <a:path w="282" h="138">
                    <a:moveTo>
                      <a:pt x="216" y="0"/>
                    </a:moveTo>
                    <a:lnTo>
                      <a:pt x="246" y="96"/>
                    </a:lnTo>
                    <a:lnTo>
                      <a:pt x="282" y="84"/>
                    </a:lnTo>
                    <a:lnTo>
                      <a:pt x="282" y="120"/>
                    </a:lnTo>
                    <a:lnTo>
                      <a:pt x="276" y="120"/>
                    </a:lnTo>
                    <a:lnTo>
                      <a:pt x="276" y="102"/>
                    </a:lnTo>
                    <a:lnTo>
                      <a:pt x="270" y="120"/>
                    </a:lnTo>
                    <a:lnTo>
                      <a:pt x="258" y="126"/>
                    </a:lnTo>
                    <a:lnTo>
                      <a:pt x="258" y="132"/>
                    </a:lnTo>
                    <a:lnTo>
                      <a:pt x="246" y="138"/>
                    </a:lnTo>
                    <a:lnTo>
                      <a:pt x="234" y="108"/>
                    </a:lnTo>
                    <a:lnTo>
                      <a:pt x="228" y="114"/>
                    </a:lnTo>
                    <a:lnTo>
                      <a:pt x="210" y="102"/>
                    </a:lnTo>
                    <a:lnTo>
                      <a:pt x="216" y="96"/>
                    </a:lnTo>
                    <a:lnTo>
                      <a:pt x="210" y="90"/>
                    </a:lnTo>
                    <a:lnTo>
                      <a:pt x="222" y="90"/>
                    </a:lnTo>
                    <a:lnTo>
                      <a:pt x="216" y="78"/>
                    </a:lnTo>
                    <a:lnTo>
                      <a:pt x="204" y="78"/>
                    </a:lnTo>
                    <a:lnTo>
                      <a:pt x="210" y="72"/>
                    </a:lnTo>
                    <a:lnTo>
                      <a:pt x="210" y="48"/>
                    </a:lnTo>
                    <a:lnTo>
                      <a:pt x="198" y="48"/>
                    </a:lnTo>
                    <a:lnTo>
                      <a:pt x="216" y="18"/>
                    </a:lnTo>
                    <a:lnTo>
                      <a:pt x="210" y="12"/>
                    </a:lnTo>
                    <a:lnTo>
                      <a:pt x="186" y="48"/>
                    </a:lnTo>
                    <a:lnTo>
                      <a:pt x="180" y="42"/>
                    </a:lnTo>
                    <a:lnTo>
                      <a:pt x="192" y="54"/>
                    </a:lnTo>
                    <a:lnTo>
                      <a:pt x="186" y="84"/>
                    </a:lnTo>
                    <a:lnTo>
                      <a:pt x="204" y="108"/>
                    </a:lnTo>
                    <a:lnTo>
                      <a:pt x="186" y="108"/>
                    </a:lnTo>
                    <a:lnTo>
                      <a:pt x="204" y="114"/>
                    </a:lnTo>
                    <a:lnTo>
                      <a:pt x="216" y="132"/>
                    </a:lnTo>
                    <a:lnTo>
                      <a:pt x="162" y="114"/>
                    </a:lnTo>
                    <a:lnTo>
                      <a:pt x="156" y="126"/>
                    </a:lnTo>
                    <a:lnTo>
                      <a:pt x="150" y="114"/>
                    </a:lnTo>
                    <a:lnTo>
                      <a:pt x="162" y="84"/>
                    </a:lnTo>
                    <a:lnTo>
                      <a:pt x="162" y="78"/>
                    </a:lnTo>
                    <a:lnTo>
                      <a:pt x="150" y="72"/>
                    </a:lnTo>
                    <a:lnTo>
                      <a:pt x="114" y="54"/>
                    </a:lnTo>
                    <a:lnTo>
                      <a:pt x="102" y="30"/>
                    </a:lnTo>
                    <a:lnTo>
                      <a:pt x="78" y="30"/>
                    </a:lnTo>
                    <a:lnTo>
                      <a:pt x="66" y="48"/>
                    </a:lnTo>
                    <a:lnTo>
                      <a:pt x="48" y="42"/>
                    </a:lnTo>
                    <a:lnTo>
                      <a:pt x="12" y="78"/>
                    </a:lnTo>
                    <a:lnTo>
                      <a:pt x="0" y="42"/>
                    </a:lnTo>
                    <a:lnTo>
                      <a:pt x="198" y="0"/>
                    </a:lnTo>
                    <a:lnTo>
                      <a:pt x="216" y="0"/>
                    </a:lnTo>
                    <a:close/>
                  </a:path>
                </a:pathLst>
              </a:custGeom>
              <a:solidFill>
                <a:srgbClr val="FF8C00"/>
              </a:solidFill>
              <a:ln w="9525">
                <a:solidFill>
                  <a:srgbClr val="FF8C00"/>
                </a:solidFill>
                <a:prstDash val="solid"/>
                <a:round/>
                <a:headEnd/>
                <a:tailEnd/>
              </a:ln>
            </p:spPr>
            <p:txBody>
              <a:bodyPr/>
              <a:lstStyle/>
              <a:p>
                <a:endParaRPr lang="en-US"/>
              </a:p>
            </p:txBody>
          </p:sp>
          <p:sp>
            <p:nvSpPr>
              <p:cNvPr id="365105" name="Freeform 561"/>
              <p:cNvSpPr>
                <a:spLocks noChangeAspect="1"/>
              </p:cNvSpPr>
              <p:nvPr/>
            </p:nvSpPr>
            <p:spPr bwMode="auto">
              <a:xfrm>
                <a:off x="3891" y="1932"/>
                <a:ext cx="282" cy="138"/>
              </a:xfrm>
              <a:custGeom>
                <a:avLst/>
                <a:gdLst/>
                <a:ahLst/>
                <a:cxnLst>
                  <a:cxn ang="0">
                    <a:pos x="216" y="0"/>
                  </a:cxn>
                  <a:cxn ang="0">
                    <a:pos x="246" y="96"/>
                  </a:cxn>
                  <a:cxn ang="0">
                    <a:pos x="282" y="84"/>
                  </a:cxn>
                  <a:cxn ang="0">
                    <a:pos x="282" y="120"/>
                  </a:cxn>
                  <a:cxn ang="0">
                    <a:pos x="276" y="120"/>
                  </a:cxn>
                  <a:cxn ang="0">
                    <a:pos x="276" y="102"/>
                  </a:cxn>
                  <a:cxn ang="0">
                    <a:pos x="270" y="120"/>
                  </a:cxn>
                  <a:cxn ang="0">
                    <a:pos x="258" y="126"/>
                  </a:cxn>
                  <a:cxn ang="0">
                    <a:pos x="258" y="132"/>
                  </a:cxn>
                  <a:cxn ang="0">
                    <a:pos x="246" y="138"/>
                  </a:cxn>
                  <a:cxn ang="0">
                    <a:pos x="234" y="108"/>
                  </a:cxn>
                  <a:cxn ang="0">
                    <a:pos x="228" y="114"/>
                  </a:cxn>
                  <a:cxn ang="0">
                    <a:pos x="210" y="102"/>
                  </a:cxn>
                  <a:cxn ang="0">
                    <a:pos x="216" y="96"/>
                  </a:cxn>
                  <a:cxn ang="0">
                    <a:pos x="210" y="90"/>
                  </a:cxn>
                  <a:cxn ang="0">
                    <a:pos x="222" y="90"/>
                  </a:cxn>
                  <a:cxn ang="0">
                    <a:pos x="216" y="78"/>
                  </a:cxn>
                  <a:cxn ang="0">
                    <a:pos x="204" y="78"/>
                  </a:cxn>
                  <a:cxn ang="0">
                    <a:pos x="210" y="72"/>
                  </a:cxn>
                  <a:cxn ang="0">
                    <a:pos x="210" y="48"/>
                  </a:cxn>
                  <a:cxn ang="0">
                    <a:pos x="198" y="48"/>
                  </a:cxn>
                  <a:cxn ang="0">
                    <a:pos x="216" y="18"/>
                  </a:cxn>
                  <a:cxn ang="0">
                    <a:pos x="210" y="12"/>
                  </a:cxn>
                  <a:cxn ang="0">
                    <a:pos x="186" y="48"/>
                  </a:cxn>
                  <a:cxn ang="0">
                    <a:pos x="180" y="42"/>
                  </a:cxn>
                  <a:cxn ang="0">
                    <a:pos x="192" y="54"/>
                  </a:cxn>
                  <a:cxn ang="0">
                    <a:pos x="186" y="84"/>
                  </a:cxn>
                  <a:cxn ang="0">
                    <a:pos x="204" y="108"/>
                  </a:cxn>
                  <a:cxn ang="0">
                    <a:pos x="186" y="108"/>
                  </a:cxn>
                  <a:cxn ang="0">
                    <a:pos x="204" y="114"/>
                  </a:cxn>
                  <a:cxn ang="0">
                    <a:pos x="216" y="132"/>
                  </a:cxn>
                  <a:cxn ang="0">
                    <a:pos x="162" y="114"/>
                  </a:cxn>
                  <a:cxn ang="0">
                    <a:pos x="156" y="126"/>
                  </a:cxn>
                  <a:cxn ang="0">
                    <a:pos x="150" y="114"/>
                  </a:cxn>
                  <a:cxn ang="0">
                    <a:pos x="162" y="84"/>
                  </a:cxn>
                  <a:cxn ang="0">
                    <a:pos x="162" y="78"/>
                  </a:cxn>
                  <a:cxn ang="0">
                    <a:pos x="150" y="72"/>
                  </a:cxn>
                  <a:cxn ang="0">
                    <a:pos x="114" y="54"/>
                  </a:cxn>
                  <a:cxn ang="0">
                    <a:pos x="102" y="30"/>
                  </a:cxn>
                  <a:cxn ang="0">
                    <a:pos x="78" y="30"/>
                  </a:cxn>
                  <a:cxn ang="0">
                    <a:pos x="66" y="48"/>
                  </a:cxn>
                  <a:cxn ang="0">
                    <a:pos x="48" y="42"/>
                  </a:cxn>
                  <a:cxn ang="0">
                    <a:pos x="12" y="78"/>
                  </a:cxn>
                  <a:cxn ang="0">
                    <a:pos x="0" y="42"/>
                  </a:cxn>
                  <a:cxn ang="0">
                    <a:pos x="198" y="0"/>
                  </a:cxn>
                  <a:cxn ang="0">
                    <a:pos x="216" y="0"/>
                  </a:cxn>
                  <a:cxn ang="0">
                    <a:pos x="216" y="6"/>
                  </a:cxn>
                </a:cxnLst>
                <a:rect l="0" t="0" r="r" b="b"/>
                <a:pathLst>
                  <a:path w="282" h="138">
                    <a:moveTo>
                      <a:pt x="216" y="0"/>
                    </a:moveTo>
                    <a:lnTo>
                      <a:pt x="246" y="96"/>
                    </a:lnTo>
                    <a:lnTo>
                      <a:pt x="282" y="84"/>
                    </a:lnTo>
                    <a:lnTo>
                      <a:pt x="282" y="120"/>
                    </a:lnTo>
                    <a:lnTo>
                      <a:pt x="276" y="120"/>
                    </a:lnTo>
                    <a:lnTo>
                      <a:pt x="276" y="102"/>
                    </a:lnTo>
                    <a:lnTo>
                      <a:pt x="270" y="120"/>
                    </a:lnTo>
                    <a:lnTo>
                      <a:pt x="258" y="126"/>
                    </a:lnTo>
                    <a:lnTo>
                      <a:pt x="258" y="132"/>
                    </a:lnTo>
                    <a:lnTo>
                      <a:pt x="246" y="138"/>
                    </a:lnTo>
                    <a:lnTo>
                      <a:pt x="234" y="108"/>
                    </a:lnTo>
                    <a:lnTo>
                      <a:pt x="228" y="114"/>
                    </a:lnTo>
                    <a:lnTo>
                      <a:pt x="210" y="102"/>
                    </a:lnTo>
                    <a:lnTo>
                      <a:pt x="216" y="96"/>
                    </a:lnTo>
                    <a:lnTo>
                      <a:pt x="210" y="90"/>
                    </a:lnTo>
                    <a:lnTo>
                      <a:pt x="222" y="90"/>
                    </a:lnTo>
                    <a:lnTo>
                      <a:pt x="216" y="78"/>
                    </a:lnTo>
                    <a:lnTo>
                      <a:pt x="204" y="78"/>
                    </a:lnTo>
                    <a:lnTo>
                      <a:pt x="210" y="72"/>
                    </a:lnTo>
                    <a:lnTo>
                      <a:pt x="210" y="48"/>
                    </a:lnTo>
                    <a:lnTo>
                      <a:pt x="198" y="48"/>
                    </a:lnTo>
                    <a:lnTo>
                      <a:pt x="216" y="18"/>
                    </a:lnTo>
                    <a:lnTo>
                      <a:pt x="210" y="12"/>
                    </a:lnTo>
                    <a:lnTo>
                      <a:pt x="186" y="48"/>
                    </a:lnTo>
                    <a:lnTo>
                      <a:pt x="180" y="42"/>
                    </a:lnTo>
                    <a:lnTo>
                      <a:pt x="192" y="54"/>
                    </a:lnTo>
                    <a:lnTo>
                      <a:pt x="186" y="84"/>
                    </a:lnTo>
                    <a:lnTo>
                      <a:pt x="204" y="108"/>
                    </a:lnTo>
                    <a:lnTo>
                      <a:pt x="186" y="108"/>
                    </a:lnTo>
                    <a:lnTo>
                      <a:pt x="204" y="114"/>
                    </a:lnTo>
                    <a:lnTo>
                      <a:pt x="216" y="132"/>
                    </a:lnTo>
                    <a:lnTo>
                      <a:pt x="162" y="114"/>
                    </a:lnTo>
                    <a:lnTo>
                      <a:pt x="156" y="126"/>
                    </a:lnTo>
                    <a:lnTo>
                      <a:pt x="150" y="114"/>
                    </a:lnTo>
                    <a:lnTo>
                      <a:pt x="162" y="84"/>
                    </a:lnTo>
                    <a:lnTo>
                      <a:pt x="162" y="78"/>
                    </a:lnTo>
                    <a:lnTo>
                      <a:pt x="150" y="72"/>
                    </a:lnTo>
                    <a:lnTo>
                      <a:pt x="114" y="54"/>
                    </a:lnTo>
                    <a:lnTo>
                      <a:pt x="102" y="30"/>
                    </a:lnTo>
                    <a:lnTo>
                      <a:pt x="78" y="30"/>
                    </a:lnTo>
                    <a:lnTo>
                      <a:pt x="66" y="48"/>
                    </a:lnTo>
                    <a:lnTo>
                      <a:pt x="48" y="42"/>
                    </a:lnTo>
                    <a:lnTo>
                      <a:pt x="12" y="78"/>
                    </a:lnTo>
                    <a:lnTo>
                      <a:pt x="0" y="42"/>
                    </a:lnTo>
                    <a:lnTo>
                      <a:pt x="198" y="0"/>
                    </a:lnTo>
                    <a:lnTo>
                      <a:pt x="216" y="0"/>
                    </a:lnTo>
                    <a:lnTo>
                      <a:pt x="216" y="6"/>
                    </a:lnTo>
                  </a:path>
                </a:pathLst>
              </a:custGeom>
              <a:noFill/>
              <a:ln w="9525">
                <a:solidFill>
                  <a:srgbClr val="000000"/>
                </a:solidFill>
                <a:prstDash val="solid"/>
                <a:round/>
                <a:headEnd/>
                <a:tailEnd/>
              </a:ln>
            </p:spPr>
            <p:txBody>
              <a:bodyPr/>
              <a:lstStyle/>
              <a:p>
                <a:endParaRPr lang="en-US"/>
              </a:p>
            </p:txBody>
          </p:sp>
          <p:sp>
            <p:nvSpPr>
              <p:cNvPr id="365106" name="Freeform 562"/>
              <p:cNvSpPr>
                <a:spLocks noChangeAspect="1"/>
              </p:cNvSpPr>
              <p:nvPr/>
            </p:nvSpPr>
            <p:spPr bwMode="auto">
              <a:xfrm>
                <a:off x="4203" y="1626"/>
                <a:ext cx="204" cy="102"/>
              </a:xfrm>
              <a:custGeom>
                <a:avLst/>
                <a:gdLst/>
                <a:ahLst/>
                <a:cxnLst>
                  <a:cxn ang="0">
                    <a:pos x="42" y="30"/>
                  </a:cxn>
                  <a:cxn ang="0">
                    <a:pos x="108" y="18"/>
                  </a:cxn>
                  <a:cxn ang="0">
                    <a:pos x="132" y="0"/>
                  </a:cxn>
                  <a:cxn ang="0">
                    <a:pos x="144" y="18"/>
                  </a:cxn>
                  <a:cxn ang="0">
                    <a:pos x="132" y="42"/>
                  </a:cxn>
                  <a:cxn ang="0">
                    <a:pos x="150" y="48"/>
                  </a:cxn>
                  <a:cxn ang="0">
                    <a:pos x="174" y="78"/>
                  </a:cxn>
                  <a:cxn ang="0">
                    <a:pos x="198" y="66"/>
                  </a:cxn>
                  <a:cxn ang="0">
                    <a:pos x="180" y="48"/>
                  </a:cxn>
                  <a:cxn ang="0">
                    <a:pos x="186" y="48"/>
                  </a:cxn>
                  <a:cxn ang="0">
                    <a:pos x="204" y="78"/>
                  </a:cxn>
                  <a:cxn ang="0">
                    <a:pos x="168" y="96"/>
                  </a:cxn>
                  <a:cxn ang="0">
                    <a:pos x="162" y="78"/>
                  </a:cxn>
                  <a:cxn ang="0">
                    <a:pos x="144" y="102"/>
                  </a:cxn>
                  <a:cxn ang="0">
                    <a:pos x="138" y="96"/>
                  </a:cxn>
                  <a:cxn ang="0">
                    <a:pos x="114" y="72"/>
                  </a:cxn>
                  <a:cxn ang="0">
                    <a:pos x="96" y="78"/>
                  </a:cxn>
                  <a:cxn ang="0">
                    <a:pos x="90" y="72"/>
                  </a:cxn>
                  <a:cxn ang="0">
                    <a:pos x="0" y="96"/>
                  </a:cxn>
                  <a:cxn ang="0">
                    <a:pos x="0" y="42"/>
                  </a:cxn>
                  <a:cxn ang="0">
                    <a:pos x="18" y="36"/>
                  </a:cxn>
                  <a:cxn ang="0">
                    <a:pos x="42" y="30"/>
                  </a:cxn>
                </a:cxnLst>
                <a:rect l="0" t="0" r="r" b="b"/>
                <a:pathLst>
                  <a:path w="204" h="102">
                    <a:moveTo>
                      <a:pt x="42" y="30"/>
                    </a:moveTo>
                    <a:lnTo>
                      <a:pt x="108" y="18"/>
                    </a:lnTo>
                    <a:lnTo>
                      <a:pt x="132" y="0"/>
                    </a:lnTo>
                    <a:lnTo>
                      <a:pt x="144" y="18"/>
                    </a:lnTo>
                    <a:lnTo>
                      <a:pt x="132" y="42"/>
                    </a:lnTo>
                    <a:lnTo>
                      <a:pt x="150" y="48"/>
                    </a:lnTo>
                    <a:lnTo>
                      <a:pt x="174" y="78"/>
                    </a:lnTo>
                    <a:lnTo>
                      <a:pt x="198" y="66"/>
                    </a:lnTo>
                    <a:lnTo>
                      <a:pt x="180" y="48"/>
                    </a:lnTo>
                    <a:lnTo>
                      <a:pt x="186" y="48"/>
                    </a:lnTo>
                    <a:lnTo>
                      <a:pt x="204" y="78"/>
                    </a:lnTo>
                    <a:lnTo>
                      <a:pt x="168" y="96"/>
                    </a:lnTo>
                    <a:lnTo>
                      <a:pt x="162" y="78"/>
                    </a:lnTo>
                    <a:lnTo>
                      <a:pt x="144" y="102"/>
                    </a:lnTo>
                    <a:lnTo>
                      <a:pt x="138" y="96"/>
                    </a:lnTo>
                    <a:lnTo>
                      <a:pt x="114" y="72"/>
                    </a:lnTo>
                    <a:lnTo>
                      <a:pt x="96" y="78"/>
                    </a:lnTo>
                    <a:lnTo>
                      <a:pt x="90" y="72"/>
                    </a:lnTo>
                    <a:lnTo>
                      <a:pt x="0" y="96"/>
                    </a:lnTo>
                    <a:lnTo>
                      <a:pt x="0" y="42"/>
                    </a:lnTo>
                    <a:lnTo>
                      <a:pt x="18" y="36"/>
                    </a:lnTo>
                    <a:lnTo>
                      <a:pt x="42" y="30"/>
                    </a:lnTo>
                    <a:close/>
                  </a:path>
                </a:pathLst>
              </a:custGeom>
              <a:solidFill>
                <a:srgbClr val="FFAA00"/>
              </a:solidFill>
              <a:ln w="9525">
                <a:solidFill>
                  <a:srgbClr val="FFAA00"/>
                </a:solidFill>
                <a:prstDash val="solid"/>
                <a:round/>
                <a:headEnd/>
                <a:tailEnd/>
              </a:ln>
            </p:spPr>
            <p:txBody>
              <a:bodyPr/>
              <a:lstStyle/>
              <a:p>
                <a:endParaRPr lang="en-US"/>
              </a:p>
            </p:txBody>
          </p:sp>
          <p:sp>
            <p:nvSpPr>
              <p:cNvPr id="365107" name="Freeform 563"/>
              <p:cNvSpPr>
                <a:spLocks noChangeAspect="1"/>
              </p:cNvSpPr>
              <p:nvPr/>
            </p:nvSpPr>
            <p:spPr bwMode="auto">
              <a:xfrm>
                <a:off x="4203" y="1626"/>
                <a:ext cx="204" cy="102"/>
              </a:xfrm>
              <a:custGeom>
                <a:avLst/>
                <a:gdLst/>
                <a:ahLst/>
                <a:cxnLst>
                  <a:cxn ang="0">
                    <a:pos x="42" y="30"/>
                  </a:cxn>
                  <a:cxn ang="0">
                    <a:pos x="108" y="18"/>
                  </a:cxn>
                  <a:cxn ang="0">
                    <a:pos x="132" y="0"/>
                  </a:cxn>
                  <a:cxn ang="0">
                    <a:pos x="144" y="18"/>
                  </a:cxn>
                  <a:cxn ang="0">
                    <a:pos x="132" y="42"/>
                  </a:cxn>
                  <a:cxn ang="0">
                    <a:pos x="150" y="48"/>
                  </a:cxn>
                  <a:cxn ang="0">
                    <a:pos x="174" y="78"/>
                  </a:cxn>
                  <a:cxn ang="0">
                    <a:pos x="198" y="66"/>
                  </a:cxn>
                  <a:cxn ang="0">
                    <a:pos x="180" y="48"/>
                  </a:cxn>
                  <a:cxn ang="0">
                    <a:pos x="186" y="48"/>
                  </a:cxn>
                  <a:cxn ang="0">
                    <a:pos x="204" y="78"/>
                  </a:cxn>
                  <a:cxn ang="0">
                    <a:pos x="168" y="96"/>
                  </a:cxn>
                  <a:cxn ang="0">
                    <a:pos x="162" y="78"/>
                  </a:cxn>
                  <a:cxn ang="0">
                    <a:pos x="144" y="102"/>
                  </a:cxn>
                  <a:cxn ang="0">
                    <a:pos x="138" y="96"/>
                  </a:cxn>
                  <a:cxn ang="0">
                    <a:pos x="114" y="72"/>
                  </a:cxn>
                  <a:cxn ang="0">
                    <a:pos x="96" y="78"/>
                  </a:cxn>
                  <a:cxn ang="0">
                    <a:pos x="90" y="72"/>
                  </a:cxn>
                  <a:cxn ang="0">
                    <a:pos x="0" y="96"/>
                  </a:cxn>
                  <a:cxn ang="0">
                    <a:pos x="0" y="42"/>
                  </a:cxn>
                  <a:cxn ang="0">
                    <a:pos x="18" y="36"/>
                  </a:cxn>
                  <a:cxn ang="0">
                    <a:pos x="42" y="30"/>
                  </a:cxn>
                  <a:cxn ang="0">
                    <a:pos x="42" y="36"/>
                  </a:cxn>
                </a:cxnLst>
                <a:rect l="0" t="0" r="r" b="b"/>
                <a:pathLst>
                  <a:path w="204" h="102">
                    <a:moveTo>
                      <a:pt x="42" y="30"/>
                    </a:moveTo>
                    <a:lnTo>
                      <a:pt x="108" y="18"/>
                    </a:lnTo>
                    <a:lnTo>
                      <a:pt x="132" y="0"/>
                    </a:lnTo>
                    <a:lnTo>
                      <a:pt x="144" y="18"/>
                    </a:lnTo>
                    <a:lnTo>
                      <a:pt x="132" y="42"/>
                    </a:lnTo>
                    <a:lnTo>
                      <a:pt x="150" y="48"/>
                    </a:lnTo>
                    <a:lnTo>
                      <a:pt x="174" y="78"/>
                    </a:lnTo>
                    <a:lnTo>
                      <a:pt x="198" y="66"/>
                    </a:lnTo>
                    <a:lnTo>
                      <a:pt x="180" y="48"/>
                    </a:lnTo>
                    <a:lnTo>
                      <a:pt x="186" y="48"/>
                    </a:lnTo>
                    <a:lnTo>
                      <a:pt x="204" y="78"/>
                    </a:lnTo>
                    <a:lnTo>
                      <a:pt x="168" y="96"/>
                    </a:lnTo>
                    <a:lnTo>
                      <a:pt x="162" y="78"/>
                    </a:lnTo>
                    <a:lnTo>
                      <a:pt x="144" y="102"/>
                    </a:lnTo>
                    <a:lnTo>
                      <a:pt x="138" y="96"/>
                    </a:lnTo>
                    <a:lnTo>
                      <a:pt x="114" y="72"/>
                    </a:lnTo>
                    <a:lnTo>
                      <a:pt x="96" y="78"/>
                    </a:lnTo>
                    <a:lnTo>
                      <a:pt x="90" y="72"/>
                    </a:lnTo>
                    <a:lnTo>
                      <a:pt x="0" y="96"/>
                    </a:lnTo>
                    <a:lnTo>
                      <a:pt x="0" y="42"/>
                    </a:lnTo>
                    <a:lnTo>
                      <a:pt x="18" y="36"/>
                    </a:lnTo>
                    <a:lnTo>
                      <a:pt x="42" y="30"/>
                    </a:lnTo>
                    <a:lnTo>
                      <a:pt x="42" y="36"/>
                    </a:lnTo>
                  </a:path>
                </a:pathLst>
              </a:custGeom>
              <a:noFill/>
              <a:ln w="9525">
                <a:solidFill>
                  <a:srgbClr val="000000"/>
                </a:solidFill>
                <a:prstDash val="solid"/>
                <a:round/>
                <a:headEnd/>
                <a:tailEnd/>
              </a:ln>
            </p:spPr>
            <p:txBody>
              <a:bodyPr/>
              <a:lstStyle/>
              <a:p>
                <a:endParaRPr lang="en-US"/>
              </a:p>
            </p:txBody>
          </p:sp>
          <p:sp>
            <p:nvSpPr>
              <p:cNvPr id="365108" name="Freeform 564"/>
              <p:cNvSpPr>
                <a:spLocks noChangeAspect="1"/>
              </p:cNvSpPr>
              <p:nvPr/>
            </p:nvSpPr>
            <p:spPr bwMode="auto">
              <a:xfrm>
                <a:off x="3447" y="1548"/>
                <a:ext cx="234" cy="324"/>
              </a:xfrm>
              <a:custGeom>
                <a:avLst/>
                <a:gdLst/>
                <a:ahLst/>
                <a:cxnLst>
                  <a:cxn ang="0">
                    <a:pos x="114" y="312"/>
                  </a:cxn>
                  <a:cxn ang="0">
                    <a:pos x="0" y="324"/>
                  </a:cxn>
                  <a:cxn ang="0">
                    <a:pos x="30" y="252"/>
                  </a:cxn>
                  <a:cxn ang="0">
                    <a:pos x="0" y="174"/>
                  </a:cxn>
                  <a:cxn ang="0">
                    <a:pos x="6" y="96"/>
                  </a:cxn>
                  <a:cxn ang="0">
                    <a:pos x="42" y="48"/>
                  </a:cxn>
                  <a:cxn ang="0">
                    <a:pos x="42" y="78"/>
                  </a:cxn>
                  <a:cxn ang="0">
                    <a:pos x="48" y="66"/>
                  </a:cxn>
                  <a:cxn ang="0">
                    <a:pos x="48" y="84"/>
                  </a:cxn>
                  <a:cxn ang="0">
                    <a:pos x="54" y="42"/>
                  </a:cxn>
                  <a:cxn ang="0">
                    <a:pos x="72" y="30"/>
                  </a:cxn>
                  <a:cxn ang="0">
                    <a:pos x="66" y="18"/>
                  </a:cxn>
                  <a:cxn ang="0">
                    <a:pos x="84" y="0"/>
                  </a:cxn>
                  <a:cxn ang="0">
                    <a:pos x="156" y="24"/>
                  </a:cxn>
                  <a:cxn ang="0">
                    <a:pos x="168" y="48"/>
                  </a:cxn>
                  <a:cxn ang="0">
                    <a:pos x="156" y="48"/>
                  </a:cxn>
                  <a:cxn ang="0">
                    <a:pos x="174" y="72"/>
                  </a:cxn>
                  <a:cxn ang="0">
                    <a:pos x="174" y="102"/>
                  </a:cxn>
                  <a:cxn ang="0">
                    <a:pos x="144" y="132"/>
                  </a:cxn>
                  <a:cxn ang="0">
                    <a:pos x="144" y="156"/>
                  </a:cxn>
                  <a:cxn ang="0">
                    <a:pos x="162" y="162"/>
                  </a:cxn>
                  <a:cxn ang="0">
                    <a:pos x="192" y="120"/>
                  </a:cxn>
                  <a:cxn ang="0">
                    <a:pos x="216" y="138"/>
                  </a:cxn>
                  <a:cxn ang="0">
                    <a:pos x="234" y="198"/>
                  </a:cxn>
                  <a:cxn ang="0">
                    <a:pos x="234" y="222"/>
                  </a:cxn>
                  <a:cxn ang="0">
                    <a:pos x="228" y="234"/>
                  </a:cxn>
                  <a:cxn ang="0">
                    <a:pos x="228" y="222"/>
                  </a:cxn>
                  <a:cxn ang="0">
                    <a:pos x="222" y="228"/>
                  </a:cxn>
                  <a:cxn ang="0">
                    <a:pos x="192" y="300"/>
                  </a:cxn>
                  <a:cxn ang="0">
                    <a:pos x="138" y="312"/>
                  </a:cxn>
                  <a:cxn ang="0">
                    <a:pos x="114" y="312"/>
                  </a:cxn>
                </a:cxnLst>
                <a:rect l="0" t="0" r="r" b="b"/>
                <a:pathLst>
                  <a:path w="234" h="324">
                    <a:moveTo>
                      <a:pt x="114" y="312"/>
                    </a:moveTo>
                    <a:lnTo>
                      <a:pt x="0" y="324"/>
                    </a:lnTo>
                    <a:lnTo>
                      <a:pt x="30" y="252"/>
                    </a:lnTo>
                    <a:lnTo>
                      <a:pt x="0" y="174"/>
                    </a:lnTo>
                    <a:lnTo>
                      <a:pt x="6" y="96"/>
                    </a:lnTo>
                    <a:lnTo>
                      <a:pt x="42" y="48"/>
                    </a:lnTo>
                    <a:lnTo>
                      <a:pt x="42" y="78"/>
                    </a:lnTo>
                    <a:lnTo>
                      <a:pt x="48" y="66"/>
                    </a:lnTo>
                    <a:lnTo>
                      <a:pt x="48" y="84"/>
                    </a:lnTo>
                    <a:lnTo>
                      <a:pt x="54" y="42"/>
                    </a:lnTo>
                    <a:lnTo>
                      <a:pt x="72" y="30"/>
                    </a:lnTo>
                    <a:lnTo>
                      <a:pt x="66" y="18"/>
                    </a:lnTo>
                    <a:lnTo>
                      <a:pt x="84" y="0"/>
                    </a:lnTo>
                    <a:lnTo>
                      <a:pt x="156" y="24"/>
                    </a:lnTo>
                    <a:lnTo>
                      <a:pt x="168" y="48"/>
                    </a:lnTo>
                    <a:lnTo>
                      <a:pt x="156" y="48"/>
                    </a:lnTo>
                    <a:lnTo>
                      <a:pt x="174" y="72"/>
                    </a:lnTo>
                    <a:lnTo>
                      <a:pt x="174" y="102"/>
                    </a:lnTo>
                    <a:lnTo>
                      <a:pt x="144" y="132"/>
                    </a:lnTo>
                    <a:lnTo>
                      <a:pt x="144" y="156"/>
                    </a:lnTo>
                    <a:lnTo>
                      <a:pt x="162" y="162"/>
                    </a:lnTo>
                    <a:lnTo>
                      <a:pt x="192" y="120"/>
                    </a:lnTo>
                    <a:lnTo>
                      <a:pt x="216" y="138"/>
                    </a:lnTo>
                    <a:lnTo>
                      <a:pt x="234" y="198"/>
                    </a:lnTo>
                    <a:lnTo>
                      <a:pt x="234" y="222"/>
                    </a:lnTo>
                    <a:lnTo>
                      <a:pt x="228" y="234"/>
                    </a:lnTo>
                    <a:lnTo>
                      <a:pt x="228" y="222"/>
                    </a:lnTo>
                    <a:lnTo>
                      <a:pt x="222" y="228"/>
                    </a:lnTo>
                    <a:lnTo>
                      <a:pt x="192" y="300"/>
                    </a:lnTo>
                    <a:lnTo>
                      <a:pt x="138" y="312"/>
                    </a:lnTo>
                    <a:lnTo>
                      <a:pt x="114" y="312"/>
                    </a:lnTo>
                    <a:close/>
                  </a:path>
                </a:pathLst>
              </a:custGeom>
              <a:solidFill>
                <a:srgbClr val="FF8C00"/>
              </a:solidFill>
              <a:ln w="9525">
                <a:solidFill>
                  <a:srgbClr val="FF8C00"/>
                </a:solidFill>
                <a:prstDash val="solid"/>
                <a:round/>
                <a:headEnd/>
                <a:tailEnd/>
              </a:ln>
            </p:spPr>
            <p:txBody>
              <a:bodyPr/>
              <a:lstStyle/>
              <a:p>
                <a:endParaRPr lang="en-US"/>
              </a:p>
            </p:txBody>
          </p:sp>
          <p:sp>
            <p:nvSpPr>
              <p:cNvPr id="365109" name="Freeform 565"/>
              <p:cNvSpPr>
                <a:spLocks noChangeAspect="1"/>
              </p:cNvSpPr>
              <p:nvPr/>
            </p:nvSpPr>
            <p:spPr bwMode="auto">
              <a:xfrm>
                <a:off x="3447" y="1548"/>
                <a:ext cx="234" cy="324"/>
              </a:xfrm>
              <a:custGeom>
                <a:avLst/>
                <a:gdLst/>
                <a:ahLst/>
                <a:cxnLst>
                  <a:cxn ang="0">
                    <a:pos x="114" y="312"/>
                  </a:cxn>
                  <a:cxn ang="0">
                    <a:pos x="0" y="324"/>
                  </a:cxn>
                  <a:cxn ang="0">
                    <a:pos x="30" y="252"/>
                  </a:cxn>
                  <a:cxn ang="0">
                    <a:pos x="0" y="174"/>
                  </a:cxn>
                  <a:cxn ang="0">
                    <a:pos x="6" y="96"/>
                  </a:cxn>
                  <a:cxn ang="0">
                    <a:pos x="42" y="48"/>
                  </a:cxn>
                  <a:cxn ang="0">
                    <a:pos x="42" y="78"/>
                  </a:cxn>
                  <a:cxn ang="0">
                    <a:pos x="48" y="66"/>
                  </a:cxn>
                  <a:cxn ang="0">
                    <a:pos x="48" y="84"/>
                  </a:cxn>
                  <a:cxn ang="0">
                    <a:pos x="54" y="42"/>
                  </a:cxn>
                  <a:cxn ang="0">
                    <a:pos x="72" y="30"/>
                  </a:cxn>
                  <a:cxn ang="0">
                    <a:pos x="66" y="18"/>
                  </a:cxn>
                  <a:cxn ang="0">
                    <a:pos x="84" y="0"/>
                  </a:cxn>
                  <a:cxn ang="0">
                    <a:pos x="156" y="24"/>
                  </a:cxn>
                  <a:cxn ang="0">
                    <a:pos x="168" y="48"/>
                  </a:cxn>
                  <a:cxn ang="0">
                    <a:pos x="156" y="48"/>
                  </a:cxn>
                  <a:cxn ang="0">
                    <a:pos x="174" y="72"/>
                  </a:cxn>
                  <a:cxn ang="0">
                    <a:pos x="174" y="102"/>
                  </a:cxn>
                  <a:cxn ang="0">
                    <a:pos x="144" y="132"/>
                  </a:cxn>
                  <a:cxn ang="0">
                    <a:pos x="144" y="156"/>
                  </a:cxn>
                  <a:cxn ang="0">
                    <a:pos x="162" y="162"/>
                  </a:cxn>
                  <a:cxn ang="0">
                    <a:pos x="192" y="120"/>
                  </a:cxn>
                  <a:cxn ang="0">
                    <a:pos x="216" y="138"/>
                  </a:cxn>
                  <a:cxn ang="0">
                    <a:pos x="234" y="198"/>
                  </a:cxn>
                  <a:cxn ang="0">
                    <a:pos x="234" y="222"/>
                  </a:cxn>
                  <a:cxn ang="0">
                    <a:pos x="228" y="234"/>
                  </a:cxn>
                  <a:cxn ang="0">
                    <a:pos x="228" y="222"/>
                  </a:cxn>
                  <a:cxn ang="0">
                    <a:pos x="222" y="228"/>
                  </a:cxn>
                  <a:cxn ang="0">
                    <a:pos x="192" y="300"/>
                  </a:cxn>
                  <a:cxn ang="0">
                    <a:pos x="138" y="312"/>
                  </a:cxn>
                  <a:cxn ang="0">
                    <a:pos x="114" y="312"/>
                  </a:cxn>
                  <a:cxn ang="0">
                    <a:pos x="114" y="318"/>
                  </a:cxn>
                </a:cxnLst>
                <a:rect l="0" t="0" r="r" b="b"/>
                <a:pathLst>
                  <a:path w="234" h="324">
                    <a:moveTo>
                      <a:pt x="114" y="312"/>
                    </a:moveTo>
                    <a:lnTo>
                      <a:pt x="0" y="324"/>
                    </a:lnTo>
                    <a:lnTo>
                      <a:pt x="30" y="252"/>
                    </a:lnTo>
                    <a:lnTo>
                      <a:pt x="0" y="174"/>
                    </a:lnTo>
                    <a:lnTo>
                      <a:pt x="6" y="96"/>
                    </a:lnTo>
                    <a:lnTo>
                      <a:pt x="42" y="48"/>
                    </a:lnTo>
                    <a:lnTo>
                      <a:pt x="42" y="78"/>
                    </a:lnTo>
                    <a:lnTo>
                      <a:pt x="48" y="66"/>
                    </a:lnTo>
                    <a:lnTo>
                      <a:pt x="48" y="84"/>
                    </a:lnTo>
                    <a:lnTo>
                      <a:pt x="54" y="42"/>
                    </a:lnTo>
                    <a:lnTo>
                      <a:pt x="72" y="30"/>
                    </a:lnTo>
                    <a:lnTo>
                      <a:pt x="66" y="18"/>
                    </a:lnTo>
                    <a:lnTo>
                      <a:pt x="84" y="0"/>
                    </a:lnTo>
                    <a:lnTo>
                      <a:pt x="156" y="24"/>
                    </a:lnTo>
                    <a:lnTo>
                      <a:pt x="168" y="48"/>
                    </a:lnTo>
                    <a:lnTo>
                      <a:pt x="156" y="48"/>
                    </a:lnTo>
                    <a:lnTo>
                      <a:pt x="174" y="72"/>
                    </a:lnTo>
                    <a:lnTo>
                      <a:pt x="174" y="102"/>
                    </a:lnTo>
                    <a:lnTo>
                      <a:pt x="144" y="132"/>
                    </a:lnTo>
                    <a:lnTo>
                      <a:pt x="144" y="156"/>
                    </a:lnTo>
                    <a:lnTo>
                      <a:pt x="162" y="162"/>
                    </a:lnTo>
                    <a:lnTo>
                      <a:pt x="192" y="120"/>
                    </a:lnTo>
                    <a:lnTo>
                      <a:pt x="216" y="138"/>
                    </a:lnTo>
                    <a:lnTo>
                      <a:pt x="234" y="198"/>
                    </a:lnTo>
                    <a:lnTo>
                      <a:pt x="234" y="222"/>
                    </a:lnTo>
                    <a:lnTo>
                      <a:pt x="228" y="234"/>
                    </a:lnTo>
                    <a:lnTo>
                      <a:pt x="228" y="222"/>
                    </a:lnTo>
                    <a:lnTo>
                      <a:pt x="222" y="228"/>
                    </a:lnTo>
                    <a:lnTo>
                      <a:pt x="192" y="300"/>
                    </a:lnTo>
                    <a:lnTo>
                      <a:pt x="138" y="312"/>
                    </a:lnTo>
                    <a:lnTo>
                      <a:pt x="114" y="312"/>
                    </a:lnTo>
                    <a:lnTo>
                      <a:pt x="114" y="318"/>
                    </a:lnTo>
                  </a:path>
                </a:pathLst>
              </a:custGeom>
              <a:noFill/>
              <a:ln w="9525">
                <a:solidFill>
                  <a:srgbClr val="000000"/>
                </a:solidFill>
                <a:prstDash val="solid"/>
                <a:round/>
                <a:headEnd/>
                <a:tailEnd/>
              </a:ln>
            </p:spPr>
            <p:txBody>
              <a:bodyPr/>
              <a:lstStyle/>
              <a:p>
                <a:endParaRPr lang="en-US"/>
              </a:p>
            </p:txBody>
          </p:sp>
          <p:sp>
            <p:nvSpPr>
              <p:cNvPr id="365110" name="Freeform 566"/>
              <p:cNvSpPr>
                <a:spLocks noChangeAspect="1"/>
              </p:cNvSpPr>
              <p:nvPr/>
            </p:nvSpPr>
            <p:spPr bwMode="auto">
              <a:xfrm>
                <a:off x="3219" y="1434"/>
                <a:ext cx="354" cy="180"/>
              </a:xfrm>
              <a:custGeom>
                <a:avLst/>
                <a:gdLst/>
                <a:ahLst/>
                <a:cxnLst>
                  <a:cxn ang="0">
                    <a:pos x="354" y="96"/>
                  </a:cxn>
                  <a:cxn ang="0">
                    <a:pos x="312" y="96"/>
                  </a:cxn>
                  <a:cxn ang="0">
                    <a:pos x="306" y="108"/>
                  </a:cxn>
                  <a:cxn ang="0">
                    <a:pos x="264" y="96"/>
                  </a:cxn>
                  <a:cxn ang="0">
                    <a:pos x="228" y="108"/>
                  </a:cxn>
                  <a:cxn ang="0">
                    <a:pos x="210" y="138"/>
                  </a:cxn>
                  <a:cxn ang="0">
                    <a:pos x="210" y="114"/>
                  </a:cxn>
                  <a:cxn ang="0">
                    <a:pos x="186" y="132"/>
                  </a:cxn>
                  <a:cxn ang="0">
                    <a:pos x="186" y="114"/>
                  </a:cxn>
                  <a:cxn ang="0">
                    <a:pos x="162" y="180"/>
                  </a:cxn>
                  <a:cxn ang="0">
                    <a:pos x="150" y="180"/>
                  </a:cxn>
                  <a:cxn ang="0">
                    <a:pos x="150" y="162"/>
                  </a:cxn>
                  <a:cxn ang="0">
                    <a:pos x="138" y="162"/>
                  </a:cxn>
                  <a:cxn ang="0">
                    <a:pos x="144" y="138"/>
                  </a:cxn>
                  <a:cxn ang="0">
                    <a:pos x="126" y="120"/>
                  </a:cxn>
                  <a:cxn ang="0">
                    <a:pos x="12" y="96"/>
                  </a:cxn>
                  <a:cxn ang="0">
                    <a:pos x="0" y="84"/>
                  </a:cxn>
                  <a:cxn ang="0">
                    <a:pos x="132" y="0"/>
                  </a:cxn>
                  <a:cxn ang="0">
                    <a:pos x="138" y="6"/>
                  </a:cxn>
                  <a:cxn ang="0">
                    <a:pos x="102" y="42"/>
                  </a:cxn>
                  <a:cxn ang="0">
                    <a:pos x="102" y="60"/>
                  </a:cxn>
                  <a:cxn ang="0">
                    <a:pos x="120" y="42"/>
                  </a:cxn>
                  <a:cxn ang="0">
                    <a:pos x="114" y="54"/>
                  </a:cxn>
                  <a:cxn ang="0">
                    <a:pos x="138" y="48"/>
                  </a:cxn>
                  <a:cxn ang="0">
                    <a:pos x="162" y="72"/>
                  </a:cxn>
                  <a:cxn ang="0">
                    <a:pos x="198" y="78"/>
                  </a:cxn>
                  <a:cxn ang="0">
                    <a:pos x="228" y="54"/>
                  </a:cxn>
                  <a:cxn ang="0">
                    <a:pos x="288" y="42"/>
                  </a:cxn>
                  <a:cxn ang="0">
                    <a:pos x="288" y="66"/>
                  </a:cxn>
                  <a:cxn ang="0">
                    <a:pos x="330" y="60"/>
                  </a:cxn>
                  <a:cxn ang="0">
                    <a:pos x="330" y="78"/>
                  </a:cxn>
                  <a:cxn ang="0">
                    <a:pos x="354" y="96"/>
                  </a:cxn>
                </a:cxnLst>
                <a:rect l="0" t="0" r="r" b="b"/>
                <a:pathLst>
                  <a:path w="354" h="180">
                    <a:moveTo>
                      <a:pt x="354" y="96"/>
                    </a:moveTo>
                    <a:lnTo>
                      <a:pt x="312" y="96"/>
                    </a:lnTo>
                    <a:lnTo>
                      <a:pt x="306" y="108"/>
                    </a:lnTo>
                    <a:lnTo>
                      <a:pt x="264" y="96"/>
                    </a:lnTo>
                    <a:lnTo>
                      <a:pt x="228" y="108"/>
                    </a:lnTo>
                    <a:lnTo>
                      <a:pt x="210" y="138"/>
                    </a:lnTo>
                    <a:lnTo>
                      <a:pt x="210" y="114"/>
                    </a:lnTo>
                    <a:lnTo>
                      <a:pt x="186" y="132"/>
                    </a:lnTo>
                    <a:lnTo>
                      <a:pt x="186" y="114"/>
                    </a:lnTo>
                    <a:lnTo>
                      <a:pt x="162" y="180"/>
                    </a:lnTo>
                    <a:lnTo>
                      <a:pt x="150" y="180"/>
                    </a:lnTo>
                    <a:lnTo>
                      <a:pt x="150" y="162"/>
                    </a:lnTo>
                    <a:lnTo>
                      <a:pt x="138" y="162"/>
                    </a:lnTo>
                    <a:lnTo>
                      <a:pt x="144" y="138"/>
                    </a:lnTo>
                    <a:lnTo>
                      <a:pt x="126" y="120"/>
                    </a:lnTo>
                    <a:lnTo>
                      <a:pt x="12" y="96"/>
                    </a:lnTo>
                    <a:lnTo>
                      <a:pt x="0" y="84"/>
                    </a:lnTo>
                    <a:lnTo>
                      <a:pt x="132" y="0"/>
                    </a:lnTo>
                    <a:lnTo>
                      <a:pt x="138" y="6"/>
                    </a:lnTo>
                    <a:lnTo>
                      <a:pt x="102" y="42"/>
                    </a:lnTo>
                    <a:lnTo>
                      <a:pt x="102" y="60"/>
                    </a:lnTo>
                    <a:lnTo>
                      <a:pt x="120" y="42"/>
                    </a:lnTo>
                    <a:lnTo>
                      <a:pt x="114" y="54"/>
                    </a:lnTo>
                    <a:lnTo>
                      <a:pt x="138" y="48"/>
                    </a:lnTo>
                    <a:lnTo>
                      <a:pt x="162" y="72"/>
                    </a:lnTo>
                    <a:lnTo>
                      <a:pt x="198" y="78"/>
                    </a:lnTo>
                    <a:lnTo>
                      <a:pt x="228" y="54"/>
                    </a:lnTo>
                    <a:lnTo>
                      <a:pt x="288" y="42"/>
                    </a:lnTo>
                    <a:lnTo>
                      <a:pt x="288" y="66"/>
                    </a:lnTo>
                    <a:lnTo>
                      <a:pt x="330" y="60"/>
                    </a:lnTo>
                    <a:lnTo>
                      <a:pt x="330" y="78"/>
                    </a:lnTo>
                    <a:lnTo>
                      <a:pt x="354" y="96"/>
                    </a:lnTo>
                    <a:close/>
                  </a:path>
                </a:pathLst>
              </a:custGeom>
              <a:solidFill>
                <a:srgbClr val="FF8C00"/>
              </a:solidFill>
              <a:ln w="9525">
                <a:solidFill>
                  <a:srgbClr val="FF8C00"/>
                </a:solidFill>
                <a:prstDash val="solid"/>
                <a:round/>
                <a:headEnd/>
                <a:tailEnd/>
              </a:ln>
            </p:spPr>
            <p:txBody>
              <a:bodyPr/>
              <a:lstStyle/>
              <a:p>
                <a:endParaRPr lang="en-US"/>
              </a:p>
            </p:txBody>
          </p:sp>
          <p:sp>
            <p:nvSpPr>
              <p:cNvPr id="365111" name="Freeform 567"/>
              <p:cNvSpPr>
                <a:spLocks noChangeAspect="1"/>
              </p:cNvSpPr>
              <p:nvPr/>
            </p:nvSpPr>
            <p:spPr bwMode="auto">
              <a:xfrm>
                <a:off x="3219" y="1434"/>
                <a:ext cx="354" cy="180"/>
              </a:xfrm>
              <a:custGeom>
                <a:avLst/>
                <a:gdLst/>
                <a:ahLst/>
                <a:cxnLst>
                  <a:cxn ang="0">
                    <a:pos x="354" y="96"/>
                  </a:cxn>
                  <a:cxn ang="0">
                    <a:pos x="312" y="96"/>
                  </a:cxn>
                  <a:cxn ang="0">
                    <a:pos x="306" y="108"/>
                  </a:cxn>
                  <a:cxn ang="0">
                    <a:pos x="264" y="96"/>
                  </a:cxn>
                  <a:cxn ang="0">
                    <a:pos x="228" y="108"/>
                  </a:cxn>
                  <a:cxn ang="0">
                    <a:pos x="210" y="138"/>
                  </a:cxn>
                  <a:cxn ang="0">
                    <a:pos x="210" y="114"/>
                  </a:cxn>
                  <a:cxn ang="0">
                    <a:pos x="186" y="132"/>
                  </a:cxn>
                  <a:cxn ang="0">
                    <a:pos x="186" y="114"/>
                  </a:cxn>
                  <a:cxn ang="0">
                    <a:pos x="162" y="180"/>
                  </a:cxn>
                  <a:cxn ang="0">
                    <a:pos x="150" y="180"/>
                  </a:cxn>
                  <a:cxn ang="0">
                    <a:pos x="150" y="162"/>
                  </a:cxn>
                  <a:cxn ang="0">
                    <a:pos x="138" y="162"/>
                  </a:cxn>
                  <a:cxn ang="0">
                    <a:pos x="144" y="138"/>
                  </a:cxn>
                  <a:cxn ang="0">
                    <a:pos x="126" y="120"/>
                  </a:cxn>
                  <a:cxn ang="0">
                    <a:pos x="12" y="96"/>
                  </a:cxn>
                  <a:cxn ang="0">
                    <a:pos x="0" y="84"/>
                  </a:cxn>
                  <a:cxn ang="0">
                    <a:pos x="132" y="0"/>
                  </a:cxn>
                  <a:cxn ang="0">
                    <a:pos x="138" y="6"/>
                  </a:cxn>
                  <a:cxn ang="0">
                    <a:pos x="102" y="42"/>
                  </a:cxn>
                  <a:cxn ang="0">
                    <a:pos x="102" y="60"/>
                  </a:cxn>
                  <a:cxn ang="0">
                    <a:pos x="120" y="42"/>
                  </a:cxn>
                  <a:cxn ang="0">
                    <a:pos x="114" y="54"/>
                  </a:cxn>
                  <a:cxn ang="0">
                    <a:pos x="138" y="48"/>
                  </a:cxn>
                  <a:cxn ang="0">
                    <a:pos x="162" y="72"/>
                  </a:cxn>
                  <a:cxn ang="0">
                    <a:pos x="198" y="78"/>
                  </a:cxn>
                  <a:cxn ang="0">
                    <a:pos x="228" y="54"/>
                  </a:cxn>
                  <a:cxn ang="0">
                    <a:pos x="288" y="42"/>
                  </a:cxn>
                  <a:cxn ang="0">
                    <a:pos x="288" y="66"/>
                  </a:cxn>
                  <a:cxn ang="0">
                    <a:pos x="330" y="60"/>
                  </a:cxn>
                  <a:cxn ang="0">
                    <a:pos x="330" y="78"/>
                  </a:cxn>
                  <a:cxn ang="0">
                    <a:pos x="354" y="96"/>
                  </a:cxn>
                  <a:cxn ang="0">
                    <a:pos x="354" y="102"/>
                  </a:cxn>
                </a:cxnLst>
                <a:rect l="0" t="0" r="r" b="b"/>
                <a:pathLst>
                  <a:path w="354" h="180">
                    <a:moveTo>
                      <a:pt x="354" y="96"/>
                    </a:moveTo>
                    <a:lnTo>
                      <a:pt x="312" y="96"/>
                    </a:lnTo>
                    <a:lnTo>
                      <a:pt x="306" y="108"/>
                    </a:lnTo>
                    <a:lnTo>
                      <a:pt x="264" y="96"/>
                    </a:lnTo>
                    <a:lnTo>
                      <a:pt x="228" y="108"/>
                    </a:lnTo>
                    <a:lnTo>
                      <a:pt x="210" y="138"/>
                    </a:lnTo>
                    <a:lnTo>
                      <a:pt x="210" y="114"/>
                    </a:lnTo>
                    <a:lnTo>
                      <a:pt x="186" y="132"/>
                    </a:lnTo>
                    <a:lnTo>
                      <a:pt x="186" y="114"/>
                    </a:lnTo>
                    <a:lnTo>
                      <a:pt x="162" y="180"/>
                    </a:lnTo>
                    <a:lnTo>
                      <a:pt x="150" y="180"/>
                    </a:lnTo>
                    <a:lnTo>
                      <a:pt x="150" y="162"/>
                    </a:lnTo>
                    <a:lnTo>
                      <a:pt x="138" y="162"/>
                    </a:lnTo>
                    <a:lnTo>
                      <a:pt x="144" y="138"/>
                    </a:lnTo>
                    <a:lnTo>
                      <a:pt x="126" y="120"/>
                    </a:lnTo>
                    <a:lnTo>
                      <a:pt x="12" y="96"/>
                    </a:lnTo>
                    <a:lnTo>
                      <a:pt x="0" y="84"/>
                    </a:lnTo>
                    <a:lnTo>
                      <a:pt x="132" y="0"/>
                    </a:lnTo>
                    <a:lnTo>
                      <a:pt x="138" y="6"/>
                    </a:lnTo>
                    <a:lnTo>
                      <a:pt x="102" y="42"/>
                    </a:lnTo>
                    <a:lnTo>
                      <a:pt x="102" y="60"/>
                    </a:lnTo>
                    <a:lnTo>
                      <a:pt x="120" y="42"/>
                    </a:lnTo>
                    <a:lnTo>
                      <a:pt x="114" y="54"/>
                    </a:lnTo>
                    <a:lnTo>
                      <a:pt x="138" y="48"/>
                    </a:lnTo>
                    <a:lnTo>
                      <a:pt x="162" y="72"/>
                    </a:lnTo>
                    <a:lnTo>
                      <a:pt x="198" y="78"/>
                    </a:lnTo>
                    <a:lnTo>
                      <a:pt x="228" y="54"/>
                    </a:lnTo>
                    <a:lnTo>
                      <a:pt x="288" y="42"/>
                    </a:lnTo>
                    <a:lnTo>
                      <a:pt x="288" y="66"/>
                    </a:lnTo>
                    <a:lnTo>
                      <a:pt x="330" y="60"/>
                    </a:lnTo>
                    <a:lnTo>
                      <a:pt x="330" y="78"/>
                    </a:lnTo>
                    <a:lnTo>
                      <a:pt x="354" y="96"/>
                    </a:lnTo>
                    <a:lnTo>
                      <a:pt x="354" y="102"/>
                    </a:lnTo>
                  </a:path>
                </a:pathLst>
              </a:custGeom>
              <a:noFill/>
              <a:ln w="9525">
                <a:solidFill>
                  <a:srgbClr val="000000"/>
                </a:solidFill>
                <a:prstDash val="solid"/>
                <a:round/>
                <a:headEnd/>
                <a:tailEnd/>
              </a:ln>
            </p:spPr>
            <p:txBody>
              <a:bodyPr/>
              <a:lstStyle/>
              <a:p>
                <a:endParaRPr lang="en-US"/>
              </a:p>
            </p:txBody>
          </p:sp>
          <p:sp>
            <p:nvSpPr>
              <p:cNvPr id="365112" name="Freeform 568"/>
              <p:cNvSpPr>
                <a:spLocks noChangeAspect="1"/>
              </p:cNvSpPr>
              <p:nvPr/>
            </p:nvSpPr>
            <p:spPr bwMode="auto">
              <a:xfrm>
                <a:off x="2853" y="1308"/>
                <a:ext cx="408" cy="450"/>
              </a:xfrm>
              <a:custGeom>
                <a:avLst/>
                <a:gdLst/>
                <a:ahLst/>
                <a:cxnLst>
                  <a:cxn ang="0">
                    <a:pos x="330" y="444"/>
                  </a:cxn>
                  <a:cxn ang="0">
                    <a:pos x="36" y="450"/>
                  </a:cxn>
                  <a:cxn ang="0">
                    <a:pos x="36" y="312"/>
                  </a:cxn>
                  <a:cxn ang="0">
                    <a:pos x="18" y="288"/>
                  </a:cxn>
                  <a:cxn ang="0">
                    <a:pos x="30" y="264"/>
                  </a:cxn>
                  <a:cxn ang="0">
                    <a:pos x="30" y="258"/>
                  </a:cxn>
                  <a:cxn ang="0">
                    <a:pos x="0" y="30"/>
                  </a:cxn>
                  <a:cxn ang="0">
                    <a:pos x="108" y="30"/>
                  </a:cxn>
                  <a:cxn ang="0">
                    <a:pos x="108" y="0"/>
                  </a:cxn>
                  <a:cxn ang="0">
                    <a:pos x="120" y="0"/>
                  </a:cxn>
                  <a:cxn ang="0">
                    <a:pos x="132" y="48"/>
                  </a:cxn>
                  <a:cxn ang="0">
                    <a:pos x="174" y="54"/>
                  </a:cxn>
                  <a:cxn ang="0">
                    <a:pos x="180" y="66"/>
                  </a:cxn>
                  <a:cxn ang="0">
                    <a:pos x="222" y="54"/>
                  </a:cxn>
                  <a:cxn ang="0">
                    <a:pos x="240" y="60"/>
                  </a:cxn>
                  <a:cxn ang="0">
                    <a:pos x="234" y="66"/>
                  </a:cxn>
                  <a:cxn ang="0">
                    <a:pos x="246" y="66"/>
                  </a:cxn>
                  <a:cxn ang="0">
                    <a:pos x="252" y="84"/>
                  </a:cxn>
                  <a:cxn ang="0">
                    <a:pos x="270" y="72"/>
                  </a:cxn>
                  <a:cxn ang="0">
                    <a:pos x="294" y="96"/>
                  </a:cxn>
                  <a:cxn ang="0">
                    <a:pos x="330" y="78"/>
                  </a:cxn>
                  <a:cxn ang="0">
                    <a:pos x="342" y="90"/>
                  </a:cxn>
                  <a:cxn ang="0">
                    <a:pos x="408" y="90"/>
                  </a:cxn>
                  <a:cxn ang="0">
                    <a:pos x="342" y="132"/>
                  </a:cxn>
                  <a:cxn ang="0">
                    <a:pos x="270" y="198"/>
                  </a:cxn>
                  <a:cxn ang="0">
                    <a:pos x="264" y="204"/>
                  </a:cxn>
                  <a:cxn ang="0">
                    <a:pos x="264" y="252"/>
                  </a:cxn>
                  <a:cxn ang="0">
                    <a:pos x="240" y="264"/>
                  </a:cxn>
                  <a:cxn ang="0">
                    <a:pos x="228" y="288"/>
                  </a:cxn>
                  <a:cxn ang="0">
                    <a:pos x="246" y="300"/>
                  </a:cxn>
                  <a:cxn ang="0">
                    <a:pos x="240" y="354"/>
                  </a:cxn>
                  <a:cxn ang="0">
                    <a:pos x="318" y="408"/>
                  </a:cxn>
                  <a:cxn ang="0">
                    <a:pos x="330" y="444"/>
                  </a:cxn>
                </a:cxnLst>
                <a:rect l="0" t="0" r="r" b="b"/>
                <a:pathLst>
                  <a:path w="408" h="450">
                    <a:moveTo>
                      <a:pt x="330" y="444"/>
                    </a:moveTo>
                    <a:lnTo>
                      <a:pt x="36" y="450"/>
                    </a:lnTo>
                    <a:lnTo>
                      <a:pt x="36" y="312"/>
                    </a:lnTo>
                    <a:lnTo>
                      <a:pt x="18" y="288"/>
                    </a:lnTo>
                    <a:lnTo>
                      <a:pt x="30" y="264"/>
                    </a:lnTo>
                    <a:lnTo>
                      <a:pt x="30" y="258"/>
                    </a:lnTo>
                    <a:lnTo>
                      <a:pt x="0" y="30"/>
                    </a:lnTo>
                    <a:lnTo>
                      <a:pt x="108" y="30"/>
                    </a:lnTo>
                    <a:lnTo>
                      <a:pt x="108" y="0"/>
                    </a:lnTo>
                    <a:lnTo>
                      <a:pt x="120" y="0"/>
                    </a:lnTo>
                    <a:lnTo>
                      <a:pt x="132" y="48"/>
                    </a:lnTo>
                    <a:lnTo>
                      <a:pt x="174" y="54"/>
                    </a:lnTo>
                    <a:lnTo>
                      <a:pt x="180" y="66"/>
                    </a:lnTo>
                    <a:lnTo>
                      <a:pt x="222" y="54"/>
                    </a:lnTo>
                    <a:lnTo>
                      <a:pt x="240" y="60"/>
                    </a:lnTo>
                    <a:lnTo>
                      <a:pt x="234" y="66"/>
                    </a:lnTo>
                    <a:lnTo>
                      <a:pt x="246" y="66"/>
                    </a:lnTo>
                    <a:lnTo>
                      <a:pt x="252" y="84"/>
                    </a:lnTo>
                    <a:lnTo>
                      <a:pt x="270" y="72"/>
                    </a:lnTo>
                    <a:lnTo>
                      <a:pt x="294" y="96"/>
                    </a:lnTo>
                    <a:lnTo>
                      <a:pt x="330" y="78"/>
                    </a:lnTo>
                    <a:lnTo>
                      <a:pt x="342" y="90"/>
                    </a:lnTo>
                    <a:lnTo>
                      <a:pt x="408" y="90"/>
                    </a:lnTo>
                    <a:lnTo>
                      <a:pt x="342" y="132"/>
                    </a:lnTo>
                    <a:lnTo>
                      <a:pt x="270" y="198"/>
                    </a:lnTo>
                    <a:lnTo>
                      <a:pt x="264" y="204"/>
                    </a:lnTo>
                    <a:lnTo>
                      <a:pt x="264" y="252"/>
                    </a:lnTo>
                    <a:lnTo>
                      <a:pt x="240" y="264"/>
                    </a:lnTo>
                    <a:lnTo>
                      <a:pt x="228" y="288"/>
                    </a:lnTo>
                    <a:lnTo>
                      <a:pt x="246" y="300"/>
                    </a:lnTo>
                    <a:lnTo>
                      <a:pt x="240" y="354"/>
                    </a:lnTo>
                    <a:lnTo>
                      <a:pt x="318" y="408"/>
                    </a:lnTo>
                    <a:lnTo>
                      <a:pt x="330" y="444"/>
                    </a:lnTo>
                    <a:close/>
                  </a:path>
                </a:pathLst>
              </a:custGeom>
              <a:solidFill>
                <a:srgbClr val="FFAA00"/>
              </a:solidFill>
              <a:ln w="9525">
                <a:solidFill>
                  <a:srgbClr val="FFAA00"/>
                </a:solidFill>
                <a:prstDash val="solid"/>
                <a:round/>
                <a:headEnd/>
                <a:tailEnd/>
              </a:ln>
            </p:spPr>
            <p:txBody>
              <a:bodyPr/>
              <a:lstStyle/>
              <a:p>
                <a:endParaRPr lang="en-US"/>
              </a:p>
            </p:txBody>
          </p:sp>
          <p:sp>
            <p:nvSpPr>
              <p:cNvPr id="365113" name="Freeform 569"/>
              <p:cNvSpPr>
                <a:spLocks noChangeAspect="1"/>
              </p:cNvSpPr>
              <p:nvPr/>
            </p:nvSpPr>
            <p:spPr bwMode="auto">
              <a:xfrm>
                <a:off x="2853" y="1308"/>
                <a:ext cx="408" cy="450"/>
              </a:xfrm>
              <a:custGeom>
                <a:avLst/>
                <a:gdLst/>
                <a:ahLst/>
                <a:cxnLst>
                  <a:cxn ang="0">
                    <a:pos x="330" y="444"/>
                  </a:cxn>
                  <a:cxn ang="0">
                    <a:pos x="36" y="450"/>
                  </a:cxn>
                  <a:cxn ang="0">
                    <a:pos x="36" y="312"/>
                  </a:cxn>
                  <a:cxn ang="0">
                    <a:pos x="18" y="288"/>
                  </a:cxn>
                  <a:cxn ang="0">
                    <a:pos x="30" y="264"/>
                  </a:cxn>
                  <a:cxn ang="0">
                    <a:pos x="30" y="258"/>
                  </a:cxn>
                  <a:cxn ang="0">
                    <a:pos x="0" y="30"/>
                  </a:cxn>
                  <a:cxn ang="0">
                    <a:pos x="108" y="30"/>
                  </a:cxn>
                  <a:cxn ang="0">
                    <a:pos x="108" y="0"/>
                  </a:cxn>
                  <a:cxn ang="0">
                    <a:pos x="120" y="0"/>
                  </a:cxn>
                  <a:cxn ang="0">
                    <a:pos x="132" y="48"/>
                  </a:cxn>
                  <a:cxn ang="0">
                    <a:pos x="174" y="54"/>
                  </a:cxn>
                  <a:cxn ang="0">
                    <a:pos x="180" y="66"/>
                  </a:cxn>
                  <a:cxn ang="0">
                    <a:pos x="222" y="54"/>
                  </a:cxn>
                  <a:cxn ang="0">
                    <a:pos x="240" y="60"/>
                  </a:cxn>
                  <a:cxn ang="0">
                    <a:pos x="234" y="66"/>
                  </a:cxn>
                  <a:cxn ang="0">
                    <a:pos x="246" y="66"/>
                  </a:cxn>
                  <a:cxn ang="0">
                    <a:pos x="252" y="84"/>
                  </a:cxn>
                  <a:cxn ang="0">
                    <a:pos x="270" y="72"/>
                  </a:cxn>
                  <a:cxn ang="0">
                    <a:pos x="294" y="96"/>
                  </a:cxn>
                  <a:cxn ang="0">
                    <a:pos x="330" y="78"/>
                  </a:cxn>
                  <a:cxn ang="0">
                    <a:pos x="342" y="90"/>
                  </a:cxn>
                  <a:cxn ang="0">
                    <a:pos x="408" y="90"/>
                  </a:cxn>
                  <a:cxn ang="0">
                    <a:pos x="342" y="132"/>
                  </a:cxn>
                  <a:cxn ang="0">
                    <a:pos x="270" y="198"/>
                  </a:cxn>
                  <a:cxn ang="0">
                    <a:pos x="264" y="204"/>
                  </a:cxn>
                  <a:cxn ang="0">
                    <a:pos x="264" y="252"/>
                  </a:cxn>
                  <a:cxn ang="0">
                    <a:pos x="240" y="264"/>
                  </a:cxn>
                  <a:cxn ang="0">
                    <a:pos x="228" y="288"/>
                  </a:cxn>
                  <a:cxn ang="0">
                    <a:pos x="246" y="300"/>
                  </a:cxn>
                  <a:cxn ang="0">
                    <a:pos x="240" y="354"/>
                  </a:cxn>
                  <a:cxn ang="0">
                    <a:pos x="318" y="408"/>
                  </a:cxn>
                  <a:cxn ang="0">
                    <a:pos x="330" y="444"/>
                  </a:cxn>
                  <a:cxn ang="0">
                    <a:pos x="330" y="450"/>
                  </a:cxn>
                </a:cxnLst>
                <a:rect l="0" t="0" r="r" b="b"/>
                <a:pathLst>
                  <a:path w="408" h="450">
                    <a:moveTo>
                      <a:pt x="330" y="444"/>
                    </a:moveTo>
                    <a:lnTo>
                      <a:pt x="36" y="450"/>
                    </a:lnTo>
                    <a:lnTo>
                      <a:pt x="36" y="312"/>
                    </a:lnTo>
                    <a:lnTo>
                      <a:pt x="18" y="288"/>
                    </a:lnTo>
                    <a:lnTo>
                      <a:pt x="30" y="264"/>
                    </a:lnTo>
                    <a:lnTo>
                      <a:pt x="30" y="258"/>
                    </a:lnTo>
                    <a:lnTo>
                      <a:pt x="0" y="30"/>
                    </a:lnTo>
                    <a:lnTo>
                      <a:pt x="108" y="30"/>
                    </a:lnTo>
                    <a:lnTo>
                      <a:pt x="108" y="0"/>
                    </a:lnTo>
                    <a:lnTo>
                      <a:pt x="120" y="0"/>
                    </a:lnTo>
                    <a:lnTo>
                      <a:pt x="132" y="48"/>
                    </a:lnTo>
                    <a:lnTo>
                      <a:pt x="174" y="54"/>
                    </a:lnTo>
                    <a:lnTo>
                      <a:pt x="180" y="66"/>
                    </a:lnTo>
                    <a:lnTo>
                      <a:pt x="222" y="54"/>
                    </a:lnTo>
                    <a:lnTo>
                      <a:pt x="240" y="60"/>
                    </a:lnTo>
                    <a:lnTo>
                      <a:pt x="234" y="66"/>
                    </a:lnTo>
                    <a:lnTo>
                      <a:pt x="246" y="66"/>
                    </a:lnTo>
                    <a:lnTo>
                      <a:pt x="252" y="84"/>
                    </a:lnTo>
                    <a:lnTo>
                      <a:pt x="270" y="72"/>
                    </a:lnTo>
                    <a:lnTo>
                      <a:pt x="294" y="96"/>
                    </a:lnTo>
                    <a:lnTo>
                      <a:pt x="330" y="78"/>
                    </a:lnTo>
                    <a:lnTo>
                      <a:pt x="342" y="90"/>
                    </a:lnTo>
                    <a:lnTo>
                      <a:pt x="408" y="90"/>
                    </a:lnTo>
                    <a:lnTo>
                      <a:pt x="342" y="132"/>
                    </a:lnTo>
                    <a:lnTo>
                      <a:pt x="270" y="198"/>
                    </a:lnTo>
                    <a:lnTo>
                      <a:pt x="264" y="204"/>
                    </a:lnTo>
                    <a:lnTo>
                      <a:pt x="264" y="252"/>
                    </a:lnTo>
                    <a:lnTo>
                      <a:pt x="240" y="264"/>
                    </a:lnTo>
                    <a:lnTo>
                      <a:pt x="228" y="288"/>
                    </a:lnTo>
                    <a:lnTo>
                      <a:pt x="246" y="300"/>
                    </a:lnTo>
                    <a:lnTo>
                      <a:pt x="240" y="354"/>
                    </a:lnTo>
                    <a:lnTo>
                      <a:pt x="318" y="408"/>
                    </a:lnTo>
                    <a:lnTo>
                      <a:pt x="330" y="444"/>
                    </a:lnTo>
                    <a:lnTo>
                      <a:pt x="330" y="450"/>
                    </a:lnTo>
                  </a:path>
                </a:pathLst>
              </a:custGeom>
              <a:noFill/>
              <a:ln w="9525">
                <a:solidFill>
                  <a:srgbClr val="000000"/>
                </a:solidFill>
                <a:prstDash val="solid"/>
                <a:round/>
                <a:headEnd/>
                <a:tailEnd/>
              </a:ln>
            </p:spPr>
            <p:txBody>
              <a:bodyPr/>
              <a:lstStyle/>
              <a:p>
                <a:endParaRPr lang="en-US"/>
              </a:p>
            </p:txBody>
          </p:sp>
          <p:sp>
            <p:nvSpPr>
              <p:cNvPr id="365114" name="Freeform 570"/>
              <p:cNvSpPr>
                <a:spLocks noChangeAspect="1"/>
              </p:cNvSpPr>
              <p:nvPr/>
            </p:nvSpPr>
            <p:spPr bwMode="auto">
              <a:xfrm>
                <a:off x="3207" y="2406"/>
                <a:ext cx="216" cy="378"/>
              </a:xfrm>
              <a:custGeom>
                <a:avLst/>
                <a:gdLst/>
                <a:ahLst/>
                <a:cxnLst>
                  <a:cxn ang="0">
                    <a:pos x="216" y="360"/>
                  </a:cxn>
                  <a:cxn ang="0">
                    <a:pos x="156" y="366"/>
                  </a:cxn>
                  <a:cxn ang="0">
                    <a:pos x="138" y="378"/>
                  </a:cxn>
                  <a:cxn ang="0">
                    <a:pos x="120" y="342"/>
                  </a:cxn>
                  <a:cxn ang="0">
                    <a:pos x="120" y="318"/>
                  </a:cxn>
                  <a:cxn ang="0">
                    <a:pos x="0" y="324"/>
                  </a:cxn>
                  <a:cxn ang="0">
                    <a:pos x="6" y="276"/>
                  </a:cxn>
                  <a:cxn ang="0">
                    <a:pos x="36" y="234"/>
                  </a:cxn>
                  <a:cxn ang="0">
                    <a:pos x="24" y="228"/>
                  </a:cxn>
                  <a:cxn ang="0">
                    <a:pos x="42" y="222"/>
                  </a:cxn>
                  <a:cxn ang="0">
                    <a:pos x="24" y="204"/>
                  </a:cxn>
                  <a:cxn ang="0">
                    <a:pos x="30" y="198"/>
                  </a:cxn>
                  <a:cxn ang="0">
                    <a:pos x="24" y="198"/>
                  </a:cxn>
                  <a:cxn ang="0">
                    <a:pos x="24" y="174"/>
                  </a:cxn>
                  <a:cxn ang="0">
                    <a:pos x="18" y="168"/>
                  </a:cxn>
                  <a:cxn ang="0">
                    <a:pos x="30" y="150"/>
                  </a:cxn>
                  <a:cxn ang="0">
                    <a:pos x="18" y="144"/>
                  </a:cxn>
                  <a:cxn ang="0">
                    <a:pos x="24" y="132"/>
                  </a:cxn>
                  <a:cxn ang="0">
                    <a:pos x="18" y="132"/>
                  </a:cxn>
                  <a:cxn ang="0">
                    <a:pos x="12" y="114"/>
                  </a:cxn>
                  <a:cxn ang="0">
                    <a:pos x="24" y="114"/>
                  </a:cxn>
                  <a:cxn ang="0">
                    <a:pos x="24" y="90"/>
                  </a:cxn>
                  <a:cxn ang="0">
                    <a:pos x="54" y="54"/>
                  </a:cxn>
                  <a:cxn ang="0">
                    <a:pos x="54" y="30"/>
                  </a:cxn>
                  <a:cxn ang="0">
                    <a:pos x="72" y="6"/>
                  </a:cxn>
                  <a:cxn ang="0">
                    <a:pos x="204" y="0"/>
                  </a:cxn>
                  <a:cxn ang="0">
                    <a:pos x="204" y="246"/>
                  </a:cxn>
                  <a:cxn ang="0">
                    <a:pos x="216" y="330"/>
                  </a:cxn>
                  <a:cxn ang="0">
                    <a:pos x="216" y="360"/>
                  </a:cxn>
                </a:cxnLst>
                <a:rect l="0" t="0" r="r" b="b"/>
                <a:pathLst>
                  <a:path w="216" h="378">
                    <a:moveTo>
                      <a:pt x="216" y="360"/>
                    </a:moveTo>
                    <a:lnTo>
                      <a:pt x="156" y="366"/>
                    </a:lnTo>
                    <a:lnTo>
                      <a:pt x="138" y="378"/>
                    </a:lnTo>
                    <a:lnTo>
                      <a:pt x="120" y="342"/>
                    </a:lnTo>
                    <a:lnTo>
                      <a:pt x="120" y="318"/>
                    </a:lnTo>
                    <a:lnTo>
                      <a:pt x="0" y="324"/>
                    </a:lnTo>
                    <a:lnTo>
                      <a:pt x="6" y="276"/>
                    </a:lnTo>
                    <a:lnTo>
                      <a:pt x="36" y="234"/>
                    </a:lnTo>
                    <a:lnTo>
                      <a:pt x="24" y="228"/>
                    </a:lnTo>
                    <a:lnTo>
                      <a:pt x="42" y="222"/>
                    </a:lnTo>
                    <a:lnTo>
                      <a:pt x="24" y="204"/>
                    </a:lnTo>
                    <a:lnTo>
                      <a:pt x="30" y="198"/>
                    </a:lnTo>
                    <a:lnTo>
                      <a:pt x="24" y="198"/>
                    </a:lnTo>
                    <a:lnTo>
                      <a:pt x="24" y="174"/>
                    </a:lnTo>
                    <a:lnTo>
                      <a:pt x="18" y="168"/>
                    </a:lnTo>
                    <a:lnTo>
                      <a:pt x="30" y="150"/>
                    </a:lnTo>
                    <a:lnTo>
                      <a:pt x="18" y="144"/>
                    </a:lnTo>
                    <a:lnTo>
                      <a:pt x="24" y="132"/>
                    </a:lnTo>
                    <a:lnTo>
                      <a:pt x="18" y="132"/>
                    </a:lnTo>
                    <a:lnTo>
                      <a:pt x="12" y="114"/>
                    </a:lnTo>
                    <a:lnTo>
                      <a:pt x="24" y="114"/>
                    </a:lnTo>
                    <a:lnTo>
                      <a:pt x="24" y="90"/>
                    </a:lnTo>
                    <a:lnTo>
                      <a:pt x="54" y="54"/>
                    </a:lnTo>
                    <a:lnTo>
                      <a:pt x="54" y="30"/>
                    </a:lnTo>
                    <a:lnTo>
                      <a:pt x="72" y="6"/>
                    </a:lnTo>
                    <a:lnTo>
                      <a:pt x="204" y="0"/>
                    </a:lnTo>
                    <a:lnTo>
                      <a:pt x="204" y="246"/>
                    </a:lnTo>
                    <a:lnTo>
                      <a:pt x="216" y="330"/>
                    </a:lnTo>
                    <a:lnTo>
                      <a:pt x="216" y="360"/>
                    </a:lnTo>
                    <a:close/>
                  </a:path>
                </a:pathLst>
              </a:custGeom>
              <a:solidFill>
                <a:srgbClr val="FF4500"/>
              </a:solidFill>
              <a:ln w="9525">
                <a:solidFill>
                  <a:srgbClr val="FF4500"/>
                </a:solidFill>
                <a:prstDash val="solid"/>
                <a:round/>
                <a:headEnd/>
                <a:tailEnd/>
              </a:ln>
            </p:spPr>
            <p:txBody>
              <a:bodyPr/>
              <a:lstStyle/>
              <a:p>
                <a:endParaRPr lang="en-US"/>
              </a:p>
            </p:txBody>
          </p:sp>
          <p:sp>
            <p:nvSpPr>
              <p:cNvPr id="365115" name="Freeform 571"/>
              <p:cNvSpPr>
                <a:spLocks noChangeAspect="1"/>
              </p:cNvSpPr>
              <p:nvPr/>
            </p:nvSpPr>
            <p:spPr bwMode="auto">
              <a:xfrm>
                <a:off x="3207" y="2406"/>
                <a:ext cx="216" cy="378"/>
              </a:xfrm>
              <a:custGeom>
                <a:avLst/>
                <a:gdLst/>
                <a:ahLst/>
                <a:cxnLst>
                  <a:cxn ang="0">
                    <a:pos x="216" y="360"/>
                  </a:cxn>
                  <a:cxn ang="0">
                    <a:pos x="156" y="366"/>
                  </a:cxn>
                  <a:cxn ang="0">
                    <a:pos x="138" y="378"/>
                  </a:cxn>
                  <a:cxn ang="0">
                    <a:pos x="120" y="342"/>
                  </a:cxn>
                  <a:cxn ang="0">
                    <a:pos x="120" y="318"/>
                  </a:cxn>
                  <a:cxn ang="0">
                    <a:pos x="0" y="324"/>
                  </a:cxn>
                  <a:cxn ang="0">
                    <a:pos x="6" y="276"/>
                  </a:cxn>
                  <a:cxn ang="0">
                    <a:pos x="36" y="234"/>
                  </a:cxn>
                  <a:cxn ang="0">
                    <a:pos x="24" y="228"/>
                  </a:cxn>
                  <a:cxn ang="0">
                    <a:pos x="42" y="222"/>
                  </a:cxn>
                  <a:cxn ang="0">
                    <a:pos x="24" y="204"/>
                  </a:cxn>
                  <a:cxn ang="0">
                    <a:pos x="30" y="198"/>
                  </a:cxn>
                  <a:cxn ang="0">
                    <a:pos x="24" y="198"/>
                  </a:cxn>
                  <a:cxn ang="0">
                    <a:pos x="24" y="174"/>
                  </a:cxn>
                  <a:cxn ang="0">
                    <a:pos x="18" y="168"/>
                  </a:cxn>
                  <a:cxn ang="0">
                    <a:pos x="30" y="150"/>
                  </a:cxn>
                  <a:cxn ang="0">
                    <a:pos x="18" y="144"/>
                  </a:cxn>
                  <a:cxn ang="0">
                    <a:pos x="24" y="132"/>
                  </a:cxn>
                  <a:cxn ang="0">
                    <a:pos x="18" y="132"/>
                  </a:cxn>
                  <a:cxn ang="0">
                    <a:pos x="12" y="114"/>
                  </a:cxn>
                  <a:cxn ang="0">
                    <a:pos x="24" y="114"/>
                  </a:cxn>
                  <a:cxn ang="0">
                    <a:pos x="24" y="90"/>
                  </a:cxn>
                  <a:cxn ang="0">
                    <a:pos x="54" y="54"/>
                  </a:cxn>
                  <a:cxn ang="0">
                    <a:pos x="54" y="30"/>
                  </a:cxn>
                  <a:cxn ang="0">
                    <a:pos x="72" y="6"/>
                  </a:cxn>
                  <a:cxn ang="0">
                    <a:pos x="204" y="0"/>
                  </a:cxn>
                  <a:cxn ang="0">
                    <a:pos x="204" y="246"/>
                  </a:cxn>
                  <a:cxn ang="0">
                    <a:pos x="216" y="330"/>
                  </a:cxn>
                  <a:cxn ang="0">
                    <a:pos x="216" y="360"/>
                  </a:cxn>
                  <a:cxn ang="0">
                    <a:pos x="216" y="366"/>
                  </a:cxn>
                </a:cxnLst>
                <a:rect l="0" t="0" r="r" b="b"/>
                <a:pathLst>
                  <a:path w="216" h="378">
                    <a:moveTo>
                      <a:pt x="216" y="360"/>
                    </a:moveTo>
                    <a:lnTo>
                      <a:pt x="156" y="366"/>
                    </a:lnTo>
                    <a:lnTo>
                      <a:pt x="138" y="378"/>
                    </a:lnTo>
                    <a:lnTo>
                      <a:pt x="120" y="342"/>
                    </a:lnTo>
                    <a:lnTo>
                      <a:pt x="120" y="318"/>
                    </a:lnTo>
                    <a:lnTo>
                      <a:pt x="0" y="324"/>
                    </a:lnTo>
                    <a:lnTo>
                      <a:pt x="6" y="276"/>
                    </a:lnTo>
                    <a:lnTo>
                      <a:pt x="36" y="234"/>
                    </a:lnTo>
                    <a:lnTo>
                      <a:pt x="24" y="228"/>
                    </a:lnTo>
                    <a:lnTo>
                      <a:pt x="42" y="222"/>
                    </a:lnTo>
                    <a:lnTo>
                      <a:pt x="24" y="204"/>
                    </a:lnTo>
                    <a:lnTo>
                      <a:pt x="30" y="198"/>
                    </a:lnTo>
                    <a:lnTo>
                      <a:pt x="24" y="198"/>
                    </a:lnTo>
                    <a:lnTo>
                      <a:pt x="24" y="174"/>
                    </a:lnTo>
                    <a:lnTo>
                      <a:pt x="18" y="168"/>
                    </a:lnTo>
                    <a:lnTo>
                      <a:pt x="30" y="150"/>
                    </a:lnTo>
                    <a:lnTo>
                      <a:pt x="18" y="144"/>
                    </a:lnTo>
                    <a:lnTo>
                      <a:pt x="24" y="132"/>
                    </a:lnTo>
                    <a:lnTo>
                      <a:pt x="18" y="132"/>
                    </a:lnTo>
                    <a:lnTo>
                      <a:pt x="12" y="114"/>
                    </a:lnTo>
                    <a:lnTo>
                      <a:pt x="24" y="114"/>
                    </a:lnTo>
                    <a:lnTo>
                      <a:pt x="24" y="90"/>
                    </a:lnTo>
                    <a:lnTo>
                      <a:pt x="54" y="54"/>
                    </a:lnTo>
                    <a:lnTo>
                      <a:pt x="54" y="30"/>
                    </a:lnTo>
                    <a:lnTo>
                      <a:pt x="72" y="6"/>
                    </a:lnTo>
                    <a:lnTo>
                      <a:pt x="204" y="0"/>
                    </a:lnTo>
                    <a:lnTo>
                      <a:pt x="204" y="246"/>
                    </a:lnTo>
                    <a:lnTo>
                      <a:pt x="216" y="330"/>
                    </a:lnTo>
                    <a:lnTo>
                      <a:pt x="216" y="360"/>
                    </a:lnTo>
                    <a:lnTo>
                      <a:pt x="216" y="366"/>
                    </a:lnTo>
                  </a:path>
                </a:pathLst>
              </a:custGeom>
              <a:noFill/>
              <a:ln w="9525">
                <a:solidFill>
                  <a:srgbClr val="000000"/>
                </a:solidFill>
                <a:prstDash val="solid"/>
                <a:round/>
                <a:headEnd/>
                <a:tailEnd/>
              </a:ln>
            </p:spPr>
            <p:txBody>
              <a:bodyPr/>
              <a:lstStyle/>
              <a:p>
                <a:endParaRPr lang="en-US"/>
              </a:p>
            </p:txBody>
          </p:sp>
          <p:sp>
            <p:nvSpPr>
              <p:cNvPr id="365116" name="Freeform 572"/>
              <p:cNvSpPr>
                <a:spLocks noChangeAspect="1"/>
              </p:cNvSpPr>
              <p:nvPr/>
            </p:nvSpPr>
            <p:spPr bwMode="auto">
              <a:xfrm>
                <a:off x="2931" y="1980"/>
                <a:ext cx="408" cy="354"/>
              </a:xfrm>
              <a:custGeom>
                <a:avLst/>
                <a:gdLst/>
                <a:ahLst/>
                <a:cxnLst>
                  <a:cxn ang="0">
                    <a:pos x="378" y="354"/>
                  </a:cxn>
                  <a:cxn ang="0">
                    <a:pos x="336" y="354"/>
                  </a:cxn>
                  <a:cxn ang="0">
                    <a:pos x="354" y="336"/>
                  </a:cxn>
                  <a:cxn ang="0">
                    <a:pos x="348" y="318"/>
                  </a:cxn>
                  <a:cxn ang="0">
                    <a:pos x="66" y="324"/>
                  </a:cxn>
                  <a:cxn ang="0">
                    <a:pos x="66" y="120"/>
                  </a:cxn>
                  <a:cxn ang="0">
                    <a:pos x="36" y="90"/>
                  </a:cxn>
                  <a:cxn ang="0">
                    <a:pos x="48" y="66"/>
                  </a:cxn>
                  <a:cxn ang="0">
                    <a:pos x="24" y="54"/>
                  </a:cxn>
                  <a:cxn ang="0">
                    <a:pos x="0" y="6"/>
                  </a:cxn>
                  <a:cxn ang="0">
                    <a:pos x="234" y="0"/>
                  </a:cxn>
                  <a:cxn ang="0">
                    <a:pos x="252" y="18"/>
                  </a:cxn>
                  <a:cxn ang="0">
                    <a:pos x="252" y="60"/>
                  </a:cxn>
                  <a:cxn ang="0">
                    <a:pos x="270" y="78"/>
                  </a:cxn>
                  <a:cxn ang="0">
                    <a:pos x="294" y="102"/>
                  </a:cxn>
                  <a:cxn ang="0">
                    <a:pos x="306" y="132"/>
                  </a:cxn>
                  <a:cxn ang="0">
                    <a:pos x="318" y="126"/>
                  </a:cxn>
                  <a:cxn ang="0">
                    <a:pos x="336" y="132"/>
                  </a:cxn>
                  <a:cxn ang="0">
                    <a:pos x="324" y="186"/>
                  </a:cxn>
                  <a:cxn ang="0">
                    <a:pos x="378" y="222"/>
                  </a:cxn>
                  <a:cxn ang="0">
                    <a:pos x="384" y="252"/>
                  </a:cxn>
                  <a:cxn ang="0">
                    <a:pos x="402" y="276"/>
                  </a:cxn>
                  <a:cxn ang="0">
                    <a:pos x="408" y="306"/>
                  </a:cxn>
                  <a:cxn ang="0">
                    <a:pos x="396" y="306"/>
                  </a:cxn>
                  <a:cxn ang="0">
                    <a:pos x="390" y="312"/>
                  </a:cxn>
                  <a:cxn ang="0">
                    <a:pos x="384" y="306"/>
                  </a:cxn>
                  <a:cxn ang="0">
                    <a:pos x="378" y="354"/>
                  </a:cxn>
                </a:cxnLst>
                <a:rect l="0" t="0" r="r" b="b"/>
                <a:pathLst>
                  <a:path w="408" h="354">
                    <a:moveTo>
                      <a:pt x="378" y="354"/>
                    </a:moveTo>
                    <a:lnTo>
                      <a:pt x="336" y="354"/>
                    </a:lnTo>
                    <a:lnTo>
                      <a:pt x="354" y="336"/>
                    </a:lnTo>
                    <a:lnTo>
                      <a:pt x="348" y="318"/>
                    </a:lnTo>
                    <a:lnTo>
                      <a:pt x="66" y="324"/>
                    </a:lnTo>
                    <a:lnTo>
                      <a:pt x="66" y="120"/>
                    </a:lnTo>
                    <a:lnTo>
                      <a:pt x="36" y="90"/>
                    </a:lnTo>
                    <a:lnTo>
                      <a:pt x="48" y="66"/>
                    </a:lnTo>
                    <a:lnTo>
                      <a:pt x="24" y="54"/>
                    </a:lnTo>
                    <a:lnTo>
                      <a:pt x="0" y="6"/>
                    </a:lnTo>
                    <a:lnTo>
                      <a:pt x="234" y="0"/>
                    </a:lnTo>
                    <a:lnTo>
                      <a:pt x="252" y="18"/>
                    </a:lnTo>
                    <a:lnTo>
                      <a:pt x="252" y="60"/>
                    </a:lnTo>
                    <a:lnTo>
                      <a:pt x="270" y="78"/>
                    </a:lnTo>
                    <a:lnTo>
                      <a:pt x="294" y="102"/>
                    </a:lnTo>
                    <a:lnTo>
                      <a:pt x="306" y="132"/>
                    </a:lnTo>
                    <a:lnTo>
                      <a:pt x="318" y="126"/>
                    </a:lnTo>
                    <a:lnTo>
                      <a:pt x="336" y="132"/>
                    </a:lnTo>
                    <a:lnTo>
                      <a:pt x="324" y="186"/>
                    </a:lnTo>
                    <a:lnTo>
                      <a:pt x="378" y="222"/>
                    </a:lnTo>
                    <a:lnTo>
                      <a:pt x="384" y="252"/>
                    </a:lnTo>
                    <a:lnTo>
                      <a:pt x="402" y="276"/>
                    </a:lnTo>
                    <a:lnTo>
                      <a:pt x="408" y="306"/>
                    </a:lnTo>
                    <a:lnTo>
                      <a:pt x="396" y="306"/>
                    </a:lnTo>
                    <a:lnTo>
                      <a:pt x="390" y="312"/>
                    </a:lnTo>
                    <a:lnTo>
                      <a:pt x="384" y="306"/>
                    </a:lnTo>
                    <a:lnTo>
                      <a:pt x="378" y="354"/>
                    </a:lnTo>
                    <a:close/>
                  </a:path>
                </a:pathLst>
              </a:custGeom>
              <a:solidFill>
                <a:srgbClr val="FF8C00"/>
              </a:solidFill>
              <a:ln w="9525">
                <a:solidFill>
                  <a:srgbClr val="FF8C00"/>
                </a:solidFill>
                <a:prstDash val="solid"/>
                <a:round/>
                <a:headEnd/>
                <a:tailEnd/>
              </a:ln>
            </p:spPr>
            <p:txBody>
              <a:bodyPr/>
              <a:lstStyle/>
              <a:p>
                <a:endParaRPr lang="en-US"/>
              </a:p>
            </p:txBody>
          </p:sp>
          <p:sp>
            <p:nvSpPr>
              <p:cNvPr id="365117" name="Freeform 573"/>
              <p:cNvSpPr>
                <a:spLocks noChangeAspect="1"/>
              </p:cNvSpPr>
              <p:nvPr/>
            </p:nvSpPr>
            <p:spPr bwMode="auto">
              <a:xfrm>
                <a:off x="2931" y="1980"/>
                <a:ext cx="408" cy="360"/>
              </a:xfrm>
              <a:custGeom>
                <a:avLst/>
                <a:gdLst/>
                <a:ahLst/>
                <a:cxnLst>
                  <a:cxn ang="0">
                    <a:pos x="378" y="354"/>
                  </a:cxn>
                  <a:cxn ang="0">
                    <a:pos x="336" y="354"/>
                  </a:cxn>
                  <a:cxn ang="0">
                    <a:pos x="354" y="336"/>
                  </a:cxn>
                  <a:cxn ang="0">
                    <a:pos x="348" y="318"/>
                  </a:cxn>
                  <a:cxn ang="0">
                    <a:pos x="66" y="324"/>
                  </a:cxn>
                  <a:cxn ang="0">
                    <a:pos x="66" y="120"/>
                  </a:cxn>
                  <a:cxn ang="0">
                    <a:pos x="36" y="90"/>
                  </a:cxn>
                  <a:cxn ang="0">
                    <a:pos x="48" y="66"/>
                  </a:cxn>
                  <a:cxn ang="0">
                    <a:pos x="24" y="54"/>
                  </a:cxn>
                  <a:cxn ang="0">
                    <a:pos x="0" y="6"/>
                  </a:cxn>
                  <a:cxn ang="0">
                    <a:pos x="234" y="0"/>
                  </a:cxn>
                  <a:cxn ang="0">
                    <a:pos x="252" y="18"/>
                  </a:cxn>
                  <a:cxn ang="0">
                    <a:pos x="252" y="60"/>
                  </a:cxn>
                  <a:cxn ang="0">
                    <a:pos x="270" y="78"/>
                  </a:cxn>
                  <a:cxn ang="0">
                    <a:pos x="294" y="102"/>
                  </a:cxn>
                  <a:cxn ang="0">
                    <a:pos x="306" y="132"/>
                  </a:cxn>
                  <a:cxn ang="0">
                    <a:pos x="318" y="126"/>
                  </a:cxn>
                  <a:cxn ang="0">
                    <a:pos x="336" y="132"/>
                  </a:cxn>
                  <a:cxn ang="0">
                    <a:pos x="324" y="186"/>
                  </a:cxn>
                  <a:cxn ang="0">
                    <a:pos x="378" y="222"/>
                  </a:cxn>
                  <a:cxn ang="0">
                    <a:pos x="384" y="252"/>
                  </a:cxn>
                  <a:cxn ang="0">
                    <a:pos x="402" y="276"/>
                  </a:cxn>
                  <a:cxn ang="0">
                    <a:pos x="408" y="306"/>
                  </a:cxn>
                  <a:cxn ang="0">
                    <a:pos x="396" y="306"/>
                  </a:cxn>
                  <a:cxn ang="0">
                    <a:pos x="390" y="312"/>
                  </a:cxn>
                  <a:cxn ang="0">
                    <a:pos x="384" y="306"/>
                  </a:cxn>
                  <a:cxn ang="0">
                    <a:pos x="378" y="354"/>
                  </a:cxn>
                  <a:cxn ang="0">
                    <a:pos x="378" y="360"/>
                  </a:cxn>
                </a:cxnLst>
                <a:rect l="0" t="0" r="r" b="b"/>
                <a:pathLst>
                  <a:path w="408" h="360">
                    <a:moveTo>
                      <a:pt x="378" y="354"/>
                    </a:moveTo>
                    <a:lnTo>
                      <a:pt x="336" y="354"/>
                    </a:lnTo>
                    <a:lnTo>
                      <a:pt x="354" y="336"/>
                    </a:lnTo>
                    <a:lnTo>
                      <a:pt x="348" y="318"/>
                    </a:lnTo>
                    <a:lnTo>
                      <a:pt x="66" y="324"/>
                    </a:lnTo>
                    <a:lnTo>
                      <a:pt x="66" y="120"/>
                    </a:lnTo>
                    <a:lnTo>
                      <a:pt x="36" y="90"/>
                    </a:lnTo>
                    <a:lnTo>
                      <a:pt x="48" y="66"/>
                    </a:lnTo>
                    <a:lnTo>
                      <a:pt x="24" y="54"/>
                    </a:lnTo>
                    <a:lnTo>
                      <a:pt x="0" y="6"/>
                    </a:lnTo>
                    <a:lnTo>
                      <a:pt x="234" y="0"/>
                    </a:lnTo>
                    <a:lnTo>
                      <a:pt x="252" y="18"/>
                    </a:lnTo>
                    <a:lnTo>
                      <a:pt x="252" y="60"/>
                    </a:lnTo>
                    <a:lnTo>
                      <a:pt x="270" y="78"/>
                    </a:lnTo>
                    <a:lnTo>
                      <a:pt x="294" y="102"/>
                    </a:lnTo>
                    <a:lnTo>
                      <a:pt x="306" y="132"/>
                    </a:lnTo>
                    <a:lnTo>
                      <a:pt x="318" y="126"/>
                    </a:lnTo>
                    <a:lnTo>
                      <a:pt x="336" y="132"/>
                    </a:lnTo>
                    <a:lnTo>
                      <a:pt x="324" y="186"/>
                    </a:lnTo>
                    <a:lnTo>
                      <a:pt x="378" y="222"/>
                    </a:lnTo>
                    <a:lnTo>
                      <a:pt x="384" y="252"/>
                    </a:lnTo>
                    <a:lnTo>
                      <a:pt x="402" y="276"/>
                    </a:lnTo>
                    <a:lnTo>
                      <a:pt x="408" y="306"/>
                    </a:lnTo>
                    <a:lnTo>
                      <a:pt x="396" y="306"/>
                    </a:lnTo>
                    <a:lnTo>
                      <a:pt x="390" y="312"/>
                    </a:lnTo>
                    <a:lnTo>
                      <a:pt x="384" y="306"/>
                    </a:lnTo>
                    <a:lnTo>
                      <a:pt x="378" y="354"/>
                    </a:lnTo>
                    <a:lnTo>
                      <a:pt x="378" y="360"/>
                    </a:lnTo>
                  </a:path>
                </a:pathLst>
              </a:custGeom>
              <a:noFill/>
              <a:ln w="9525">
                <a:solidFill>
                  <a:srgbClr val="000000"/>
                </a:solidFill>
                <a:prstDash val="solid"/>
                <a:round/>
                <a:headEnd/>
                <a:tailEnd/>
              </a:ln>
            </p:spPr>
            <p:txBody>
              <a:bodyPr/>
              <a:lstStyle/>
              <a:p>
                <a:endParaRPr lang="en-US"/>
              </a:p>
            </p:txBody>
          </p:sp>
          <p:sp>
            <p:nvSpPr>
              <p:cNvPr id="365118" name="Freeform 574"/>
              <p:cNvSpPr>
                <a:spLocks noChangeAspect="1"/>
              </p:cNvSpPr>
              <p:nvPr/>
            </p:nvSpPr>
            <p:spPr bwMode="auto">
              <a:xfrm>
                <a:off x="1863" y="1224"/>
                <a:ext cx="636" cy="402"/>
              </a:xfrm>
              <a:custGeom>
                <a:avLst/>
                <a:gdLst/>
                <a:ahLst/>
                <a:cxnLst>
                  <a:cxn ang="0">
                    <a:pos x="612" y="330"/>
                  </a:cxn>
                  <a:cxn ang="0">
                    <a:pos x="606" y="402"/>
                  </a:cxn>
                  <a:cxn ang="0">
                    <a:pos x="222" y="354"/>
                  </a:cxn>
                  <a:cxn ang="0">
                    <a:pos x="216" y="390"/>
                  </a:cxn>
                  <a:cxn ang="0">
                    <a:pos x="204" y="366"/>
                  </a:cxn>
                  <a:cxn ang="0">
                    <a:pos x="192" y="384"/>
                  </a:cxn>
                  <a:cxn ang="0">
                    <a:pos x="150" y="372"/>
                  </a:cxn>
                  <a:cxn ang="0">
                    <a:pos x="144" y="384"/>
                  </a:cxn>
                  <a:cxn ang="0">
                    <a:pos x="126" y="378"/>
                  </a:cxn>
                  <a:cxn ang="0">
                    <a:pos x="114" y="384"/>
                  </a:cxn>
                  <a:cxn ang="0">
                    <a:pos x="108" y="354"/>
                  </a:cxn>
                  <a:cxn ang="0">
                    <a:pos x="90" y="342"/>
                  </a:cxn>
                  <a:cxn ang="0">
                    <a:pos x="84" y="282"/>
                  </a:cxn>
                  <a:cxn ang="0">
                    <a:pos x="72" y="270"/>
                  </a:cxn>
                  <a:cxn ang="0">
                    <a:pos x="54" y="288"/>
                  </a:cxn>
                  <a:cxn ang="0">
                    <a:pos x="42" y="276"/>
                  </a:cxn>
                  <a:cxn ang="0">
                    <a:pos x="72" y="198"/>
                  </a:cxn>
                  <a:cxn ang="0">
                    <a:pos x="48" y="186"/>
                  </a:cxn>
                  <a:cxn ang="0">
                    <a:pos x="24" y="138"/>
                  </a:cxn>
                  <a:cxn ang="0">
                    <a:pos x="6" y="120"/>
                  </a:cxn>
                  <a:cxn ang="0">
                    <a:pos x="12" y="108"/>
                  </a:cxn>
                  <a:cxn ang="0">
                    <a:pos x="0" y="78"/>
                  </a:cxn>
                  <a:cxn ang="0">
                    <a:pos x="18" y="0"/>
                  </a:cxn>
                  <a:cxn ang="0">
                    <a:pos x="342" y="60"/>
                  </a:cxn>
                  <a:cxn ang="0">
                    <a:pos x="636" y="96"/>
                  </a:cxn>
                  <a:cxn ang="0">
                    <a:pos x="618" y="300"/>
                  </a:cxn>
                  <a:cxn ang="0">
                    <a:pos x="612" y="330"/>
                  </a:cxn>
                </a:cxnLst>
                <a:rect l="0" t="0" r="r" b="b"/>
                <a:pathLst>
                  <a:path w="636" h="402">
                    <a:moveTo>
                      <a:pt x="612" y="330"/>
                    </a:moveTo>
                    <a:lnTo>
                      <a:pt x="606" y="402"/>
                    </a:lnTo>
                    <a:lnTo>
                      <a:pt x="222" y="354"/>
                    </a:lnTo>
                    <a:lnTo>
                      <a:pt x="216" y="390"/>
                    </a:lnTo>
                    <a:lnTo>
                      <a:pt x="204" y="366"/>
                    </a:lnTo>
                    <a:lnTo>
                      <a:pt x="192" y="384"/>
                    </a:lnTo>
                    <a:lnTo>
                      <a:pt x="150" y="372"/>
                    </a:lnTo>
                    <a:lnTo>
                      <a:pt x="144" y="384"/>
                    </a:lnTo>
                    <a:lnTo>
                      <a:pt x="126" y="378"/>
                    </a:lnTo>
                    <a:lnTo>
                      <a:pt x="114" y="384"/>
                    </a:lnTo>
                    <a:lnTo>
                      <a:pt x="108" y="354"/>
                    </a:lnTo>
                    <a:lnTo>
                      <a:pt x="90" y="342"/>
                    </a:lnTo>
                    <a:lnTo>
                      <a:pt x="84" y="282"/>
                    </a:lnTo>
                    <a:lnTo>
                      <a:pt x="72" y="270"/>
                    </a:lnTo>
                    <a:lnTo>
                      <a:pt x="54" y="288"/>
                    </a:lnTo>
                    <a:lnTo>
                      <a:pt x="42" y="276"/>
                    </a:lnTo>
                    <a:lnTo>
                      <a:pt x="72" y="198"/>
                    </a:lnTo>
                    <a:lnTo>
                      <a:pt x="48" y="186"/>
                    </a:lnTo>
                    <a:lnTo>
                      <a:pt x="24" y="138"/>
                    </a:lnTo>
                    <a:lnTo>
                      <a:pt x="6" y="120"/>
                    </a:lnTo>
                    <a:lnTo>
                      <a:pt x="12" y="108"/>
                    </a:lnTo>
                    <a:lnTo>
                      <a:pt x="0" y="78"/>
                    </a:lnTo>
                    <a:lnTo>
                      <a:pt x="18" y="0"/>
                    </a:lnTo>
                    <a:lnTo>
                      <a:pt x="342" y="60"/>
                    </a:lnTo>
                    <a:lnTo>
                      <a:pt x="636" y="96"/>
                    </a:lnTo>
                    <a:lnTo>
                      <a:pt x="618" y="300"/>
                    </a:lnTo>
                    <a:lnTo>
                      <a:pt x="612" y="330"/>
                    </a:lnTo>
                    <a:close/>
                  </a:path>
                </a:pathLst>
              </a:custGeom>
              <a:solidFill>
                <a:srgbClr val="FFAA00"/>
              </a:solidFill>
              <a:ln w="9525">
                <a:solidFill>
                  <a:srgbClr val="FFAA00"/>
                </a:solidFill>
                <a:prstDash val="solid"/>
                <a:round/>
                <a:headEnd/>
                <a:tailEnd/>
              </a:ln>
            </p:spPr>
            <p:txBody>
              <a:bodyPr/>
              <a:lstStyle/>
              <a:p>
                <a:endParaRPr lang="en-US"/>
              </a:p>
            </p:txBody>
          </p:sp>
          <p:sp>
            <p:nvSpPr>
              <p:cNvPr id="365119" name="Freeform 575"/>
              <p:cNvSpPr>
                <a:spLocks noChangeAspect="1"/>
              </p:cNvSpPr>
              <p:nvPr/>
            </p:nvSpPr>
            <p:spPr bwMode="auto">
              <a:xfrm>
                <a:off x="1863" y="1224"/>
                <a:ext cx="636" cy="402"/>
              </a:xfrm>
              <a:custGeom>
                <a:avLst/>
                <a:gdLst/>
                <a:ahLst/>
                <a:cxnLst>
                  <a:cxn ang="0">
                    <a:pos x="612" y="330"/>
                  </a:cxn>
                  <a:cxn ang="0">
                    <a:pos x="606" y="402"/>
                  </a:cxn>
                  <a:cxn ang="0">
                    <a:pos x="222" y="354"/>
                  </a:cxn>
                  <a:cxn ang="0">
                    <a:pos x="216" y="390"/>
                  </a:cxn>
                  <a:cxn ang="0">
                    <a:pos x="204" y="366"/>
                  </a:cxn>
                  <a:cxn ang="0">
                    <a:pos x="192" y="384"/>
                  </a:cxn>
                  <a:cxn ang="0">
                    <a:pos x="150" y="372"/>
                  </a:cxn>
                  <a:cxn ang="0">
                    <a:pos x="144" y="384"/>
                  </a:cxn>
                  <a:cxn ang="0">
                    <a:pos x="126" y="378"/>
                  </a:cxn>
                  <a:cxn ang="0">
                    <a:pos x="114" y="384"/>
                  </a:cxn>
                  <a:cxn ang="0">
                    <a:pos x="108" y="354"/>
                  </a:cxn>
                  <a:cxn ang="0">
                    <a:pos x="90" y="342"/>
                  </a:cxn>
                  <a:cxn ang="0">
                    <a:pos x="84" y="282"/>
                  </a:cxn>
                  <a:cxn ang="0">
                    <a:pos x="72" y="270"/>
                  </a:cxn>
                  <a:cxn ang="0">
                    <a:pos x="54" y="288"/>
                  </a:cxn>
                  <a:cxn ang="0">
                    <a:pos x="42" y="276"/>
                  </a:cxn>
                  <a:cxn ang="0">
                    <a:pos x="72" y="198"/>
                  </a:cxn>
                  <a:cxn ang="0">
                    <a:pos x="48" y="186"/>
                  </a:cxn>
                  <a:cxn ang="0">
                    <a:pos x="24" y="138"/>
                  </a:cxn>
                  <a:cxn ang="0">
                    <a:pos x="6" y="120"/>
                  </a:cxn>
                  <a:cxn ang="0">
                    <a:pos x="12" y="108"/>
                  </a:cxn>
                  <a:cxn ang="0">
                    <a:pos x="0" y="78"/>
                  </a:cxn>
                  <a:cxn ang="0">
                    <a:pos x="18" y="0"/>
                  </a:cxn>
                  <a:cxn ang="0">
                    <a:pos x="342" y="60"/>
                  </a:cxn>
                  <a:cxn ang="0">
                    <a:pos x="636" y="96"/>
                  </a:cxn>
                  <a:cxn ang="0">
                    <a:pos x="618" y="300"/>
                  </a:cxn>
                  <a:cxn ang="0">
                    <a:pos x="612" y="330"/>
                  </a:cxn>
                  <a:cxn ang="0">
                    <a:pos x="612" y="336"/>
                  </a:cxn>
                </a:cxnLst>
                <a:rect l="0" t="0" r="r" b="b"/>
                <a:pathLst>
                  <a:path w="636" h="402">
                    <a:moveTo>
                      <a:pt x="612" y="330"/>
                    </a:moveTo>
                    <a:lnTo>
                      <a:pt x="606" y="402"/>
                    </a:lnTo>
                    <a:lnTo>
                      <a:pt x="222" y="354"/>
                    </a:lnTo>
                    <a:lnTo>
                      <a:pt x="216" y="390"/>
                    </a:lnTo>
                    <a:lnTo>
                      <a:pt x="204" y="366"/>
                    </a:lnTo>
                    <a:lnTo>
                      <a:pt x="192" y="384"/>
                    </a:lnTo>
                    <a:lnTo>
                      <a:pt x="150" y="372"/>
                    </a:lnTo>
                    <a:lnTo>
                      <a:pt x="144" y="384"/>
                    </a:lnTo>
                    <a:lnTo>
                      <a:pt x="126" y="378"/>
                    </a:lnTo>
                    <a:lnTo>
                      <a:pt x="114" y="384"/>
                    </a:lnTo>
                    <a:lnTo>
                      <a:pt x="108" y="354"/>
                    </a:lnTo>
                    <a:lnTo>
                      <a:pt x="90" y="342"/>
                    </a:lnTo>
                    <a:lnTo>
                      <a:pt x="84" y="282"/>
                    </a:lnTo>
                    <a:lnTo>
                      <a:pt x="72" y="270"/>
                    </a:lnTo>
                    <a:lnTo>
                      <a:pt x="54" y="288"/>
                    </a:lnTo>
                    <a:lnTo>
                      <a:pt x="42" y="276"/>
                    </a:lnTo>
                    <a:lnTo>
                      <a:pt x="72" y="198"/>
                    </a:lnTo>
                    <a:lnTo>
                      <a:pt x="48" y="186"/>
                    </a:lnTo>
                    <a:lnTo>
                      <a:pt x="24" y="138"/>
                    </a:lnTo>
                    <a:lnTo>
                      <a:pt x="6" y="120"/>
                    </a:lnTo>
                    <a:lnTo>
                      <a:pt x="12" y="108"/>
                    </a:lnTo>
                    <a:lnTo>
                      <a:pt x="0" y="78"/>
                    </a:lnTo>
                    <a:lnTo>
                      <a:pt x="18" y="0"/>
                    </a:lnTo>
                    <a:lnTo>
                      <a:pt x="342" y="60"/>
                    </a:lnTo>
                    <a:lnTo>
                      <a:pt x="636" y="96"/>
                    </a:lnTo>
                    <a:lnTo>
                      <a:pt x="618" y="300"/>
                    </a:lnTo>
                    <a:lnTo>
                      <a:pt x="612" y="330"/>
                    </a:lnTo>
                    <a:lnTo>
                      <a:pt x="612" y="336"/>
                    </a:lnTo>
                  </a:path>
                </a:pathLst>
              </a:custGeom>
              <a:noFill/>
              <a:ln w="9525">
                <a:solidFill>
                  <a:srgbClr val="000000"/>
                </a:solidFill>
                <a:prstDash val="solid"/>
                <a:round/>
                <a:headEnd/>
                <a:tailEnd/>
              </a:ln>
            </p:spPr>
            <p:txBody>
              <a:bodyPr/>
              <a:lstStyle/>
              <a:p>
                <a:endParaRPr lang="en-US"/>
              </a:p>
            </p:txBody>
          </p:sp>
          <p:sp>
            <p:nvSpPr>
              <p:cNvPr id="365120" name="Freeform 576"/>
              <p:cNvSpPr>
                <a:spLocks noChangeAspect="1"/>
              </p:cNvSpPr>
              <p:nvPr/>
            </p:nvSpPr>
            <p:spPr bwMode="auto">
              <a:xfrm>
                <a:off x="2445" y="1782"/>
                <a:ext cx="510" cy="252"/>
              </a:xfrm>
              <a:custGeom>
                <a:avLst/>
                <a:gdLst/>
                <a:ahLst/>
                <a:cxnLst>
                  <a:cxn ang="0">
                    <a:pos x="444" y="60"/>
                  </a:cxn>
                  <a:cxn ang="0">
                    <a:pos x="474" y="150"/>
                  </a:cxn>
                  <a:cxn ang="0">
                    <a:pos x="486" y="204"/>
                  </a:cxn>
                  <a:cxn ang="0">
                    <a:pos x="510" y="252"/>
                  </a:cxn>
                  <a:cxn ang="0">
                    <a:pos x="108" y="240"/>
                  </a:cxn>
                  <a:cxn ang="0">
                    <a:pos x="108" y="210"/>
                  </a:cxn>
                  <a:cxn ang="0">
                    <a:pos x="114" y="162"/>
                  </a:cxn>
                  <a:cxn ang="0">
                    <a:pos x="0" y="150"/>
                  </a:cxn>
                  <a:cxn ang="0">
                    <a:pos x="12" y="0"/>
                  </a:cxn>
                  <a:cxn ang="0">
                    <a:pos x="324" y="18"/>
                  </a:cxn>
                  <a:cxn ang="0">
                    <a:pos x="354" y="36"/>
                  </a:cxn>
                  <a:cxn ang="0">
                    <a:pos x="396" y="30"/>
                  </a:cxn>
                  <a:cxn ang="0">
                    <a:pos x="444" y="60"/>
                  </a:cxn>
                </a:cxnLst>
                <a:rect l="0" t="0" r="r" b="b"/>
                <a:pathLst>
                  <a:path w="510" h="252">
                    <a:moveTo>
                      <a:pt x="444" y="60"/>
                    </a:moveTo>
                    <a:lnTo>
                      <a:pt x="474" y="150"/>
                    </a:lnTo>
                    <a:lnTo>
                      <a:pt x="486" y="204"/>
                    </a:lnTo>
                    <a:lnTo>
                      <a:pt x="510" y="252"/>
                    </a:lnTo>
                    <a:lnTo>
                      <a:pt x="108" y="240"/>
                    </a:lnTo>
                    <a:lnTo>
                      <a:pt x="108" y="210"/>
                    </a:lnTo>
                    <a:lnTo>
                      <a:pt x="114" y="162"/>
                    </a:lnTo>
                    <a:lnTo>
                      <a:pt x="0" y="150"/>
                    </a:lnTo>
                    <a:lnTo>
                      <a:pt x="12" y="0"/>
                    </a:lnTo>
                    <a:lnTo>
                      <a:pt x="324" y="18"/>
                    </a:lnTo>
                    <a:lnTo>
                      <a:pt x="354" y="36"/>
                    </a:lnTo>
                    <a:lnTo>
                      <a:pt x="396" y="30"/>
                    </a:lnTo>
                    <a:lnTo>
                      <a:pt x="444" y="60"/>
                    </a:lnTo>
                    <a:close/>
                  </a:path>
                </a:pathLst>
              </a:custGeom>
              <a:solidFill>
                <a:srgbClr val="FFAA00"/>
              </a:solidFill>
              <a:ln w="9525">
                <a:solidFill>
                  <a:srgbClr val="FFAA00"/>
                </a:solidFill>
                <a:prstDash val="solid"/>
                <a:round/>
                <a:headEnd/>
                <a:tailEnd/>
              </a:ln>
            </p:spPr>
            <p:txBody>
              <a:bodyPr/>
              <a:lstStyle/>
              <a:p>
                <a:endParaRPr lang="en-US"/>
              </a:p>
            </p:txBody>
          </p:sp>
          <p:sp>
            <p:nvSpPr>
              <p:cNvPr id="365121" name="Freeform 577"/>
              <p:cNvSpPr>
                <a:spLocks noChangeAspect="1"/>
              </p:cNvSpPr>
              <p:nvPr/>
            </p:nvSpPr>
            <p:spPr bwMode="auto">
              <a:xfrm>
                <a:off x="2445" y="1782"/>
                <a:ext cx="510" cy="252"/>
              </a:xfrm>
              <a:custGeom>
                <a:avLst/>
                <a:gdLst/>
                <a:ahLst/>
                <a:cxnLst>
                  <a:cxn ang="0">
                    <a:pos x="444" y="60"/>
                  </a:cxn>
                  <a:cxn ang="0">
                    <a:pos x="474" y="150"/>
                  </a:cxn>
                  <a:cxn ang="0">
                    <a:pos x="486" y="204"/>
                  </a:cxn>
                  <a:cxn ang="0">
                    <a:pos x="510" y="252"/>
                  </a:cxn>
                  <a:cxn ang="0">
                    <a:pos x="108" y="240"/>
                  </a:cxn>
                  <a:cxn ang="0">
                    <a:pos x="108" y="210"/>
                  </a:cxn>
                  <a:cxn ang="0">
                    <a:pos x="114" y="162"/>
                  </a:cxn>
                  <a:cxn ang="0">
                    <a:pos x="0" y="150"/>
                  </a:cxn>
                  <a:cxn ang="0">
                    <a:pos x="12" y="0"/>
                  </a:cxn>
                  <a:cxn ang="0">
                    <a:pos x="324" y="18"/>
                  </a:cxn>
                  <a:cxn ang="0">
                    <a:pos x="354" y="36"/>
                  </a:cxn>
                  <a:cxn ang="0">
                    <a:pos x="396" y="30"/>
                  </a:cxn>
                  <a:cxn ang="0">
                    <a:pos x="444" y="60"/>
                  </a:cxn>
                  <a:cxn ang="0">
                    <a:pos x="444" y="66"/>
                  </a:cxn>
                </a:cxnLst>
                <a:rect l="0" t="0" r="r" b="b"/>
                <a:pathLst>
                  <a:path w="510" h="252">
                    <a:moveTo>
                      <a:pt x="444" y="60"/>
                    </a:moveTo>
                    <a:lnTo>
                      <a:pt x="474" y="150"/>
                    </a:lnTo>
                    <a:lnTo>
                      <a:pt x="486" y="204"/>
                    </a:lnTo>
                    <a:lnTo>
                      <a:pt x="510" y="252"/>
                    </a:lnTo>
                    <a:lnTo>
                      <a:pt x="108" y="240"/>
                    </a:lnTo>
                    <a:lnTo>
                      <a:pt x="108" y="210"/>
                    </a:lnTo>
                    <a:lnTo>
                      <a:pt x="114" y="162"/>
                    </a:lnTo>
                    <a:lnTo>
                      <a:pt x="0" y="150"/>
                    </a:lnTo>
                    <a:lnTo>
                      <a:pt x="12" y="0"/>
                    </a:lnTo>
                    <a:lnTo>
                      <a:pt x="324" y="18"/>
                    </a:lnTo>
                    <a:lnTo>
                      <a:pt x="354" y="36"/>
                    </a:lnTo>
                    <a:lnTo>
                      <a:pt x="396" y="30"/>
                    </a:lnTo>
                    <a:lnTo>
                      <a:pt x="444" y="60"/>
                    </a:lnTo>
                    <a:lnTo>
                      <a:pt x="444" y="66"/>
                    </a:lnTo>
                  </a:path>
                </a:pathLst>
              </a:custGeom>
              <a:noFill/>
              <a:ln w="9525">
                <a:solidFill>
                  <a:srgbClr val="000000"/>
                </a:solidFill>
                <a:prstDash val="solid"/>
                <a:round/>
                <a:headEnd/>
                <a:tailEnd/>
              </a:ln>
            </p:spPr>
            <p:txBody>
              <a:bodyPr/>
              <a:lstStyle/>
              <a:p>
                <a:endParaRPr lang="en-US"/>
              </a:p>
            </p:txBody>
          </p:sp>
          <p:sp>
            <p:nvSpPr>
              <p:cNvPr id="365122" name="Freeform 578"/>
              <p:cNvSpPr>
                <a:spLocks noChangeAspect="1"/>
              </p:cNvSpPr>
              <p:nvPr/>
            </p:nvSpPr>
            <p:spPr bwMode="auto">
              <a:xfrm>
                <a:off x="1485" y="1698"/>
                <a:ext cx="396" cy="606"/>
              </a:xfrm>
              <a:custGeom>
                <a:avLst/>
                <a:gdLst/>
                <a:ahLst/>
                <a:cxnLst>
                  <a:cxn ang="0">
                    <a:pos x="252" y="606"/>
                  </a:cxn>
                  <a:cxn ang="0">
                    <a:pos x="0" y="234"/>
                  </a:cxn>
                  <a:cxn ang="0">
                    <a:pos x="60" y="0"/>
                  </a:cxn>
                  <a:cxn ang="0">
                    <a:pos x="96" y="12"/>
                  </a:cxn>
                  <a:cxn ang="0">
                    <a:pos x="228" y="42"/>
                  </a:cxn>
                  <a:cxn ang="0">
                    <a:pos x="396" y="78"/>
                  </a:cxn>
                  <a:cxn ang="0">
                    <a:pos x="318" y="462"/>
                  </a:cxn>
                  <a:cxn ang="0">
                    <a:pos x="300" y="534"/>
                  </a:cxn>
                  <a:cxn ang="0">
                    <a:pos x="276" y="522"/>
                  </a:cxn>
                  <a:cxn ang="0">
                    <a:pos x="264" y="528"/>
                  </a:cxn>
                  <a:cxn ang="0">
                    <a:pos x="252" y="600"/>
                  </a:cxn>
                  <a:cxn ang="0">
                    <a:pos x="252" y="606"/>
                  </a:cxn>
                </a:cxnLst>
                <a:rect l="0" t="0" r="r" b="b"/>
                <a:pathLst>
                  <a:path w="396" h="606">
                    <a:moveTo>
                      <a:pt x="252" y="606"/>
                    </a:moveTo>
                    <a:lnTo>
                      <a:pt x="0" y="234"/>
                    </a:lnTo>
                    <a:lnTo>
                      <a:pt x="60" y="0"/>
                    </a:lnTo>
                    <a:lnTo>
                      <a:pt x="96" y="12"/>
                    </a:lnTo>
                    <a:lnTo>
                      <a:pt x="228" y="42"/>
                    </a:lnTo>
                    <a:lnTo>
                      <a:pt x="396" y="78"/>
                    </a:lnTo>
                    <a:lnTo>
                      <a:pt x="318" y="462"/>
                    </a:lnTo>
                    <a:lnTo>
                      <a:pt x="300" y="534"/>
                    </a:lnTo>
                    <a:lnTo>
                      <a:pt x="276" y="522"/>
                    </a:lnTo>
                    <a:lnTo>
                      <a:pt x="264" y="528"/>
                    </a:lnTo>
                    <a:lnTo>
                      <a:pt x="252" y="600"/>
                    </a:lnTo>
                    <a:lnTo>
                      <a:pt x="252" y="606"/>
                    </a:lnTo>
                    <a:close/>
                  </a:path>
                </a:pathLst>
              </a:custGeom>
              <a:solidFill>
                <a:srgbClr val="FF8C00"/>
              </a:solidFill>
              <a:ln w="9525">
                <a:solidFill>
                  <a:srgbClr val="FF8C00"/>
                </a:solidFill>
                <a:prstDash val="solid"/>
                <a:round/>
                <a:headEnd/>
                <a:tailEnd/>
              </a:ln>
            </p:spPr>
            <p:txBody>
              <a:bodyPr/>
              <a:lstStyle/>
              <a:p>
                <a:endParaRPr lang="en-US"/>
              </a:p>
            </p:txBody>
          </p:sp>
          <p:sp>
            <p:nvSpPr>
              <p:cNvPr id="365123" name="Freeform 579"/>
              <p:cNvSpPr>
                <a:spLocks noChangeAspect="1"/>
              </p:cNvSpPr>
              <p:nvPr/>
            </p:nvSpPr>
            <p:spPr bwMode="auto">
              <a:xfrm>
                <a:off x="1485" y="1698"/>
                <a:ext cx="396" cy="612"/>
              </a:xfrm>
              <a:custGeom>
                <a:avLst/>
                <a:gdLst/>
                <a:ahLst/>
                <a:cxnLst>
                  <a:cxn ang="0">
                    <a:pos x="252" y="606"/>
                  </a:cxn>
                  <a:cxn ang="0">
                    <a:pos x="0" y="234"/>
                  </a:cxn>
                  <a:cxn ang="0">
                    <a:pos x="60" y="0"/>
                  </a:cxn>
                  <a:cxn ang="0">
                    <a:pos x="96" y="12"/>
                  </a:cxn>
                  <a:cxn ang="0">
                    <a:pos x="228" y="42"/>
                  </a:cxn>
                  <a:cxn ang="0">
                    <a:pos x="396" y="78"/>
                  </a:cxn>
                  <a:cxn ang="0">
                    <a:pos x="318" y="462"/>
                  </a:cxn>
                  <a:cxn ang="0">
                    <a:pos x="300" y="534"/>
                  </a:cxn>
                  <a:cxn ang="0">
                    <a:pos x="276" y="522"/>
                  </a:cxn>
                  <a:cxn ang="0">
                    <a:pos x="264" y="528"/>
                  </a:cxn>
                  <a:cxn ang="0">
                    <a:pos x="252" y="600"/>
                  </a:cxn>
                  <a:cxn ang="0">
                    <a:pos x="252" y="606"/>
                  </a:cxn>
                  <a:cxn ang="0">
                    <a:pos x="252" y="612"/>
                  </a:cxn>
                </a:cxnLst>
                <a:rect l="0" t="0" r="r" b="b"/>
                <a:pathLst>
                  <a:path w="396" h="612">
                    <a:moveTo>
                      <a:pt x="252" y="606"/>
                    </a:moveTo>
                    <a:lnTo>
                      <a:pt x="0" y="234"/>
                    </a:lnTo>
                    <a:lnTo>
                      <a:pt x="60" y="0"/>
                    </a:lnTo>
                    <a:lnTo>
                      <a:pt x="96" y="12"/>
                    </a:lnTo>
                    <a:lnTo>
                      <a:pt x="228" y="42"/>
                    </a:lnTo>
                    <a:lnTo>
                      <a:pt x="396" y="78"/>
                    </a:lnTo>
                    <a:lnTo>
                      <a:pt x="318" y="462"/>
                    </a:lnTo>
                    <a:lnTo>
                      <a:pt x="300" y="534"/>
                    </a:lnTo>
                    <a:lnTo>
                      <a:pt x="276" y="522"/>
                    </a:lnTo>
                    <a:lnTo>
                      <a:pt x="264" y="528"/>
                    </a:lnTo>
                    <a:lnTo>
                      <a:pt x="252" y="600"/>
                    </a:lnTo>
                    <a:lnTo>
                      <a:pt x="252" y="606"/>
                    </a:lnTo>
                    <a:lnTo>
                      <a:pt x="252" y="612"/>
                    </a:lnTo>
                  </a:path>
                </a:pathLst>
              </a:custGeom>
              <a:noFill/>
              <a:ln w="9525">
                <a:solidFill>
                  <a:srgbClr val="000000"/>
                </a:solidFill>
                <a:prstDash val="solid"/>
                <a:round/>
                <a:headEnd/>
                <a:tailEnd/>
              </a:ln>
            </p:spPr>
            <p:txBody>
              <a:bodyPr/>
              <a:lstStyle/>
              <a:p>
                <a:endParaRPr lang="en-US"/>
              </a:p>
            </p:txBody>
          </p:sp>
          <p:sp>
            <p:nvSpPr>
              <p:cNvPr id="365124" name="Freeform 580"/>
              <p:cNvSpPr>
                <a:spLocks noChangeAspect="1"/>
              </p:cNvSpPr>
              <p:nvPr/>
            </p:nvSpPr>
            <p:spPr bwMode="auto">
              <a:xfrm>
                <a:off x="4233" y="1446"/>
                <a:ext cx="102" cy="210"/>
              </a:xfrm>
              <a:custGeom>
                <a:avLst/>
                <a:gdLst/>
                <a:ahLst/>
                <a:cxnLst>
                  <a:cxn ang="0">
                    <a:pos x="102" y="162"/>
                  </a:cxn>
                  <a:cxn ang="0">
                    <a:pos x="102" y="180"/>
                  </a:cxn>
                  <a:cxn ang="0">
                    <a:pos x="78" y="198"/>
                  </a:cxn>
                  <a:cxn ang="0">
                    <a:pos x="12" y="210"/>
                  </a:cxn>
                  <a:cxn ang="0">
                    <a:pos x="0" y="144"/>
                  </a:cxn>
                  <a:cxn ang="0">
                    <a:pos x="6" y="90"/>
                  </a:cxn>
                  <a:cxn ang="0">
                    <a:pos x="24" y="66"/>
                  </a:cxn>
                  <a:cxn ang="0">
                    <a:pos x="18" y="24"/>
                  </a:cxn>
                  <a:cxn ang="0">
                    <a:pos x="18" y="6"/>
                  </a:cxn>
                  <a:cxn ang="0">
                    <a:pos x="36" y="0"/>
                  </a:cxn>
                  <a:cxn ang="0">
                    <a:pos x="78" y="138"/>
                  </a:cxn>
                  <a:cxn ang="0">
                    <a:pos x="96" y="162"/>
                  </a:cxn>
                  <a:cxn ang="0">
                    <a:pos x="102" y="162"/>
                  </a:cxn>
                </a:cxnLst>
                <a:rect l="0" t="0" r="r" b="b"/>
                <a:pathLst>
                  <a:path w="102" h="210">
                    <a:moveTo>
                      <a:pt x="102" y="162"/>
                    </a:moveTo>
                    <a:lnTo>
                      <a:pt x="102" y="180"/>
                    </a:lnTo>
                    <a:lnTo>
                      <a:pt x="78" y="198"/>
                    </a:lnTo>
                    <a:lnTo>
                      <a:pt x="12" y="210"/>
                    </a:lnTo>
                    <a:lnTo>
                      <a:pt x="0" y="144"/>
                    </a:lnTo>
                    <a:lnTo>
                      <a:pt x="6" y="90"/>
                    </a:lnTo>
                    <a:lnTo>
                      <a:pt x="24" y="66"/>
                    </a:lnTo>
                    <a:lnTo>
                      <a:pt x="18" y="24"/>
                    </a:lnTo>
                    <a:lnTo>
                      <a:pt x="18" y="6"/>
                    </a:lnTo>
                    <a:lnTo>
                      <a:pt x="36" y="0"/>
                    </a:lnTo>
                    <a:lnTo>
                      <a:pt x="78" y="138"/>
                    </a:lnTo>
                    <a:lnTo>
                      <a:pt x="96" y="162"/>
                    </a:lnTo>
                    <a:lnTo>
                      <a:pt x="102" y="162"/>
                    </a:lnTo>
                    <a:close/>
                  </a:path>
                </a:pathLst>
              </a:custGeom>
              <a:solidFill>
                <a:srgbClr val="FFAA00"/>
              </a:solidFill>
              <a:ln w="9525">
                <a:solidFill>
                  <a:srgbClr val="FFAA00"/>
                </a:solidFill>
                <a:prstDash val="solid"/>
                <a:round/>
                <a:headEnd/>
                <a:tailEnd/>
              </a:ln>
            </p:spPr>
            <p:txBody>
              <a:bodyPr/>
              <a:lstStyle/>
              <a:p>
                <a:endParaRPr lang="en-US"/>
              </a:p>
            </p:txBody>
          </p:sp>
          <p:sp>
            <p:nvSpPr>
              <p:cNvPr id="365125" name="Freeform 581"/>
              <p:cNvSpPr>
                <a:spLocks noChangeAspect="1"/>
              </p:cNvSpPr>
              <p:nvPr/>
            </p:nvSpPr>
            <p:spPr bwMode="auto">
              <a:xfrm>
                <a:off x="4233" y="1446"/>
                <a:ext cx="102" cy="210"/>
              </a:xfrm>
              <a:custGeom>
                <a:avLst/>
                <a:gdLst/>
                <a:ahLst/>
                <a:cxnLst>
                  <a:cxn ang="0">
                    <a:pos x="102" y="162"/>
                  </a:cxn>
                  <a:cxn ang="0">
                    <a:pos x="102" y="180"/>
                  </a:cxn>
                  <a:cxn ang="0">
                    <a:pos x="78" y="198"/>
                  </a:cxn>
                  <a:cxn ang="0">
                    <a:pos x="12" y="210"/>
                  </a:cxn>
                  <a:cxn ang="0">
                    <a:pos x="0" y="144"/>
                  </a:cxn>
                  <a:cxn ang="0">
                    <a:pos x="6" y="90"/>
                  </a:cxn>
                  <a:cxn ang="0">
                    <a:pos x="24" y="66"/>
                  </a:cxn>
                  <a:cxn ang="0">
                    <a:pos x="18" y="24"/>
                  </a:cxn>
                  <a:cxn ang="0">
                    <a:pos x="18" y="6"/>
                  </a:cxn>
                  <a:cxn ang="0">
                    <a:pos x="36" y="0"/>
                  </a:cxn>
                  <a:cxn ang="0">
                    <a:pos x="78" y="138"/>
                  </a:cxn>
                  <a:cxn ang="0">
                    <a:pos x="96" y="162"/>
                  </a:cxn>
                  <a:cxn ang="0">
                    <a:pos x="102" y="162"/>
                  </a:cxn>
                  <a:cxn ang="0">
                    <a:pos x="102" y="168"/>
                  </a:cxn>
                </a:cxnLst>
                <a:rect l="0" t="0" r="r" b="b"/>
                <a:pathLst>
                  <a:path w="102" h="210">
                    <a:moveTo>
                      <a:pt x="102" y="162"/>
                    </a:moveTo>
                    <a:lnTo>
                      <a:pt x="102" y="180"/>
                    </a:lnTo>
                    <a:lnTo>
                      <a:pt x="78" y="198"/>
                    </a:lnTo>
                    <a:lnTo>
                      <a:pt x="12" y="210"/>
                    </a:lnTo>
                    <a:lnTo>
                      <a:pt x="0" y="144"/>
                    </a:lnTo>
                    <a:lnTo>
                      <a:pt x="6" y="90"/>
                    </a:lnTo>
                    <a:lnTo>
                      <a:pt x="24" y="66"/>
                    </a:lnTo>
                    <a:lnTo>
                      <a:pt x="18" y="24"/>
                    </a:lnTo>
                    <a:lnTo>
                      <a:pt x="18" y="6"/>
                    </a:lnTo>
                    <a:lnTo>
                      <a:pt x="36" y="0"/>
                    </a:lnTo>
                    <a:lnTo>
                      <a:pt x="78" y="138"/>
                    </a:lnTo>
                    <a:lnTo>
                      <a:pt x="96" y="162"/>
                    </a:lnTo>
                    <a:lnTo>
                      <a:pt x="102" y="162"/>
                    </a:lnTo>
                    <a:lnTo>
                      <a:pt x="102" y="168"/>
                    </a:lnTo>
                  </a:path>
                </a:pathLst>
              </a:custGeom>
              <a:noFill/>
              <a:ln w="9525">
                <a:solidFill>
                  <a:srgbClr val="000000"/>
                </a:solidFill>
                <a:prstDash val="solid"/>
                <a:round/>
                <a:headEnd/>
                <a:tailEnd/>
              </a:ln>
            </p:spPr>
            <p:txBody>
              <a:bodyPr/>
              <a:lstStyle/>
              <a:p>
                <a:endParaRPr lang="en-US"/>
              </a:p>
            </p:txBody>
          </p:sp>
          <p:sp>
            <p:nvSpPr>
              <p:cNvPr id="365126" name="Freeform 582"/>
              <p:cNvSpPr>
                <a:spLocks noChangeAspect="1"/>
              </p:cNvSpPr>
              <p:nvPr/>
            </p:nvSpPr>
            <p:spPr bwMode="auto">
              <a:xfrm>
                <a:off x="4125" y="1794"/>
                <a:ext cx="84" cy="186"/>
              </a:xfrm>
              <a:custGeom>
                <a:avLst/>
                <a:gdLst/>
                <a:ahLst/>
                <a:cxnLst>
                  <a:cxn ang="0">
                    <a:pos x="72" y="24"/>
                  </a:cxn>
                  <a:cxn ang="0">
                    <a:pos x="60" y="54"/>
                  </a:cxn>
                  <a:cxn ang="0">
                    <a:pos x="78" y="60"/>
                  </a:cxn>
                  <a:cxn ang="0">
                    <a:pos x="84" y="108"/>
                  </a:cxn>
                  <a:cxn ang="0">
                    <a:pos x="78" y="90"/>
                  </a:cxn>
                  <a:cxn ang="0">
                    <a:pos x="78" y="114"/>
                  </a:cxn>
                  <a:cxn ang="0">
                    <a:pos x="54" y="180"/>
                  </a:cxn>
                  <a:cxn ang="0">
                    <a:pos x="48" y="186"/>
                  </a:cxn>
                  <a:cxn ang="0">
                    <a:pos x="48" y="168"/>
                  </a:cxn>
                  <a:cxn ang="0">
                    <a:pos x="6" y="156"/>
                  </a:cxn>
                  <a:cxn ang="0">
                    <a:pos x="0" y="138"/>
                  </a:cxn>
                  <a:cxn ang="0">
                    <a:pos x="6" y="126"/>
                  </a:cxn>
                  <a:cxn ang="0">
                    <a:pos x="36" y="90"/>
                  </a:cxn>
                  <a:cxn ang="0">
                    <a:pos x="6" y="60"/>
                  </a:cxn>
                  <a:cxn ang="0">
                    <a:pos x="0" y="30"/>
                  </a:cxn>
                  <a:cxn ang="0">
                    <a:pos x="18" y="0"/>
                  </a:cxn>
                  <a:cxn ang="0">
                    <a:pos x="72" y="24"/>
                  </a:cxn>
                </a:cxnLst>
                <a:rect l="0" t="0" r="r" b="b"/>
                <a:pathLst>
                  <a:path w="84" h="186">
                    <a:moveTo>
                      <a:pt x="72" y="24"/>
                    </a:moveTo>
                    <a:lnTo>
                      <a:pt x="60" y="54"/>
                    </a:lnTo>
                    <a:lnTo>
                      <a:pt x="78" y="60"/>
                    </a:lnTo>
                    <a:lnTo>
                      <a:pt x="84" y="108"/>
                    </a:lnTo>
                    <a:lnTo>
                      <a:pt x="78" y="90"/>
                    </a:lnTo>
                    <a:lnTo>
                      <a:pt x="78" y="114"/>
                    </a:lnTo>
                    <a:lnTo>
                      <a:pt x="54" y="180"/>
                    </a:lnTo>
                    <a:lnTo>
                      <a:pt x="48" y="186"/>
                    </a:lnTo>
                    <a:lnTo>
                      <a:pt x="48" y="168"/>
                    </a:lnTo>
                    <a:lnTo>
                      <a:pt x="6" y="156"/>
                    </a:lnTo>
                    <a:lnTo>
                      <a:pt x="0" y="138"/>
                    </a:lnTo>
                    <a:lnTo>
                      <a:pt x="6" y="126"/>
                    </a:lnTo>
                    <a:lnTo>
                      <a:pt x="36" y="90"/>
                    </a:lnTo>
                    <a:lnTo>
                      <a:pt x="6" y="60"/>
                    </a:lnTo>
                    <a:lnTo>
                      <a:pt x="0" y="30"/>
                    </a:lnTo>
                    <a:lnTo>
                      <a:pt x="18" y="0"/>
                    </a:lnTo>
                    <a:lnTo>
                      <a:pt x="72" y="24"/>
                    </a:lnTo>
                    <a:close/>
                  </a:path>
                </a:pathLst>
              </a:custGeom>
              <a:solidFill>
                <a:srgbClr val="FFAA00"/>
              </a:solidFill>
              <a:ln w="9525">
                <a:solidFill>
                  <a:srgbClr val="FFAA00"/>
                </a:solidFill>
                <a:prstDash val="solid"/>
                <a:round/>
                <a:headEnd/>
                <a:tailEnd/>
              </a:ln>
            </p:spPr>
            <p:txBody>
              <a:bodyPr/>
              <a:lstStyle/>
              <a:p>
                <a:endParaRPr lang="en-US"/>
              </a:p>
            </p:txBody>
          </p:sp>
          <p:sp>
            <p:nvSpPr>
              <p:cNvPr id="365127" name="Freeform 583"/>
              <p:cNvSpPr>
                <a:spLocks noChangeAspect="1"/>
              </p:cNvSpPr>
              <p:nvPr/>
            </p:nvSpPr>
            <p:spPr bwMode="auto">
              <a:xfrm>
                <a:off x="4125" y="1794"/>
                <a:ext cx="84" cy="186"/>
              </a:xfrm>
              <a:custGeom>
                <a:avLst/>
                <a:gdLst/>
                <a:ahLst/>
                <a:cxnLst>
                  <a:cxn ang="0">
                    <a:pos x="72" y="24"/>
                  </a:cxn>
                  <a:cxn ang="0">
                    <a:pos x="60" y="54"/>
                  </a:cxn>
                  <a:cxn ang="0">
                    <a:pos x="78" y="60"/>
                  </a:cxn>
                  <a:cxn ang="0">
                    <a:pos x="84" y="108"/>
                  </a:cxn>
                  <a:cxn ang="0">
                    <a:pos x="78" y="90"/>
                  </a:cxn>
                  <a:cxn ang="0">
                    <a:pos x="78" y="114"/>
                  </a:cxn>
                  <a:cxn ang="0">
                    <a:pos x="54" y="180"/>
                  </a:cxn>
                  <a:cxn ang="0">
                    <a:pos x="48" y="186"/>
                  </a:cxn>
                  <a:cxn ang="0">
                    <a:pos x="48" y="168"/>
                  </a:cxn>
                  <a:cxn ang="0">
                    <a:pos x="6" y="156"/>
                  </a:cxn>
                  <a:cxn ang="0">
                    <a:pos x="0" y="138"/>
                  </a:cxn>
                  <a:cxn ang="0">
                    <a:pos x="6" y="126"/>
                  </a:cxn>
                  <a:cxn ang="0">
                    <a:pos x="36" y="90"/>
                  </a:cxn>
                  <a:cxn ang="0">
                    <a:pos x="6" y="60"/>
                  </a:cxn>
                  <a:cxn ang="0">
                    <a:pos x="0" y="30"/>
                  </a:cxn>
                  <a:cxn ang="0">
                    <a:pos x="18" y="0"/>
                  </a:cxn>
                  <a:cxn ang="0">
                    <a:pos x="72" y="24"/>
                  </a:cxn>
                  <a:cxn ang="0">
                    <a:pos x="72" y="30"/>
                  </a:cxn>
                </a:cxnLst>
                <a:rect l="0" t="0" r="r" b="b"/>
                <a:pathLst>
                  <a:path w="84" h="186">
                    <a:moveTo>
                      <a:pt x="72" y="24"/>
                    </a:moveTo>
                    <a:lnTo>
                      <a:pt x="60" y="54"/>
                    </a:lnTo>
                    <a:lnTo>
                      <a:pt x="78" y="60"/>
                    </a:lnTo>
                    <a:lnTo>
                      <a:pt x="84" y="108"/>
                    </a:lnTo>
                    <a:lnTo>
                      <a:pt x="78" y="90"/>
                    </a:lnTo>
                    <a:lnTo>
                      <a:pt x="78" y="114"/>
                    </a:lnTo>
                    <a:lnTo>
                      <a:pt x="54" y="180"/>
                    </a:lnTo>
                    <a:lnTo>
                      <a:pt x="48" y="186"/>
                    </a:lnTo>
                    <a:lnTo>
                      <a:pt x="48" y="168"/>
                    </a:lnTo>
                    <a:lnTo>
                      <a:pt x="6" y="156"/>
                    </a:lnTo>
                    <a:lnTo>
                      <a:pt x="0" y="138"/>
                    </a:lnTo>
                    <a:lnTo>
                      <a:pt x="6" y="126"/>
                    </a:lnTo>
                    <a:lnTo>
                      <a:pt x="36" y="90"/>
                    </a:lnTo>
                    <a:lnTo>
                      <a:pt x="6" y="60"/>
                    </a:lnTo>
                    <a:lnTo>
                      <a:pt x="0" y="30"/>
                    </a:lnTo>
                    <a:lnTo>
                      <a:pt x="18" y="0"/>
                    </a:lnTo>
                    <a:lnTo>
                      <a:pt x="72" y="24"/>
                    </a:lnTo>
                    <a:lnTo>
                      <a:pt x="72" y="30"/>
                    </a:lnTo>
                  </a:path>
                </a:pathLst>
              </a:custGeom>
              <a:noFill/>
              <a:ln w="9525">
                <a:solidFill>
                  <a:srgbClr val="000000"/>
                </a:solidFill>
                <a:prstDash val="solid"/>
                <a:round/>
                <a:headEnd/>
                <a:tailEnd/>
              </a:ln>
            </p:spPr>
            <p:txBody>
              <a:bodyPr/>
              <a:lstStyle/>
              <a:p>
                <a:endParaRPr lang="en-US"/>
              </a:p>
            </p:txBody>
          </p:sp>
          <p:sp>
            <p:nvSpPr>
              <p:cNvPr id="365128" name="Freeform 584"/>
              <p:cNvSpPr>
                <a:spLocks noChangeAspect="1"/>
              </p:cNvSpPr>
              <p:nvPr/>
            </p:nvSpPr>
            <p:spPr bwMode="auto">
              <a:xfrm>
                <a:off x="2049" y="2214"/>
                <a:ext cx="432" cy="444"/>
              </a:xfrm>
              <a:custGeom>
                <a:avLst/>
                <a:gdLst/>
                <a:ahLst/>
                <a:cxnLst>
                  <a:cxn ang="0">
                    <a:pos x="426" y="78"/>
                  </a:cxn>
                  <a:cxn ang="0">
                    <a:pos x="396" y="426"/>
                  </a:cxn>
                  <a:cxn ang="0">
                    <a:pos x="162" y="408"/>
                  </a:cxn>
                  <a:cxn ang="0">
                    <a:pos x="168" y="420"/>
                  </a:cxn>
                  <a:cxn ang="0">
                    <a:pos x="60" y="408"/>
                  </a:cxn>
                  <a:cxn ang="0">
                    <a:pos x="54" y="444"/>
                  </a:cxn>
                  <a:cxn ang="0">
                    <a:pos x="0" y="438"/>
                  </a:cxn>
                  <a:cxn ang="0">
                    <a:pos x="12" y="354"/>
                  </a:cxn>
                  <a:cxn ang="0">
                    <a:pos x="60" y="0"/>
                  </a:cxn>
                  <a:cxn ang="0">
                    <a:pos x="432" y="36"/>
                  </a:cxn>
                  <a:cxn ang="0">
                    <a:pos x="426" y="78"/>
                  </a:cxn>
                </a:cxnLst>
                <a:rect l="0" t="0" r="r" b="b"/>
                <a:pathLst>
                  <a:path w="432" h="444">
                    <a:moveTo>
                      <a:pt x="426" y="78"/>
                    </a:moveTo>
                    <a:lnTo>
                      <a:pt x="396" y="426"/>
                    </a:lnTo>
                    <a:lnTo>
                      <a:pt x="162" y="408"/>
                    </a:lnTo>
                    <a:lnTo>
                      <a:pt x="168" y="420"/>
                    </a:lnTo>
                    <a:lnTo>
                      <a:pt x="60" y="408"/>
                    </a:lnTo>
                    <a:lnTo>
                      <a:pt x="54" y="444"/>
                    </a:lnTo>
                    <a:lnTo>
                      <a:pt x="0" y="438"/>
                    </a:lnTo>
                    <a:lnTo>
                      <a:pt x="12" y="354"/>
                    </a:lnTo>
                    <a:lnTo>
                      <a:pt x="60" y="0"/>
                    </a:lnTo>
                    <a:lnTo>
                      <a:pt x="432" y="36"/>
                    </a:lnTo>
                    <a:lnTo>
                      <a:pt x="426" y="78"/>
                    </a:lnTo>
                    <a:close/>
                  </a:path>
                </a:pathLst>
              </a:custGeom>
              <a:solidFill>
                <a:srgbClr val="FF8C00"/>
              </a:solidFill>
              <a:ln w="9525">
                <a:solidFill>
                  <a:srgbClr val="FF8C00"/>
                </a:solidFill>
                <a:prstDash val="solid"/>
                <a:round/>
                <a:headEnd/>
                <a:tailEnd/>
              </a:ln>
            </p:spPr>
            <p:txBody>
              <a:bodyPr/>
              <a:lstStyle/>
              <a:p>
                <a:endParaRPr lang="en-US"/>
              </a:p>
            </p:txBody>
          </p:sp>
          <p:sp>
            <p:nvSpPr>
              <p:cNvPr id="365129" name="Freeform 585"/>
              <p:cNvSpPr>
                <a:spLocks noChangeAspect="1"/>
              </p:cNvSpPr>
              <p:nvPr/>
            </p:nvSpPr>
            <p:spPr bwMode="auto">
              <a:xfrm>
                <a:off x="2049" y="2214"/>
                <a:ext cx="432" cy="444"/>
              </a:xfrm>
              <a:custGeom>
                <a:avLst/>
                <a:gdLst/>
                <a:ahLst/>
                <a:cxnLst>
                  <a:cxn ang="0">
                    <a:pos x="426" y="78"/>
                  </a:cxn>
                  <a:cxn ang="0">
                    <a:pos x="396" y="426"/>
                  </a:cxn>
                  <a:cxn ang="0">
                    <a:pos x="162" y="408"/>
                  </a:cxn>
                  <a:cxn ang="0">
                    <a:pos x="168" y="420"/>
                  </a:cxn>
                  <a:cxn ang="0">
                    <a:pos x="60" y="408"/>
                  </a:cxn>
                  <a:cxn ang="0">
                    <a:pos x="54" y="444"/>
                  </a:cxn>
                  <a:cxn ang="0">
                    <a:pos x="0" y="438"/>
                  </a:cxn>
                  <a:cxn ang="0">
                    <a:pos x="12" y="354"/>
                  </a:cxn>
                  <a:cxn ang="0">
                    <a:pos x="60" y="0"/>
                  </a:cxn>
                  <a:cxn ang="0">
                    <a:pos x="432" y="36"/>
                  </a:cxn>
                  <a:cxn ang="0">
                    <a:pos x="426" y="78"/>
                  </a:cxn>
                  <a:cxn ang="0">
                    <a:pos x="426" y="84"/>
                  </a:cxn>
                </a:cxnLst>
                <a:rect l="0" t="0" r="r" b="b"/>
                <a:pathLst>
                  <a:path w="432" h="444">
                    <a:moveTo>
                      <a:pt x="426" y="78"/>
                    </a:moveTo>
                    <a:lnTo>
                      <a:pt x="396" y="426"/>
                    </a:lnTo>
                    <a:lnTo>
                      <a:pt x="162" y="408"/>
                    </a:lnTo>
                    <a:lnTo>
                      <a:pt x="168" y="420"/>
                    </a:lnTo>
                    <a:lnTo>
                      <a:pt x="60" y="408"/>
                    </a:lnTo>
                    <a:lnTo>
                      <a:pt x="54" y="444"/>
                    </a:lnTo>
                    <a:lnTo>
                      <a:pt x="0" y="438"/>
                    </a:lnTo>
                    <a:lnTo>
                      <a:pt x="12" y="354"/>
                    </a:lnTo>
                    <a:lnTo>
                      <a:pt x="60" y="0"/>
                    </a:lnTo>
                    <a:lnTo>
                      <a:pt x="432" y="36"/>
                    </a:lnTo>
                    <a:lnTo>
                      <a:pt x="426" y="78"/>
                    </a:lnTo>
                    <a:lnTo>
                      <a:pt x="426" y="84"/>
                    </a:lnTo>
                  </a:path>
                </a:pathLst>
              </a:custGeom>
              <a:noFill/>
              <a:ln w="9525">
                <a:solidFill>
                  <a:srgbClr val="000000"/>
                </a:solidFill>
                <a:prstDash val="solid"/>
                <a:round/>
                <a:headEnd/>
                <a:tailEnd/>
              </a:ln>
            </p:spPr>
            <p:txBody>
              <a:bodyPr/>
              <a:lstStyle/>
              <a:p>
                <a:endParaRPr lang="en-US"/>
              </a:p>
            </p:txBody>
          </p:sp>
          <p:sp>
            <p:nvSpPr>
              <p:cNvPr id="365130" name="Freeform 586"/>
              <p:cNvSpPr>
                <a:spLocks noChangeAspect="1"/>
              </p:cNvSpPr>
              <p:nvPr/>
            </p:nvSpPr>
            <p:spPr bwMode="auto">
              <a:xfrm>
                <a:off x="3843" y="1500"/>
                <a:ext cx="372" cy="324"/>
              </a:xfrm>
              <a:custGeom>
                <a:avLst/>
                <a:gdLst/>
                <a:ahLst/>
                <a:cxnLst>
                  <a:cxn ang="0">
                    <a:pos x="360" y="168"/>
                  </a:cxn>
                  <a:cxn ang="0">
                    <a:pos x="360" y="222"/>
                  </a:cxn>
                  <a:cxn ang="0">
                    <a:pos x="372" y="288"/>
                  </a:cxn>
                  <a:cxn ang="0">
                    <a:pos x="366" y="306"/>
                  </a:cxn>
                  <a:cxn ang="0">
                    <a:pos x="360" y="324"/>
                  </a:cxn>
                  <a:cxn ang="0">
                    <a:pos x="354" y="318"/>
                  </a:cxn>
                  <a:cxn ang="0">
                    <a:pos x="300" y="294"/>
                  </a:cxn>
                  <a:cxn ang="0">
                    <a:pos x="282" y="282"/>
                  </a:cxn>
                  <a:cxn ang="0">
                    <a:pos x="252" y="252"/>
                  </a:cxn>
                  <a:cxn ang="0">
                    <a:pos x="6" y="300"/>
                  </a:cxn>
                  <a:cxn ang="0">
                    <a:pos x="0" y="282"/>
                  </a:cxn>
                  <a:cxn ang="0">
                    <a:pos x="42" y="234"/>
                  </a:cxn>
                  <a:cxn ang="0">
                    <a:pos x="30" y="192"/>
                  </a:cxn>
                  <a:cxn ang="0">
                    <a:pos x="78" y="180"/>
                  </a:cxn>
                  <a:cxn ang="0">
                    <a:pos x="114" y="180"/>
                  </a:cxn>
                  <a:cxn ang="0">
                    <a:pos x="156" y="168"/>
                  </a:cxn>
                  <a:cxn ang="0">
                    <a:pos x="180" y="144"/>
                  </a:cxn>
                  <a:cxn ang="0">
                    <a:pos x="174" y="120"/>
                  </a:cxn>
                  <a:cxn ang="0">
                    <a:pos x="174" y="108"/>
                  </a:cxn>
                  <a:cxn ang="0">
                    <a:pos x="168" y="114"/>
                  </a:cxn>
                  <a:cxn ang="0">
                    <a:pos x="162" y="102"/>
                  </a:cxn>
                  <a:cxn ang="0">
                    <a:pos x="210" y="36"/>
                  </a:cxn>
                  <a:cxn ang="0">
                    <a:pos x="234" y="12"/>
                  </a:cxn>
                  <a:cxn ang="0">
                    <a:pos x="312" y="0"/>
                  </a:cxn>
                  <a:cxn ang="0">
                    <a:pos x="324" y="72"/>
                  </a:cxn>
                  <a:cxn ang="0">
                    <a:pos x="336" y="108"/>
                  </a:cxn>
                  <a:cxn ang="0">
                    <a:pos x="342" y="108"/>
                  </a:cxn>
                  <a:cxn ang="0">
                    <a:pos x="354" y="162"/>
                  </a:cxn>
                  <a:cxn ang="0">
                    <a:pos x="360" y="168"/>
                  </a:cxn>
                </a:cxnLst>
                <a:rect l="0" t="0" r="r" b="b"/>
                <a:pathLst>
                  <a:path w="372" h="324">
                    <a:moveTo>
                      <a:pt x="360" y="168"/>
                    </a:moveTo>
                    <a:lnTo>
                      <a:pt x="360" y="222"/>
                    </a:lnTo>
                    <a:lnTo>
                      <a:pt x="372" y="288"/>
                    </a:lnTo>
                    <a:lnTo>
                      <a:pt x="366" y="306"/>
                    </a:lnTo>
                    <a:lnTo>
                      <a:pt x="360" y="324"/>
                    </a:lnTo>
                    <a:lnTo>
                      <a:pt x="354" y="318"/>
                    </a:lnTo>
                    <a:lnTo>
                      <a:pt x="300" y="294"/>
                    </a:lnTo>
                    <a:lnTo>
                      <a:pt x="282" y="282"/>
                    </a:lnTo>
                    <a:lnTo>
                      <a:pt x="252" y="252"/>
                    </a:lnTo>
                    <a:lnTo>
                      <a:pt x="6" y="300"/>
                    </a:lnTo>
                    <a:lnTo>
                      <a:pt x="0" y="282"/>
                    </a:lnTo>
                    <a:lnTo>
                      <a:pt x="42" y="234"/>
                    </a:lnTo>
                    <a:lnTo>
                      <a:pt x="30" y="192"/>
                    </a:lnTo>
                    <a:lnTo>
                      <a:pt x="78" y="180"/>
                    </a:lnTo>
                    <a:lnTo>
                      <a:pt x="114" y="180"/>
                    </a:lnTo>
                    <a:lnTo>
                      <a:pt x="156" y="168"/>
                    </a:lnTo>
                    <a:lnTo>
                      <a:pt x="180" y="144"/>
                    </a:lnTo>
                    <a:lnTo>
                      <a:pt x="174" y="120"/>
                    </a:lnTo>
                    <a:lnTo>
                      <a:pt x="174" y="108"/>
                    </a:lnTo>
                    <a:lnTo>
                      <a:pt x="168" y="114"/>
                    </a:lnTo>
                    <a:lnTo>
                      <a:pt x="162" y="102"/>
                    </a:lnTo>
                    <a:lnTo>
                      <a:pt x="210" y="36"/>
                    </a:lnTo>
                    <a:lnTo>
                      <a:pt x="234" y="12"/>
                    </a:lnTo>
                    <a:lnTo>
                      <a:pt x="312" y="0"/>
                    </a:lnTo>
                    <a:lnTo>
                      <a:pt x="324" y="72"/>
                    </a:lnTo>
                    <a:lnTo>
                      <a:pt x="336" y="108"/>
                    </a:lnTo>
                    <a:lnTo>
                      <a:pt x="342" y="108"/>
                    </a:lnTo>
                    <a:lnTo>
                      <a:pt x="354" y="162"/>
                    </a:lnTo>
                    <a:lnTo>
                      <a:pt x="360" y="168"/>
                    </a:lnTo>
                    <a:close/>
                  </a:path>
                </a:pathLst>
              </a:custGeom>
              <a:solidFill>
                <a:srgbClr val="FF8C00"/>
              </a:solidFill>
              <a:ln w="9525">
                <a:solidFill>
                  <a:srgbClr val="FF8C00"/>
                </a:solidFill>
                <a:prstDash val="solid"/>
                <a:round/>
                <a:headEnd/>
                <a:tailEnd/>
              </a:ln>
            </p:spPr>
            <p:txBody>
              <a:bodyPr/>
              <a:lstStyle/>
              <a:p>
                <a:endParaRPr lang="en-US"/>
              </a:p>
            </p:txBody>
          </p:sp>
          <p:sp>
            <p:nvSpPr>
              <p:cNvPr id="365131" name="Freeform 587"/>
              <p:cNvSpPr>
                <a:spLocks noChangeAspect="1"/>
              </p:cNvSpPr>
              <p:nvPr/>
            </p:nvSpPr>
            <p:spPr bwMode="auto">
              <a:xfrm>
                <a:off x="3843" y="1500"/>
                <a:ext cx="372" cy="324"/>
              </a:xfrm>
              <a:custGeom>
                <a:avLst/>
                <a:gdLst/>
                <a:ahLst/>
                <a:cxnLst>
                  <a:cxn ang="0">
                    <a:pos x="360" y="168"/>
                  </a:cxn>
                  <a:cxn ang="0">
                    <a:pos x="360" y="222"/>
                  </a:cxn>
                  <a:cxn ang="0">
                    <a:pos x="372" y="288"/>
                  </a:cxn>
                  <a:cxn ang="0">
                    <a:pos x="366" y="306"/>
                  </a:cxn>
                  <a:cxn ang="0">
                    <a:pos x="360" y="324"/>
                  </a:cxn>
                  <a:cxn ang="0">
                    <a:pos x="354" y="318"/>
                  </a:cxn>
                  <a:cxn ang="0">
                    <a:pos x="300" y="294"/>
                  </a:cxn>
                  <a:cxn ang="0">
                    <a:pos x="282" y="282"/>
                  </a:cxn>
                  <a:cxn ang="0">
                    <a:pos x="252" y="252"/>
                  </a:cxn>
                  <a:cxn ang="0">
                    <a:pos x="6" y="300"/>
                  </a:cxn>
                  <a:cxn ang="0">
                    <a:pos x="0" y="282"/>
                  </a:cxn>
                  <a:cxn ang="0">
                    <a:pos x="42" y="234"/>
                  </a:cxn>
                  <a:cxn ang="0">
                    <a:pos x="30" y="192"/>
                  </a:cxn>
                  <a:cxn ang="0">
                    <a:pos x="78" y="180"/>
                  </a:cxn>
                  <a:cxn ang="0">
                    <a:pos x="114" y="180"/>
                  </a:cxn>
                  <a:cxn ang="0">
                    <a:pos x="156" y="168"/>
                  </a:cxn>
                  <a:cxn ang="0">
                    <a:pos x="180" y="144"/>
                  </a:cxn>
                  <a:cxn ang="0">
                    <a:pos x="174" y="120"/>
                  </a:cxn>
                  <a:cxn ang="0">
                    <a:pos x="174" y="108"/>
                  </a:cxn>
                  <a:cxn ang="0">
                    <a:pos x="168" y="114"/>
                  </a:cxn>
                  <a:cxn ang="0">
                    <a:pos x="162" y="102"/>
                  </a:cxn>
                  <a:cxn ang="0">
                    <a:pos x="210" y="36"/>
                  </a:cxn>
                  <a:cxn ang="0">
                    <a:pos x="234" y="12"/>
                  </a:cxn>
                  <a:cxn ang="0">
                    <a:pos x="312" y="0"/>
                  </a:cxn>
                  <a:cxn ang="0">
                    <a:pos x="324" y="72"/>
                  </a:cxn>
                  <a:cxn ang="0">
                    <a:pos x="336" y="108"/>
                  </a:cxn>
                  <a:cxn ang="0">
                    <a:pos x="342" y="108"/>
                  </a:cxn>
                  <a:cxn ang="0">
                    <a:pos x="354" y="162"/>
                  </a:cxn>
                  <a:cxn ang="0">
                    <a:pos x="360" y="168"/>
                  </a:cxn>
                  <a:cxn ang="0">
                    <a:pos x="360" y="174"/>
                  </a:cxn>
                </a:cxnLst>
                <a:rect l="0" t="0" r="r" b="b"/>
                <a:pathLst>
                  <a:path w="372" h="324">
                    <a:moveTo>
                      <a:pt x="360" y="168"/>
                    </a:moveTo>
                    <a:lnTo>
                      <a:pt x="360" y="222"/>
                    </a:lnTo>
                    <a:lnTo>
                      <a:pt x="372" y="288"/>
                    </a:lnTo>
                    <a:lnTo>
                      <a:pt x="366" y="306"/>
                    </a:lnTo>
                    <a:lnTo>
                      <a:pt x="360" y="324"/>
                    </a:lnTo>
                    <a:lnTo>
                      <a:pt x="354" y="318"/>
                    </a:lnTo>
                    <a:lnTo>
                      <a:pt x="300" y="294"/>
                    </a:lnTo>
                    <a:lnTo>
                      <a:pt x="282" y="282"/>
                    </a:lnTo>
                    <a:lnTo>
                      <a:pt x="252" y="252"/>
                    </a:lnTo>
                    <a:lnTo>
                      <a:pt x="6" y="300"/>
                    </a:lnTo>
                    <a:lnTo>
                      <a:pt x="0" y="282"/>
                    </a:lnTo>
                    <a:lnTo>
                      <a:pt x="42" y="234"/>
                    </a:lnTo>
                    <a:lnTo>
                      <a:pt x="30" y="192"/>
                    </a:lnTo>
                    <a:lnTo>
                      <a:pt x="78" y="180"/>
                    </a:lnTo>
                    <a:lnTo>
                      <a:pt x="114" y="180"/>
                    </a:lnTo>
                    <a:lnTo>
                      <a:pt x="156" y="168"/>
                    </a:lnTo>
                    <a:lnTo>
                      <a:pt x="180" y="144"/>
                    </a:lnTo>
                    <a:lnTo>
                      <a:pt x="174" y="120"/>
                    </a:lnTo>
                    <a:lnTo>
                      <a:pt x="174" y="108"/>
                    </a:lnTo>
                    <a:lnTo>
                      <a:pt x="168" y="114"/>
                    </a:lnTo>
                    <a:lnTo>
                      <a:pt x="162" y="102"/>
                    </a:lnTo>
                    <a:lnTo>
                      <a:pt x="210" y="36"/>
                    </a:lnTo>
                    <a:lnTo>
                      <a:pt x="234" y="12"/>
                    </a:lnTo>
                    <a:lnTo>
                      <a:pt x="312" y="0"/>
                    </a:lnTo>
                    <a:lnTo>
                      <a:pt x="324" y="72"/>
                    </a:lnTo>
                    <a:lnTo>
                      <a:pt x="336" y="108"/>
                    </a:lnTo>
                    <a:lnTo>
                      <a:pt x="342" y="108"/>
                    </a:lnTo>
                    <a:lnTo>
                      <a:pt x="354" y="162"/>
                    </a:lnTo>
                    <a:lnTo>
                      <a:pt x="360" y="168"/>
                    </a:lnTo>
                    <a:lnTo>
                      <a:pt x="360" y="174"/>
                    </a:lnTo>
                  </a:path>
                </a:pathLst>
              </a:custGeom>
              <a:noFill/>
              <a:ln w="9525">
                <a:solidFill>
                  <a:srgbClr val="000000"/>
                </a:solidFill>
                <a:prstDash val="solid"/>
                <a:round/>
                <a:headEnd/>
                <a:tailEnd/>
              </a:ln>
            </p:spPr>
            <p:txBody>
              <a:bodyPr/>
              <a:lstStyle/>
              <a:p>
                <a:endParaRPr lang="en-US"/>
              </a:p>
            </p:txBody>
          </p:sp>
          <p:sp>
            <p:nvSpPr>
              <p:cNvPr id="365132" name="Freeform 588"/>
              <p:cNvSpPr>
                <a:spLocks noChangeAspect="1"/>
              </p:cNvSpPr>
              <p:nvPr/>
            </p:nvSpPr>
            <p:spPr bwMode="auto">
              <a:xfrm>
                <a:off x="4155" y="2172"/>
                <a:ext cx="36" cy="54"/>
              </a:xfrm>
              <a:custGeom>
                <a:avLst/>
                <a:gdLst/>
                <a:ahLst/>
                <a:cxnLst>
                  <a:cxn ang="0">
                    <a:pos x="0" y="0"/>
                  </a:cxn>
                  <a:cxn ang="0">
                    <a:pos x="36" y="54"/>
                  </a:cxn>
                  <a:cxn ang="0">
                    <a:pos x="0" y="0"/>
                  </a:cxn>
                  <a:cxn ang="0">
                    <a:pos x="0" y="6"/>
                  </a:cxn>
                </a:cxnLst>
                <a:rect l="0" t="0" r="r" b="b"/>
                <a:pathLst>
                  <a:path w="36" h="54">
                    <a:moveTo>
                      <a:pt x="0" y="0"/>
                    </a:moveTo>
                    <a:lnTo>
                      <a:pt x="36" y="54"/>
                    </a:lnTo>
                    <a:lnTo>
                      <a:pt x="0" y="0"/>
                    </a:lnTo>
                    <a:lnTo>
                      <a:pt x="0" y="6"/>
                    </a:lnTo>
                  </a:path>
                </a:pathLst>
              </a:custGeom>
              <a:noFill/>
              <a:ln w="9525">
                <a:solidFill>
                  <a:srgbClr val="000000"/>
                </a:solidFill>
                <a:prstDash val="solid"/>
                <a:round/>
                <a:headEnd/>
                <a:tailEnd/>
              </a:ln>
            </p:spPr>
            <p:txBody>
              <a:bodyPr/>
              <a:lstStyle/>
              <a:p>
                <a:endParaRPr lang="en-US"/>
              </a:p>
            </p:txBody>
          </p:sp>
          <p:sp>
            <p:nvSpPr>
              <p:cNvPr id="365133" name="Freeform 589"/>
              <p:cNvSpPr>
                <a:spLocks noChangeAspect="1"/>
              </p:cNvSpPr>
              <p:nvPr/>
            </p:nvSpPr>
            <p:spPr bwMode="auto">
              <a:xfrm>
                <a:off x="3651" y="2178"/>
                <a:ext cx="528" cy="234"/>
              </a:xfrm>
              <a:custGeom>
                <a:avLst/>
                <a:gdLst/>
                <a:ahLst/>
                <a:cxnLst>
                  <a:cxn ang="0">
                    <a:pos x="528" y="66"/>
                  </a:cxn>
                  <a:cxn ang="0">
                    <a:pos x="510" y="90"/>
                  </a:cxn>
                  <a:cxn ang="0">
                    <a:pos x="486" y="96"/>
                  </a:cxn>
                  <a:cxn ang="0">
                    <a:pos x="486" y="78"/>
                  </a:cxn>
                  <a:cxn ang="0">
                    <a:pos x="474" y="84"/>
                  </a:cxn>
                  <a:cxn ang="0">
                    <a:pos x="480" y="96"/>
                  </a:cxn>
                  <a:cxn ang="0">
                    <a:pos x="450" y="90"/>
                  </a:cxn>
                  <a:cxn ang="0">
                    <a:pos x="486" y="102"/>
                  </a:cxn>
                  <a:cxn ang="0">
                    <a:pos x="474" y="126"/>
                  </a:cxn>
                  <a:cxn ang="0">
                    <a:pos x="456" y="126"/>
                  </a:cxn>
                  <a:cxn ang="0">
                    <a:pos x="474" y="132"/>
                  </a:cxn>
                  <a:cxn ang="0">
                    <a:pos x="492" y="120"/>
                  </a:cxn>
                  <a:cxn ang="0">
                    <a:pos x="504" y="126"/>
                  </a:cxn>
                  <a:cxn ang="0">
                    <a:pos x="492" y="144"/>
                  </a:cxn>
                  <a:cxn ang="0">
                    <a:pos x="486" y="138"/>
                  </a:cxn>
                  <a:cxn ang="0">
                    <a:pos x="462" y="156"/>
                  </a:cxn>
                  <a:cxn ang="0">
                    <a:pos x="456" y="150"/>
                  </a:cxn>
                  <a:cxn ang="0">
                    <a:pos x="450" y="168"/>
                  </a:cxn>
                  <a:cxn ang="0">
                    <a:pos x="438" y="150"/>
                  </a:cxn>
                  <a:cxn ang="0">
                    <a:pos x="444" y="168"/>
                  </a:cxn>
                  <a:cxn ang="0">
                    <a:pos x="426" y="192"/>
                  </a:cxn>
                  <a:cxn ang="0">
                    <a:pos x="420" y="222"/>
                  </a:cxn>
                  <a:cxn ang="0">
                    <a:pos x="414" y="210"/>
                  </a:cxn>
                  <a:cxn ang="0">
                    <a:pos x="414" y="228"/>
                  </a:cxn>
                  <a:cxn ang="0">
                    <a:pos x="378" y="234"/>
                  </a:cxn>
                  <a:cxn ang="0">
                    <a:pos x="372" y="228"/>
                  </a:cxn>
                  <a:cxn ang="0">
                    <a:pos x="294" y="174"/>
                  </a:cxn>
                  <a:cxn ang="0">
                    <a:pos x="228" y="186"/>
                  </a:cxn>
                  <a:cxn ang="0">
                    <a:pos x="210" y="162"/>
                  </a:cxn>
                  <a:cxn ang="0">
                    <a:pos x="120" y="168"/>
                  </a:cxn>
                  <a:cxn ang="0">
                    <a:pos x="78" y="192"/>
                  </a:cxn>
                  <a:cxn ang="0">
                    <a:pos x="0" y="204"/>
                  </a:cxn>
                  <a:cxn ang="0">
                    <a:pos x="0" y="186"/>
                  </a:cxn>
                  <a:cxn ang="0">
                    <a:pos x="18" y="180"/>
                  </a:cxn>
                  <a:cxn ang="0">
                    <a:pos x="30" y="156"/>
                  </a:cxn>
                  <a:cxn ang="0">
                    <a:pos x="78" y="132"/>
                  </a:cxn>
                  <a:cxn ang="0">
                    <a:pos x="96" y="108"/>
                  </a:cxn>
                  <a:cxn ang="0">
                    <a:pos x="102" y="114"/>
                  </a:cxn>
                  <a:cxn ang="0">
                    <a:pos x="132" y="96"/>
                  </a:cxn>
                  <a:cxn ang="0">
                    <a:pos x="150" y="78"/>
                  </a:cxn>
                  <a:cxn ang="0">
                    <a:pos x="150" y="54"/>
                  </a:cxn>
                  <a:cxn ang="0">
                    <a:pos x="498" y="0"/>
                  </a:cxn>
                  <a:cxn ang="0">
                    <a:pos x="516" y="30"/>
                  </a:cxn>
                  <a:cxn ang="0">
                    <a:pos x="504" y="18"/>
                  </a:cxn>
                  <a:cxn ang="0">
                    <a:pos x="510" y="24"/>
                  </a:cxn>
                  <a:cxn ang="0">
                    <a:pos x="492" y="18"/>
                  </a:cxn>
                  <a:cxn ang="0">
                    <a:pos x="498" y="30"/>
                  </a:cxn>
                  <a:cxn ang="0">
                    <a:pos x="486" y="30"/>
                  </a:cxn>
                  <a:cxn ang="0">
                    <a:pos x="492" y="36"/>
                  </a:cxn>
                  <a:cxn ang="0">
                    <a:pos x="480" y="30"/>
                  </a:cxn>
                  <a:cxn ang="0">
                    <a:pos x="480" y="42"/>
                  </a:cxn>
                  <a:cxn ang="0">
                    <a:pos x="468" y="48"/>
                  </a:cxn>
                  <a:cxn ang="0">
                    <a:pos x="456" y="24"/>
                  </a:cxn>
                  <a:cxn ang="0">
                    <a:pos x="462" y="54"/>
                  </a:cxn>
                  <a:cxn ang="0">
                    <a:pos x="504" y="42"/>
                  </a:cxn>
                  <a:cxn ang="0">
                    <a:pos x="504" y="66"/>
                  </a:cxn>
                  <a:cxn ang="0">
                    <a:pos x="510" y="66"/>
                  </a:cxn>
                  <a:cxn ang="0">
                    <a:pos x="516" y="42"/>
                  </a:cxn>
                  <a:cxn ang="0">
                    <a:pos x="528" y="66"/>
                  </a:cxn>
                </a:cxnLst>
                <a:rect l="0" t="0" r="r" b="b"/>
                <a:pathLst>
                  <a:path w="528" h="234">
                    <a:moveTo>
                      <a:pt x="528" y="66"/>
                    </a:moveTo>
                    <a:lnTo>
                      <a:pt x="510" y="90"/>
                    </a:lnTo>
                    <a:lnTo>
                      <a:pt x="486" y="96"/>
                    </a:lnTo>
                    <a:lnTo>
                      <a:pt x="486" y="78"/>
                    </a:lnTo>
                    <a:lnTo>
                      <a:pt x="474" y="84"/>
                    </a:lnTo>
                    <a:lnTo>
                      <a:pt x="480" y="96"/>
                    </a:lnTo>
                    <a:lnTo>
                      <a:pt x="450" y="90"/>
                    </a:lnTo>
                    <a:lnTo>
                      <a:pt x="486" y="102"/>
                    </a:lnTo>
                    <a:lnTo>
                      <a:pt x="474" y="126"/>
                    </a:lnTo>
                    <a:lnTo>
                      <a:pt x="456" y="126"/>
                    </a:lnTo>
                    <a:lnTo>
                      <a:pt x="474" y="132"/>
                    </a:lnTo>
                    <a:lnTo>
                      <a:pt x="492" y="120"/>
                    </a:lnTo>
                    <a:lnTo>
                      <a:pt x="504" y="126"/>
                    </a:lnTo>
                    <a:lnTo>
                      <a:pt x="492" y="144"/>
                    </a:lnTo>
                    <a:lnTo>
                      <a:pt x="486" y="138"/>
                    </a:lnTo>
                    <a:lnTo>
                      <a:pt x="462" y="156"/>
                    </a:lnTo>
                    <a:lnTo>
                      <a:pt x="456" y="150"/>
                    </a:lnTo>
                    <a:lnTo>
                      <a:pt x="450" y="168"/>
                    </a:lnTo>
                    <a:lnTo>
                      <a:pt x="438" y="150"/>
                    </a:lnTo>
                    <a:lnTo>
                      <a:pt x="444" y="168"/>
                    </a:lnTo>
                    <a:lnTo>
                      <a:pt x="426" y="192"/>
                    </a:lnTo>
                    <a:lnTo>
                      <a:pt x="420" y="222"/>
                    </a:lnTo>
                    <a:lnTo>
                      <a:pt x="414" y="210"/>
                    </a:lnTo>
                    <a:lnTo>
                      <a:pt x="414" y="228"/>
                    </a:lnTo>
                    <a:lnTo>
                      <a:pt x="378" y="234"/>
                    </a:lnTo>
                    <a:lnTo>
                      <a:pt x="372" y="228"/>
                    </a:lnTo>
                    <a:lnTo>
                      <a:pt x="294" y="174"/>
                    </a:lnTo>
                    <a:lnTo>
                      <a:pt x="228" y="186"/>
                    </a:lnTo>
                    <a:lnTo>
                      <a:pt x="210" y="162"/>
                    </a:lnTo>
                    <a:lnTo>
                      <a:pt x="120" y="168"/>
                    </a:lnTo>
                    <a:lnTo>
                      <a:pt x="78" y="192"/>
                    </a:lnTo>
                    <a:lnTo>
                      <a:pt x="0" y="204"/>
                    </a:lnTo>
                    <a:lnTo>
                      <a:pt x="0" y="186"/>
                    </a:lnTo>
                    <a:lnTo>
                      <a:pt x="18" y="180"/>
                    </a:lnTo>
                    <a:lnTo>
                      <a:pt x="30" y="156"/>
                    </a:lnTo>
                    <a:lnTo>
                      <a:pt x="78" y="132"/>
                    </a:lnTo>
                    <a:lnTo>
                      <a:pt x="96" y="108"/>
                    </a:lnTo>
                    <a:lnTo>
                      <a:pt x="102" y="114"/>
                    </a:lnTo>
                    <a:lnTo>
                      <a:pt x="132" y="96"/>
                    </a:lnTo>
                    <a:lnTo>
                      <a:pt x="150" y="78"/>
                    </a:lnTo>
                    <a:lnTo>
                      <a:pt x="150" y="54"/>
                    </a:lnTo>
                    <a:lnTo>
                      <a:pt x="498" y="0"/>
                    </a:lnTo>
                    <a:lnTo>
                      <a:pt x="516" y="30"/>
                    </a:lnTo>
                    <a:lnTo>
                      <a:pt x="504" y="18"/>
                    </a:lnTo>
                    <a:lnTo>
                      <a:pt x="510" y="24"/>
                    </a:lnTo>
                    <a:lnTo>
                      <a:pt x="492" y="18"/>
                    </a:lnTo>
                    <a:lnTo>
                      <a:pt x="498" y="30"/>
                    </a:lnTo>
                    <a:lnTo>
                      <a:pt x="486" y="30"/>
                    </a:lnTo>
                    <a:lnTo>
                      <a:pt x="492" y="36"/>
                    </a:lnTo>
                    <a:lnTo>
                      <a:pt x="480" y="30"/>
                    </a:lnTo>
                    <a:lnTo>
                      <a:pt x="480" y="42"/>
                    </a:lnTo>
                    <a:lnTo>
                      <a:pt x="468" y="48"/>
                    </a:lnTo>
                    <a:lnTo>
                      <a:pt x="456" y="24"/>
                    </a:lnTo>
                    <a:lnTo>
                      <a:pt x="462" y="54"/>
                    </a:lnTo>
                    <a:lnTo>
                      <a:pt x="504" y="42"/>
                    </a:lnTo>
                    <a:lnTo>
                      <a:pt x="504" y="66"/>
                    </a:lnTo>
                    <a:lnTo>
                      <a:pt x="510" y="66"/>
                    </a:lnTo>
                    <a:lnTo>
                      <a:pt x="516" y="42"/>
                    </a:lnTo>
                    <a:lnTo>
                      <a:pt x="528" y="66"/>
                    </a:lnTo>
                    <a:close/>
                  </a:path>
                </a:pathLst>
              </a:custGeom>
              <a:solidFill>
                <a:srgbClr val="FF8C00"/>
              </a:solidFill>
              <a:ln w="9525">
                <a:solidFill>
                  <a:srgbClr val="FF8C00"/>
                </a:solidFill>
                <a:prstDash val="solid"/>
                <a:round/>
                <a:headEnd/>
                <a:tailEnd/>
              </a:ln>
            </p:spPr>
            <p:txBody>
              <a:bodyPr/>
              <a:lstStyle/>
              <a:p>
                <a:endParaRPr lang="en-US"/>
              </a:p>
            </p:txBody>
          </p:sp>
          <p:sp>
            <p:nvSpPr>
              <p:cNvPr id="365134" name="Freeform 590"/>
              <p:cNvSpPr>
                <a:spLocks noChangeAspect="1"/>
              </p:cNvSpPr>
              <p:nvPr/>
            </p:nvSpPr>
            <p:spPr bwMode="auto">
              <a:xfrm>
                <a:off x="3651" y="2178"/>
                <a:ext cx="528" cy="234"/>
              </a:xfrm>
              <a:custGeom>
                <a:avLst/>
                <a:gdLst/>
                <a:ahLst/>
                <a:cxnLst>
                  <a:cxn ang="0">
                    <a:pos x="528" y="66"/>
                  </a:cxn>
                  <a:cxn ang="0">
                    <a:pos x="510" y="90"/>
                  </a:cxn>
                  <a:cxn ang="0">
                    <a:pos x="486" y="96"/>
                  </a:cxn>
                  <a:cxn ang="0">
                    <a:pos x="486" y="78"/>
                  </a:cxn>
                  <a:cxn ang="0">
                    <a:pos x="474" y="84"/>
                  </a:cxn>
                  <a:cxn ang="0">
                    <a:pos x="480" y="96"/>
                  </a:cxn>
                  <a:cxn ang="0">
                    <a:pos x="450" y="90"/>
                  </a:cxn>
                  <a:cxn ang="0">
                    <a:pos x="486" y="102"/>
                  </a:cxn>
                  <a:cxn ang="0">
                    <a:pos x="474" y="126"/>
                  </a:cxn>
                  <a:cxn ang="0">
                    <a:pos x="456" y="126"/>
                  </a:cxn>
                  <a:cxn ang="0">
                    <a:pos x="474" y="132"/>
                  </a:cxn>
                  <a:cxn ang="0">
                    <a:pos x="492" y="120"/>
                  </a:cxn>
                  <a:cxn ang="0">
                    <a:pos x="504" y="126"/>
                  </a:cxn>
                  <a:cxn ang="0">
                    <a:pos x="492" y="144"/>
                  </a:cxn>
                  <a:cxn ang="0">
                    <a:pos x="486" y="138"/>
                  </a:cxn>
                  <a:cxn ang="0">
                    <a:pos x="462" y="156"/>
                  </a:cxn>
                  <a:cxn ang="0">
                    <a:pos x="456" y="150"/>
                  </a:cxn>
                  <a:cxn ang="0">
                    <a:pos x="450" y="168"/>
                  </a:cxn>
                  <a:cxn ang="0">
                    <a:pos x="438" y="150"/>
                  </a:cxn>
                  <a:cxn ang="0">
                    <a:pos x="444" y="168"/>
                  </a:cxn>
                  <a:cxn ang="0">
                    <a:pos x="426" y="192"/>
                  </a:cxn>
                  <a:cxn ang="0">
                    <a:pos x="420" y="222"/>
                  </a:cxn>
                  <a:cxn ang="0">
                    <a:pos x="414" y="210"/>
                  </a:cxn>
                  <a:cxn ang="0">
                    <a:pos x="414" y="228"/>
                  </a:cxn>
                  <a:cxn ang="0">
                    <a:pos x="378" y="234"/>
                  </a:cxn>
                  <a:cxn ang="0">
                    <a:pos x="372" y="228"/>
                  </a:cxn>
                  <a:cxn ang="0">
                    <a:pos x="294" y="174"/>
                  </a:cxn>
                  <a:cxn ang="0">
                    <a:pos x="228" y="186"/>
                  </a:cxn>
                  <a:cxn ang="0">
                    <a:pos x="210" y="162"/>
                  </a:cxn>
                  <a:cxn ang="0">
                    <a:pos x="120" y="168"/>
                  </a:cxn>
                  <a:cxn ang="0">
                    <a:pos x="78" y="192"/>
                  </a:cxn>
                  <a:cxn ang="0">
                    <a:pos x="0" y="204"/>
                  </a:cxn>
                  <a:cxn ang="0">
                    <a:pos x="0" y="186"/>
                  </a:cxn>
                  <a:cxn ang="0">
                    <a:pos x="18" y="180"/>
                  </a:cxn>
                  <a:cxn ang="0">
                    <a:pos x="30" y="156"/>
                  </a:cxn>
                  <a:cxn ang="0">
                    <a:pos x="78" y="132"/>
                  </a:cxn>
                  <a:cxn ang="0">
                    <a:pos x="96" y="108"/>
                  </a:cxn>
                  <a:cxn ang="0">
                    <a:pos x="102" y="114"/>
                  </a:cxn>
                  <a:cxn ang="0">
                    <a:pos x="132" y="96"/>
                  </a:cxn>
                  <a:cxn ang="0">
                    <a:pos x="150" y="78"/>
                  </a:cxn>
                  <a:cxn ang="0">
                    <a:pos x="150" y="54"/>
                  </a:cxn>
                  <a:cxn ang="0">
                    <a:pos x="498" y="0"/>
                  </a:cxn>
                  <a:cxn ang="0">
                    <a:pos x="516" y="30"/>
                  </a:cxn>
                  <a:cxn ang="0">
                    <a:pos x="504" y="18"/>
                  </a:cxn>
                  <a:cxn ang="0">
                    <a:pos x="510" y="24"/>
                  </a:cxn>
                  <a:cxn ang="0">
                    <a:pos x="492" y="18"/>
                  </a:cxn>
                  <a:cxn ang="0">
                    <a:pos x="498" y="30"/>
                  </a:cxn>
                  <a:cxn ang="0">
                    <a:pos x="486" y="30"/>
                  </a:cxn>
                  <a:cxn ang="0">
                    <a:pos x="492" y="36"/>
                  </a:cxn>
                  <a:cxn ang="0">
                    <a:pos x="480" y="30"/>
                  </a:cxn>
                  <a:cxn ang="0">
                    <a:pos x="480" y="42"/>
                  </a:cxn>
                  <a:cxn ang="0">
                    <a:pos x="468" y="48"/>
                  </a:cxn>
                  <a:cxn ang="0">
                    <a:pos x="456" y="24"/>
                  </a:cxn>
                  <a:cxn ang="0">
                    <a:pos x="462" y="54"/>
                  </a:cxn>
                  <a:cxn ang="0">
                    <a:pos x="504" y="42"/>
                  </a:cxn>
                  <a:cxn ang="0">
                    <a:pos x="504" y="66"/>
                  </a:cxn>
                  <a:cxn ang="0">
                    <a:pos x="510" y="66"/>
                  </a:cxn>
                  <a:cxn ang="0">
                    <a:pos x="516" y="42"/>
                  </a:cxn>
                  <a:cxn ang="0">
                    <a:pos x="528" y="66"/>
                  </a:cxn>
                  <a:cxn ang="0">
                    <a:pos x="528" y="72"/>
                  </a:cxn>
                </a:cxnLst>
                <a:rect l="0" t="0" r="r" b="b"/>
                <a:pathLst>
                  <a:path w="528" h="234">
                    <a:moveTo>
                      <a:pt x="528" y="66"/>
                    </a:moveTo>
                    <a:lnTo>
                      <a:pt x="510" y="90"/>
                    </a:lnTo>
                    <a:lnTo>
                      <a:pt x="486" y="96"/>
                    </a:lnTo>
                    <a:lnTo>
                      <a:pt x="486" y="78"/>
                    </a:lnTo>
                    <a:lnTo>
                      <a:pt x="474" y="84"/>
                    </a:lnTo>
                    <a:lnTo>
                      <a:pt x="480" y="96"/>
                    </a:lnTo>
                    <a:lnTo>
                      <a:pt x="450" y="90"/>
                    </a:lnTo>
                    <a:lnTo>
                      <a:pt x="486" y="102"/>
                    </a:lnTo>
                    <a:lnTo>
                      <a:pt x="474" y="126"/>
                    </a:lnTo>
                    <a:lnTo>
                      <a:pt x="456" y="126"/>
                    </a:lnTo>
                    <a:lnTo>
                      <a:pt x="474" y="132"/>
                    </a:lnTo>
                    <a:lnTo>
                      <a:pt x="492" y="120"/>
                    </a:lnTo>
                    <a:lnTo>
                      <a:pt x="504" y="126"/>
                    </a:lnTo>
                    <a:lnTo>
                      <a:pt x="492" y="144"/>
                    </a:lnTo>
                    <a:lnTo>
                      <a:pt x="486" y="138"/>
                    </a:lnTo>
                    <a:lnTo>
                      <a:pt x="462" y="156"/>
                    </a:lnTo>
                    <a:lnTo>
                      <a:pt x="456" y="150"/>
                    </a:lnTo>
                    <a:lnTo>
                      <a:pt x="450" y="168"/>
                    </a:lnTo>
                    <a:lnTo>
                      <a:pt x="438" y="150"/>
                    </a:lnTo>
                    <a:lnTo>
                      <a:pt x="444" y="168"/>
                    </a:lnTo>
                    <a:lnTo>
                      <a:pt x="426" y="192"/>
                    </a:lnTo>
                    <a:lnTo>
                      <a:pt x="420" y="222"/>
                    </a:lnTo>
                    <a:lnTo>
                      <a:pt x="414" y="210"/>
                    </a:lnTo>
                    <a:lnTo>
                      <a:pt x="414" y="228"/>
                    </a:lnTo>
                    <a:lnTo>
                      <a:pt x="378" y="234"/>
                    </a:lnTo>
                    <a:lnTo>
                      <a:pt x="372" y="228"/>
                    </a:lnTo>
                    <a:lnTo>
                      <a:pt x="294" y="174"/>
                    </a:lnTo>
                    <a:lnTo>
                      <a:pt x="228" y="186"/>
                    </a:lnTo>
                    <a:lnTo>
                      <a:pt x="210" y="162"/>
                    </a:lnTo>
                    <a:lnTo>
                      <a:pt x="120" y="168"/>
                    </a:lnTo>
                    <a:lnTo>
                      <a:pt x="78" y="192"/>
                    </a:lnTo>
                    <a:lnTo>
                      <a:pt x="0" y="204"/>
                    </a:lnTo>
                    <a:lnTo>
                      <a:pt x="0" y="186"/>
                    </a:lnTo>
                    <a:lnTo>
                      <a:pt x="18" y="180"/>
                    </a:lnTo>
                    <a:lnTo>
                      <a:pt x="30" y="156"/>
                    </a:lnTo>
                    <a:lnTo>
                      <a:pt x="78" y="132"/>
                    </a:lnTo>
                    <a:lnTo>
                      <a:pt x="96" y="108"/>
                    </a:lnTo>
                    <a:lnTo>
                      <a:pt x="102" y="114"/>
                    </a:lnTo>
                    <a:lnTo>
                      <a:pt x="132" y="96"/>
                    </a:lnTo>
                    <a:lnTo>
                      <a:pt x="150" y="78"/>
                    </a:lnTo>
                    <a:lnTo>
                      <a:pt x="150" y="54"/>
                    </a:lnTo>
                    <a:lnTo>
                      <a:pt x="498" y="0"/>
                    </a:lnTo>
                    <a:lnTo>
                      <a:pt x="516" y="30"/>
                    </a:lnTo>
                    <a:lnTo>
                      <a:pt x="504" y="18"/>
                    </a:lnTo>
                    <a:lnTo>
                      <a:pt x="510" y="24"/>
                    </a:lnTo>
                    <a:lnTo>
                      <a:pt x="492" y="18"/>
                    </a:lnTo>
                    <a:lnTo>
                      <a:pt x="498" y="30"/>
                    </a:lnTo>
                    <a:lnTo>
                      <a:pt x="486" y="30"/>
                    </a:lnTo>
                    <a:lnTo>
                      <a:pt x="492" y="36"/>
                    </a:lnTo>
                    <a:lnTo>
                      <a:pt x="480" y="30"/>
                    </a:lnTo>
                    <a:lnTo>
                      <a:pt x="480" y="42"/>
                    </a:lnTo>
                    <a:lnTo>
                      <a:pt x="468" y="48"/>
                    </a:lnTo>
                    <a:lnTo>
                      <a:pt x="456" y="24"/>
                    </a:lnTo>
                    <a:lnTo>
                      <a:pt x="462" y="54"/>
                    </a:lnTo>
                    <a:lnTo>
                      <a:pt x="504" y="42"/>
                    </a:lnTo>
                    <a:lnTo>
                      <a:pt x="504" y="66"/>
                    </a:lnTo>
                    <a:lnTo>
                      <a:pt x="510" y="66"/>
                    </a:lnTo>
                    <a:lnTo>
                      <a:pt x="516" y="42"/>
                    </a:lnTo>
                    <a:lnTo>
                      <a:pt x="528" y="66"/>
                    </a:lnTo>
                    <a:lnTo>
                      <a:pt x="528" y="72"/>
                    </a:lnTo>
                  </a:path>
                </a:pathLst>
              </a:custGeom>
              <a:noFill/>
              <a:ln w="9525">
                <a:solidFill>
                  <a:srgbClr val="000000"/>
                </a:solidFill>
                <a:prstDash val="solid"/>
                <a:round/>
                <a:headEnd/>
                <a:tailEnd/>
              </a:ln>
            </p:spPr>
            <p:txBody>
              <a:bodyPr/>
              <a:lstStyle/>
              <a:p>
                <a:endParaRPr lang="en-US"/>
              </a:p>
            </p:txBody>
          </p:sp>
          <p:sp>
            <p:nvSpPr>
              <p:cNvPr id="365135" name="Freeform 591"/>
              <p:cNvSpPr>
                <a:spLocks noChangeAspect="1"/>
              </p:cNvSpPr>
              <p:nvPr/>
            </p:nvSpPr>
            <p:spPr bwMode="auto">
              <a:xfrm>
                <a:off x="4149" y="2172"/>
                <a:ext cx="6" cy="6"/>
              </a:xfrm>
              <a:custGeom>
                <a:avLst/>
                <a:gdLst/>
                <a:ahLst/>
                <a:cxnLst>
                  <a:cxn ang="0">
                    <a:pos x="6" y="0"/>
                  </a:cxn>
                  <a:cxn ang="0">
                    <a:pos x="0" y="6"/>
                  </a:cxn>
                  <a:cxn ang="0">
                    <a:pos x="6" y="0"/>
                  </a:cxn>
                  <a:cxn ang="0">
                    <a:pos x="6" y="6"/>
                  </a:cxn>
                </a:cxnLst>
                <a:rect l="0" t="0" r="r" b="b"/>
                <a:pathLst>
                  <a:path w="6" h="6">
                    <a:moveTo>
                      <a:pt x="6" y="0"/>
                    </a:moveTo>
                    <a:lnTo>
                      <a:pt x="0" y="6"/>
                    </a:lnTo>
                    <a:lnTo>
                      <a:pt x="6" y="0"/>
                    </a:lnTo>
                    <a:lnTo>
                      <a:pt x="6" y="6"/>
                    </a:lnTo>
                  </a:path>
                </a:pathLst>
              </a:custGeom>
              <a:noFill/>
              <a:ln w="9525">
                <a:solidFill>
                  <a:srgbClr val="000000"/>
                </a:solidFill>
                <a:prstDash val="solid"/>
                <a:round/>
                <a:headEnd/>
                <a:tailEnd/>
              </a:ln>
            </p:spPr>
            <p:txBody>
              <a:bodyPr/>
              <a:lstStyle/>
              <a:p>
                <a:endParaRPr lang="en-US"/>
              </a:p>
            </p:txBody>
          </p:sp>
          <p:sp>
            <p:nvSpPr>
              <p:cNvPr id="365136" name="Freeform 592"/>
              <p:cNvSpPr>
                <a:spLocks noChangeAspect="1"/>
              </p:cNvSpPr>
              <p:nvPr/>
            </p:nvSpPr>
            <p:spPr bwMode="auto">
              <a:xfrm>
                <a:off x="2475" y="1320"/>
                <a:ext cx="408" cy="252"/>
              </a:xfrm>
              <a:custGeom>
                <a:avLst/>
                <a:gdLst/>
                <a:ahLst/>
                <a:cxnLst>
                  <a:cxn ang="0">
                    <a:pos x="408" y="252"/>
                  </a:cxn>
                  <a:cxn ang="0">
                    <a:pos x="0" y="234"/>
                  </a:cxn>
                  <a:cxn ang="0">
                    <a:pos x="6" y="204"/>
                  </a:cxn>
                  <a:cxn ang="0">
                    <a:pos x="24" y="0"/>
                  </a:cxn>
                  <a:cxn ang="0">
                    <a:pos x="378" y="18"/>
                  </a:cxn>
                  <a:cxn ang="0">
                    <a:pos x="408" y="246"/>
                  </a:cxn>
                  <a:cxn ang="0">
                    <a:pos x="408" y="252"/>
                  </a:cxn>
                </a:cxnLst>
                <a:rect l="0" t="0" r="r" b="b"/>
                <a:pathLst>
                  <a:path w="408" h="252">
                    <a:moveTo>
                      <a:pt x="408" y="252"/>
                    </a:moveTo>
                    <a:lnTo>
                      <a:pt x="0" y="234"/>
                    </a:lnTo>
                    <a:lnTo>
                      <a:pt x="6" y="204"/>
                    </a:lnTo>
                    <a:lnTo>
                      <a:pt x="24" y="0"/>
                    </a:lnTo>
                    <a:lnTo>
                      <a:pt x="378" y="18"/>
                    </a:lnTo>
                    <a:lnTo>
                      <a:pt x="408" y="246"/>
                    </a:lnTo>
                    <a:lnTo>
                      <a:pt x="408" y="252"/>
                    </a:lnTo>
                    <a:close/>
                  </a:path>
                </a:pathLst>
              </a:custGeom>
              <a:solidFill>
                <a:srgbClr val="FFAA00"/>
              </a:solidFill>
              <a:ln w="9525">
                <a:solidFill>
                  <a:srgbClr val="FFAA00"/>
                </a:solidFill>
                <a:prstDash val="solid"/>
                <a:round/>
                <a:headEnd/>
                <a:tailEnd/>
              </a:ln>
            </p:spPr>
            <p:txBody>
              <a:bodyPr/>
              <a:lstStyle/>
              <a:p>
                <a:endParaRPr lang="en-US"/>
              </a:p>
            </p:txBody>
          </p:sp>
          <p:sp>
            <p:nvSpPr>
              <p:cNvPr id="365137" name="Freeform 593"/>
              <p:cNvSpPr>
                <a:spLocks noChangeAspect="1"/>
              </p:cNvSpPr>
              <p:nvPr/>
            </p:nvSpPr>
            <p:spPr bwMode="auto">
              <a:xfrm>
                <a:off x="2475" y="1320"/>
                <a:ext cx="408" cy="258"/>
              </a:xfrm>
              <a:custGeom>
                <a:avLst/>
                <a:gdLst/>
                <a:ahLst/>
                <a:cxnLst>
                  <a:cxn ang="0">
                    <a:pos x="408" y="252"/>
                  </a:cxn>
                  <a:cxn ang="0">
                    <a:pos x="0" y="234"/>
                  </a:cxn>
                  <a:cxn ang="0">
                    <a:pos x="6" y="204"/>
                  </a:cxn>
                  <a:cxn ang="0">
                    <a:pos x="24" y="0"/>
                  </a:cxn>
                  <a:cxn ang="0">
                    <a:pos x="378" y="18"/>
                  </a:cxn>
                  <a:cxn ang="0">
                    <a:pos x="408" y="246"/>
                  </a:cxn>
                  <a:cxn ang="0">
                    <a:pos x="408" y="252"/>
                  </a:cxn>
                  <a:cxn ang="0">
                    <a:pos x="408" y="258"/>
                  </a:cxn>
                </a:cxnLst>
                <a:rect l="0" t="0" r="r" b="b"/>
                <a:pathLst>
                  <a:path w="408" h="258">
                    <a:moveTo>
                      <a:pt x="408" y="252"/>
                    </a:moveTo>
                    <a:lnTo>
                      <a:pt x="0" y="234"/>
                    </a:lnTo>
                    <a:lnTo>
                      <a:pt x="6" y="204"/>
                    </a:lnTo>
                    <a:lnTo>
                      <a:pt x="24" y="0"/>
                    </a:lnTo>
                    <a:lnTo>
                      <a:pt x="378" y="18"/>
                    </a:lnTo>
                    <a:lnTo>
                      <a:pt x="408" y="246"/>
                    </a:lnTo>
                    <a:lnTo>
                      <a:pt x="408" y="252"/>
                    </a:lnTo>
                    <a:lnTo>
                      <a:pt x="408" y="258"/>
                    </a:lnTo>
                  </a:path>
                </a:pathLst>
              </a:custGeom>
              <a:noFill/>
              <a:ln w="9525">
                <a:solidFill>
                  <a:srgbClr val="000000"/>
                </a:solidFill>
                <a:prstDash val="solid"/>
                <a:round/>
                <a:headEnd/>
                <a:tailEnd/>
              </a:ln>
            </p:spPr>
            <p:txBody>
              <a:bodyPr/>
              <a:lstStyle/>
              <a:p>
                <a:endParaRPr lang="en-US"/>
              </a:p>
            </p:txBody>
          </p:sp>
          <p:sp>
            <p:nvSpPr>
              <p:cNvPr id="365138" name="Freeform 594"/>
              <p:cNvSpPr>
                <a:spLocks noChangeAspect="1"/>
              </p:cNvSpPr>
              <p:nvPr/>
            </p:nvSpPr>
            <p:spPr bwMode="auto">
              <a:xfrm>
                <a:off x="3561" y="1806"/>
                <a:ext cx="258" cy="294"/>
              </a:xfrm>
              <a:custGeom>
                <a:avLst/>
                <a:gdLst/>
                <a:ahLst/>
                <a:cxnLst>
                  <a:cxn ang="0">
                    <a:pos x="258" y="102"/>
                  </a:cxn>
                  <a:cxn ang="0">
                    <a:pos x="252" y="108"/>
                  </a:cxn>
                  <a:cxn ang="0">
                    <a:pos x="258" y="132"/>
                  </a:cxn>
                  <a:cxn ang="0">
                    <a:pos x="252" y="186"/>
                  </a:cxn>
                  <a:cxn ang="0">
                    <a:pos x="210" y="222"/>
                  </a:cxn>
                  <a:cxn ang="0">
                    <a:pos x="204" y="246"/>
                  </a:cxn>
                  <a:cxn ang="0">
                    <a:pos x="186" y="246"/>
                  </a:cxn>
                  <a:cxn ang="0">
                    <a:pos x="186" y="276"/>
                  </a:cxn>
                  <a:cxn ang="0">
                    <a:pos x="168" y="294"/>
                  </a:cxn>
                  <a:cxn ang="0">
                    <a:pos x="162" y="294"/>
                  </a:cxn>
                  <a:cxn ang="0">
                    <a:pos x="144" y="270"/>
                  </a:cxn>
                  <a:cxn ang="0">
                    <a:pos x="96" y="288"/>
                  </a:cxn>
                  <a:cxn ang="0">
                    <a:pos x="60" y="276"/>
                  </a:cxn>
                  <a:cxn ang="0">
                    <a:pos x="48" y="258"/>
                  </a:cxn>
                  <a:cxn ang="0">
                    <a:pos x="24" y="258"/>
                  </a:cxn>
                  <a:cxn ang="0">
                    <a:pos x="0" y="54"/>
                  </a:cxn>
                  <a:cxn ang="0">
                    <a:pos x="24" y="54"/>
                  </a:cxn>
                  <a:cxn ang="0">
                    <a:pos x="78" y="42"/>
                  </a:cxn>
                  <a:cxn ang="0">
                    <a:pos x="78" y="48"/>
                  </a:cxn>
                  <a:cxn ang="0">
                    <a:pos x="120" y="54"/>
                  </a:cxn>
                  <a:cxn ang="0">
                    <a:pos x="108" y="66"/>
                  </a:cxn>
                  <a:cxn ang="0">
                    <a:pos x="138" y="66"/>
                  </a:cxn>
                  <a:cxn ang="0">
                    <a:pos x="186" y="48"/>
                  </a:cxn>
                  <a:cxn ang="0">
                    <a:pos x="198" y="24"/>
                  </a:cxn>
                  <a:cxn ang="0">
                    <a:pos x="240" y="0"/>
                  </a:cxn>
                  <a:cxn ang="0">
                    <a:pos x="258" y="90"/>
                  </a:cxn>
                  <a:cxn ang="0">
                    <a:pos x="258" y="102"/>
                  </a:cxn>
                </a:cxnLst>
                <a:rect l="0" t="0" r="r" b="b"/>
                <a:pathLst>
                  <a:path w="258" h="294">
                    <a:moveTo>
                      <a:pt x="258" y="102"/>
                    </a:moveTo>
                    <a:lnTo>
                      <a:pt x="252" y="108"/>
                    </a:lnTo>
                    <a:lnTo>
                      <a:pt x="258" y="132"/>
                    </a:lnTo>
                    <a:lnTo>
                      <a:pt x="252" y="186"/>
                    </a:lnTo>
                    <a:lnTo>
                      <a:pt x="210" y="222"/>
                    </a:lnTo>
                    <a:lnTo>
                      <a:pt x="204" y="246"/>
                    </a:lnTo>
                    <a:lnTo>
                      <a:pt x="186" y="246"/>
                    </a:lnTo>
                    <a:lnTo>
                      <a:pt x="186" y="276"/>
                    </a:lnTo>
                    <a:lnTo>
                      <a:pt x="168" y="294"/>
                    </a:lnTo>
                    <a:lnTo>
                      <a:pt x="162" y="294"/>
                    </a:lnTo>
                    <a:lnTo>
                      <a:pt x="144" y="270"/>
                    </a:lnTo>
                    <a:lnTo>
                      <a:pt x="96" y="288"/>
                    </a:lnTo>
                    <a:lnTo>
                      <a:pt x="60" y="276"/>
                    </a:lnTo>
                    <a:lnTo>
                      <a:pt x="48" y="258"/>
                    </a:lnTo>
                    <a:lnTo>
                      <a:pt x="24" y="258"/>
                    </a:lnTo>
                    <a:lnTo>
                      <a:pt x="0" y="54"/>
                    </a:lnTo>
                    <a:lnTo>
                      <a:pt x="24" y="54"/>
                    </a:lnTo>
                    <a:lnTo>
                      <a:pt x="78" y="42"/>
                    </a:lnTo>
                    <a:lnTo>
                      <a:pt x="78" y="48"/>
                    </a:lnTo>
                    <a:lnTo>
                      <a:pt x="120" y="54"/>
                    </a:lnTo>
                    <a:lnTo>
                      <a:pt x="108" y="66"/>
                    </a:lnTo>
                    <a:lnTo>
                      <a:pt x="138" y="66"/>
                    </a:lnTo>
                    <a:lnTo>
                      <a:pt x="186" y="48"/>
                    </a:lnTo>
                    <a:lnTo>
                      <a:pt x="198" y="24"/>
                    </a:lnTo>
                    <a:lnTo>
                      <a:pt x="240" y="0"/>
                    </a:lnTo>
                    <a:lnTo>
                      <a:pt x="258" y="90"/>
                    </a:lnTo>
                    <a:lnTo>
                      <a:pt x="258" y="102"/>
                    </a:lnTo>
                    <a:close/>
                  </a:path>
                </a:pathLst>
              </a:custGeom>
              <a:solidFill>
                <a:srgbClr val="FF8C00"/>
              </a:solidFill>
              <a:ln w="9525">
                <a:solidFill>
                  <a:srgbClr val="FF8C00"/>
                </a:solidFill>
                <a:prstDash val="solid"/>
                <a:round/>
                <a:headEnd/>
                <a:tailEnd/>
              </a:ln>
            </p:spPr>
            <p:txBody>
              <a:bodyPr/>
              <a:lstStyle/>
              <a:p>
                <a:endParaRPr lang="en-US"/>
              </a:p>
            </p:txBody>
          </p:sp>
          <p:sp>
            <p:nvSpPr>
              <p:cNvPr id="365139" name="Freeform 595"/>
              <p:cNvSpPr>
                <a:spLocks noChangeAspect="1"/>
              </p:cNvSpPr>
              <p:nvPr/>
            </p:nvSpPr>
            <p:spPr bwMode="auto">
              <a:xfrm>
                <a:off x="3561" y="1806"/>
                <a:ext cx="258" cy="294"/>
              </a:xfrm>
              <a:custGeom>
                <a:avLst/>
                <a:gdLst/>
                <a:ahLst/>
                <a:cxnLst>
                  <a:cxn ang="0">
                    <a:pos x="258" y="102"/>
                  </a:cxn>
                  <a:cxn ang="0">
                    <a:pos x="252" y="108"/>
                  </a:cxn>
                  <a:cxn ang="0">
                    <a:pos x="258" y="132"/>
                  </a:cxn>
                  <a:cxn ang="0">
                    <a:pos x="252" y="186"/>
                  </a:cxn>
                  <a:cxn ang="0">
                    <a:pos x="210" y="222"/>
                  </a:cxn>
                  <a:cxn ang="0">
                    <a:pos x="204" y="246"/>
                  </a:cxn>
                  <a:cxn ang="0">
                    <a:pos x="186" y="246"/>
                  </a:cxn>
                  <a:cxn ang="0">
                    <a:pos x="186" y="276"/>
                  </a:cxn>
                  <a:cxn ang="0">
                    <a:pos x="168" y="294"/>
                  </a:cxn>
                  <a:cxn ang="0">
                    <a:pos x="162" y="294"/>
                  </a:cxn>
                  <a:cxn ang="0">
                    <a:pos x="144" y="270"/>
                  </a:cxn>
                  <a:cxn ang="0">
                    <a:pos x="96" y="288"/>
                  </a:cxn>
                  <a:cxn ang="0">
                    <a:pos x="60" y="276"/>
                  </a:cxn>
                  <a:cxn ang="0">
                    <a:pos x="48" y="258"/>
                  </a:cxn>
                  <a:cxn ang="0">
                    <a:pos x="24" y="258"/>
                  </a:cxn>
                  <a:cxn ang="0">
                    <a:pos x="0" y="54"/>
                  </a:cxn>
                  <a:cxn ang="0">
                    <a:pos x="24" y="54"/>
                  </a:cxn>
                  <a:cxn ang="0">
                    <a:pos x="78" y="42"/>
                  </a:cxn>
                  <a:cxn ang="0">
                    <a:pos x="78" y="48"/>
                  </a:cxn>
                  <a:cxn ang="0">
                    <a:pos x="120" y="54"/>
                  </a:cxn>
                  <a:cxn ang="0">
                    <a:pos x="108" y="66"/>
                  </a:cxn>
                  <a:cxn ang="0">
                    <a:pos x="138" y="66"/>
                  </a:cxn>
                  <a:cxn ang="0">
                    <a:pos x="186" y="48"/>
                  </a:cxn>
                  <a:cxn ang="0">
                    <a:pos x="198" y="24"/>
                  </a:cxn>
                  <a:cxn ang="0">
                    <a:pos x="240" y="0"/>
                  </a:cxn>
                  <a:cxn ang="0">
                    <a:pos x="258" y="90"/>
                  </a:cxn>
                  <a:cxn ang="0">
                    <a:pos x="258" y="102"/>
                  </a:cxn>
                  <a:cxn ang="0">
                    <a:pos x="258" y="108"/>
                  </a:cxn>
                </a:cxnLst>
                <a:rect l="0" t="0" r="r" b="b"/>
                <a:pathLst>
                  <a:path w="258" h="294">
                    <a:moveTo>
                      <a:pt x="258" y="102"/>
                    </a:moveTo>
                    <a:lnTo>
                      <a:pt x="252" y="108"/>
                    </a:lnTo>
                    <a:lnTo>
                      <a:pt x="258" y="132"/>
                    </a:lnTo>
                    <a:lnTo>
                      <a:pt x="252" y="186"/>
                    </a:lnTo>
                    <a:lnTo>
                      <a:pt x="210" y="222"/>
                    </a:lnTo>
                    <a:lnTo>
                      <a:pt x="204" y="246"/>
                    </a:lnTo>
                    <a:lnTo>
                      <a:pt x="186" y="246"/>
                    </a:lnTo>
                    <a:lnTo>
                      <a:pt x="186" y="276"/>
                    </a:lnTo>
                    <a:lnTo>
                      <a:pt x="168" y="294"/>
                    </a:lnTo>
                    <a:lnTo>
                      <a:pt x="162" y="294"/>
                    </a:lnTo>
                    <a:lnTo>
                      <a:pt x="144" y="270"/>
                    </a:lnTo>
                    <a:lnTo>
                      <a:pt x="96" y="288"/>
                    </a:lnTo>
                    <a:lnTo>
                      <a:pt x="60" y="276"/>
                    </a:lnTo>
                    <a:lnTo>
                      <a:pt x="48" y="258"/>
                    </a:lnTo>
                    <a:lnTo>
                      <a:pt x="24" y="258"/>
                    </a:lnTo>
                    <a:lnTo>
                      <a:pt x="0" y="54"/>
                    </a:lnTo>
                    <a:lnTo>
                      <a:pt x="24" y="54"/>
                    </a:lnTo>
                    <a:lnTo>
                      <a:pt x="78" y="42"/>
                    </a:lnTo>
                    <a:lnTo>
                      <a:pt x="78" y="48"/>
                    </a:lnTo>
                    <a:lnTo>
                      <a:pt x="120" y="54"/>
                    </a:lnTo>
                    <a:lnTo>
                      <a:pt x="108" y="66"/>
                    </a:lnTo>
                    <a:lnTo>
                      <a:pt x="138" y="66"/>
                    </a:lnTo>
                    <a:lnTo>
                      <a:pt x="186" y="48"/>
                    </a:lnTo>
                    <a:lnTo>
                      <a:pt x="198" y="24"/>
                    </a:lnTo>
                    <a:lnTo>
                      <a:pt x="240" y="0"/>
                    </a:lnTo>
                    <a:lnTo>
                      <a:pt x="258" y="90"/>
                    </a:lnTo>
                    <a:lnTo>
                      <a:pt x="258" y="102"/>
                    </a:lnTo>
                    <a:lnTo>
                      <a:pt x="258" y="108"/>
                    </a:lnTo>
                  </a:path>
                </a:pathLst>
              </a:custGeom>
              <a:noFill/>
              <a:ln w="9525">
                <a:solidFill>
                  <a:srgbClr val="000000"/>
                </a:solidFill>
                <a:prstDash val="solid"/>
                <a:round/>
                <a:headEnd/>
                <a:tailEnd/>
              </a:ln>
            </p:spPr>
            <p:txBody>
              <a:bodyPr/>
              <a:lstStyle/>
              <a:p>
                <a:endParaRPr lang="en-US"/>
              </a:p>
            </p:txBody>
          </p:sp>
          <p:sp>
            <p:nvSpPr>
              <p:cNvPr id="365140" name="Freeform 596"/>
              <p:cNvSpPr>
                <a:spLocks noChangeAspect="1"/>
              </p:cNvSpPr>
              <p:nvPr/>
            </p:nvSpPr>
            <p:spPr bwMode="auto">
              <a:xfrm>
                <a:off x="2475" y="2250"/>
                <a:ext cx="534" cy="282"/>
              </a:xfrm>
              <a:custGeom>
                <a:avLst/>
                <a:gdLst/>
                <a:ahLst/>
                <a:cxnLst>
                  <a:cxn ang="0">
                    <a:pos x="522" y="54"/>
                  </a:cxn>
                  <a:cxn ang="0">
                    <a:pos x="534" y="144"/>
                  </a:cxn>
                  <a:cxn ang="0">
                    <a:pos x="534" y="282"/>
                  </a:cxn>
                  <a:cxn ang="0">
                    <a:pos x="486" y="252"/>
                  </a:cxn>
                  <a:cxn ang="0">
                    <a:pos x="414" y="276"/>
                  </a:cxn>
                  <a:cxn ang="0">
                    <a:pos x="396" y="258"/>
                  </a:cxn>
                  <a:cxn ang="0">
                    <a:pos x="384" y="264"/>
                  </a:cxn>
                  <a:cxn ang="0">
                    <a:pos x="378" y="258"/>
                  </a:cxn>
                  <a:cxn ang="0">
                    <a:pos x="366" y="276"/>
                  </a:cxn>
                  <a:cxn ang="0">
                    <a:pos x="360" y="258"/>
                  </a:cxn>
                  <a:cxn ang="0">
                    <a:pos x="348" y="270"/>
                  </a:cxn>
                  <a:cxn ang="0">
                    <a:pos x="330" y="252"/>
                  </a:cxn>
                  <a:cxn ang="0">
                    <a:pos x="318" y="264"/>
                  </a:cxn>
                  <a:cxn ang="0">
                    <a:pos x="300" y="240"/>
                  </a:cxn>
                  <a:cxn ang="0">
                    <a:pos x="276" y="246"/>
                  </a:cxn>
                  <a:cxn ang="0">
                    <a:pos x="234" y="234"/>
                  </a:cxn>
                  <a:cxn ang="0">
                    <a:pos x="222" y="216"/>
                  </a:cxn>
                  <a:cxn ang="0">
                    <a:pos x="204" y="216"/>
                  </a:cxn>
                  <a:cxn ang="0">
                    <a:pos x="180" y="204"/>
                  </a:cxn>
                  <a:cxn ang="0">
                    <a:pos x="192" y="54"/>
                  </a:cxn>
                  <a:cxn ang="0">
                    <a:pos x="0" y="42"/>
                  </a:cxn>
                  <a:cxn ang="0">
                    <a:pos x="6" y="0"/>
                  </a:cxn>
                  <a:cxn ang="0">
                    <a:pos x="66" y="6"/>
                  </a:cxn>
                  <a:cxn ang="0">
                    <a:pos x="522" y="18"/>
                  </a:cxn>
                  <a:cxn ang="0">
                    <a:pos x="522" y="42"/>
                  </a:cxn>
                  <a:cxn ang="0">
                    <a:pos x="522" y="54"/>
                  </a:cxn>
                </a:cxnLst>
                <a:rect l="0" t="0" r="r" b="b"/>
                <a:pathLst>
                  <a:path w="534" h="282">
                    <a:moveTo>
                      <a:pt x="522" y="54"/>
                    </a:moveTo>
                    <a:lnTo>
                      <a:pt x="534" y="144"/>
                    </a:lnTo>
                    <a:lnTo>
                      <a:pt x="534" y="282"/>
                    </a:lnTo>
                    <a:lnTo>
                      <a:pt x="486" y="252"/>
                    </a:lnTo>
                    <a:lnTo>
                      <a:pt x="414" y="276"/>
                    </a:lnTo>
                    <a:lnTo>
                      <a:pt x="396" y="258"/>
                    </a:lnTo>
                    <a:lnTo>
                      <a:pt x="384" y="264"/>
                    </a:lnTo>
                    <a:lnTo>
                      <a:pt x="378" y="258"/>
                    </a:lnTo>
                    <a:lnTo>
                      <a:pt x="366" y="276"/>
                    </a:lnTo>
                    <a:lnTo>
                      <a:pt x="360" y="258"/>
                    </a:lnTo>
                    <a:lnTo>
                      <a:pt x="348" y="270"/>
                    </a:lnTo>
                    <a:lnTo>
                      <a:pt x="330" y="252"/>
                    </a:lnTo>
                    <a:lnTo>
                      <a:pt x="318" y="264"/>
                    </a:lnTo>
                    <a:lnTo>
                      <a:pt x="300" y="240"/>
                    </a:lnTo>
                    <a:lnTo>
                      <a:pt x="276" y="246"/>
                    </a:lnTo>
                    <a:lnTo>
                      <a:pt x="234" y="234"/>
                    </a:lnTo>
                    <a:lnTo>
                      <a:pt x="222" y="216"/>
                    </a:lnTo>
                    <a:lnTo>
                      <a:pt x="204" y="216"/>
                    </a:lnTo>
                    <a:lnTo>
                      <a:pt x="180" y="204"/>
                    </a:lnTo>
                    <a:lnTo>
                      <a:pt x="192" y="54"/>
                    </a:lnTo>
                    <a:lnTo>
                      <a:pt x="0" y="42"/>
                    </a:lnTo>
                    <a:lnTo>
                      <a:pt x="6" y="0"/>
                    </a:lnTo>
                    <a:lnTo>
                      <a:pt x="66" y="6"/>
                    </a:lnTo>
                    <a:lnTo>
                      <a:pt x="522" y="18"/>
                    </a:lnTo>
                    <a:lnTo>
                      <a:pt x="522" y="42"/>
                    </a:lnTo>
                    <a:lnTo>
                      <a:pt x="522" y="54"/>
                    </a:lnTo>
                    <a:close/>
                  </a:path>
                </a:pathLst>
              </a:custGeom>
              <a:solidFill>
                <a:srgbClr val="FFAA00"/>
              </a:solidFill>
              <a:ln w="9525">
                <a:solidFill>
                  <a:srgbClr val="FFAA00"/>
                </a:solidFill>
                <a:prstDash val="solid"/>
                <a:round/>
                <a:headEnd/>
                <a:tailEnd/>
              </a:ln>
            </p:spPr>
            <p:txBody>
              <a:bodyPr/>
              <a:lstStyle/>
              <a:p>
                <a:endParaRPr lang="en-US"/>
              </a:p>
            </p:txBody>
          </p:sp>
          <p:sp>
            <p:nvSpPr>
              <p:cNvPr id="365141" name="Freeform 597"/>
              <p:cNvSpPr>
                <a:spLocks noChangeAspect="1"/>
              </p:cNvSpPr>
              <p:nvPr/>
            </p:nvSpPr>
            <p:spPr bwMode="auto">
              <a:xfrm>
                <a:off x="2475" y="2250"/>
                <a:ext cx="534" cy="282"/>
              </a:xfrm>
              <a:custGeom>
                <a:avLst/>
                <a:gdLst/>
                <a:ahLst/>
                <a:cxnLst>
                  <a:cxn ang="0">
                    <a:pos x="522" y="54"/>
                  </a:cxn>
                  <a:cxn ang="0">
                    <a:pos x="534" y="144"/>
                  </a:cxn>
                  <a:cxn ang="0">
                    <a:pos x="534" y="282"/>
                  </a:cxn>
                  <a:cxn ang="0">
                    <a:pos x="486" y="252"/>
                  </a:cxn>
                  <a:cxn ang="0">
                    <a:pos x="414" y="276"/>
                  </a:cxn>
                  <a:cxn ang="0">
                    <a:pos x="396" y="258"/>
                  </a:cxn>
                  <a:cxn ang="0">
                    <a:pos x="384" y="264"/>
                  </a:cxn>
                  <a:cxn ang="0">
                    <a:pos x="378" y="258"/>
                  </a:cxn>
                  <a:cxn ang="0">
                    <a:pos x="366" y="276"/>
                  </a:cxn>
                  <a:cxn ang="0">
                    <a:pos x="360" y="258"/>
                  </a:cxn>
                  <a:cxn ang="0">
                    <a:pos x="348" y="270"/>
                  </a:cxn>
                  <a:cxn ang="0">
                    <a:pos x="330" y="252"/>
                  </a:cxn>
                  <a:cxn ang="0">
                    <a:pos x="318" y="264"/>
                  </a:cxn>
                  <a:cxn ang="0">
                    <a:pos x="300" y="240"/>
                  </a:cxn>
                  <a:cxn ang="0">
                    <a:pos x="276" y="246"/>
                  </a:cxn>
                  <a:cxn ang="0">
                    <a:pos x="234" y="234"/>
                  </a:cxn>
                  <a:cxn ang="0">
                    <a:pos x="222" y="216"/>
                  </a:cxn>
                  <a:cxn ang="0">
                    <a:pos x="204" y="216"/>
                  </a:cxn>
                  <a:cxn ang="0">
                    <a:pos x="180" y="204"/>
                  </a:cxn>
                  <a:cxn ang="0">
                    <a:pos x="192" y="54"/>
                  </a:cxn>
                  <a:cxn ang="0">
                    <a:pos x="0" y="42"/>
                  </a:cxn>
                  <a:cxn ang="0">
                    <a:pos x="6" y="0"/>
                  </a:cxn>
                  <a:cxn ang="0">
                    <a:pos x="66" y="6"/>
                  </a:cxn>
                  <a:cxn ang="0">
                    <a:pos x="522" y="18"/>
                  </a:cxn>
                  <a:cxn ang="0">
                    <a:pos x="522" y="42"/>
                  </a:cxn>
                  <a:cxn ang="0">
                    <a:pos x="522" y="54"/>
                  </a:cxn>
                  <a:cxn ang="0">
                    <a:pos x="522" y="60"/>
                  </a:cxn>
                </a:cxnLst>
                <a:rect l="0" t="0" r="r" b="b"/>
                <a:pathLst>
                  <a:path w="534" h="282">
                    <a:moveTo>
                      <a:pt x="522" y="54"/>
                    </a:moveTo>
                    <a:lnTo>
                      <a:pt x="534" y="144"/>
                    </a:lnTo>
                    <a:lnTo>
                      <a:pt x="534" y="282"/>
                    </a:lnTo>
                    <a:lnTo>
                      <a:pt x="486" y="252"/>
                    </a:lnTo>
                    <a:lnTo>
                      <a:pt x="414" y="276"/>
                    </a:lnTo>
                    <a:lnTo>
                      <a:pt x="396" y="258"/>
                    </a:lnTo>
                    <a:lnTo>
                      <a:pt x="384" y="264"/>
                    </a:lnTo>
                    <a:lnTo>
                      <a:pt x="378" y="258"/>
                    </a:lnTo>
                    <a:lnTo>
                      <a:pt x="366" y="276"/>
                    </a:lnTo>
                    <a:lnTo>
                      <a:pt x="360" y="258"/>
                    </a:lnTo>
                    <a:lnTo>
                      <a:pt x="348" y="270"/>
                    </a:lnTo>
                    <a:lnTo>
                      <a:pt x="330" y="252"/>
                    </a:lnTo>
                    <a:lnTo>
                      <a:pt x="318" y="264"/>
                    </a:lnTo>
                    <a:lnTo>
                      <a:pt x="300" y="240"/>
                    </a:lnTo>
                    <a:lnTo>
                      <a:pt x="276" y="246"/>
                    </a:lnTo>
                    <a:lnTo>
                      <a:pt x="234" y="234"/>
                    </a:lnTo>
                    <a:lnTo>
                      <a:pt x="222" y="216"/>
                    </a:lnTo>
                    <a:lnTo>
                      <a:pt x="204" y="216"/>
                    </a:lnTo>
                    <a:lnTo>
                      <a:pt x="180" y="204"/>
                    </a:lnTo>
                    <a:lnTo>
                      <a:pt x="192" y="54"/>
                    </a:lnTo>
                    <a:lnTo>
                      <a:pt x="0" y="42"/>
                    </a:lnTo>
                    <a:lnTo>
                      <a:pt x="6" y="0"/>
                    </a:lnTo>
                    <a:lnTo>
                      <a:pt x="66" y="6"/>
                    </a:lnTo>
                    <a:lnTo>
                      <a:pt x="522" y="18"/>
                    </a:lnTo>
                    <a:lnTo>
                      <a:pt x="522" y="42"/>
                    </a:lnTo>
                    <a:lnTo>
                      <a:pt x="522" y="54"/>
                    </a:lnTo>
                    <a:lnTo>
                      <a:pt x="522" y="60"/>
                    </a:lnTo>
                  </a:path>
                </a:pathLst>
              </a:custGeom>
              <a:noFill/>
              <a:ln w="9525">
                <a:solidFill>
                  <a:srgbClr val="000000"/>
                </a:solidFill>
                <a:prstDash val="solid"/>
                <a:round/>
                <a:headEnd/>
                <a:tailEnd/>
              </a:ln>
            </p:spPr>
            <p:txBody>
              <a:bodyPr/>
              <a:lstStyle/>
              <a:p>
                <a:endParaRPr lang="en-US"/>
              </a:p>
            </p:txBody>
          </p:sp>
          <p:sp>
            <p:nvSpPr>
              <p:cNvPr id="365142" name="Freeform 598"/>
              <p:cNvSpPr>
                <a:spLocks noChangeAspect="1"/>
              </p:cNvSpPr>
              <p:nvPr/>
            </p:nvSpPr>
            <p:spPr bwMode="auto">
              <a:xfrm>
                <a:off x="1311" y="1326"/>
                <a:ext cx="492" cy="414"/>
              </a:xfrm>
              <a:custGeom>
                <a:avLst/>
                <a:gdLst/>
                <a:ahLst/>
                <a:cxnLst>
                  <a:cxn ang="0">
                    <a:pos x="234" y="372"/>
                  </a:cxn>
                  <a:cxn ang="0">
                    <a:pos x="0" y="312"/>
                  </a:cxn>
                  <a:cxn ang="0">
                    <a:pos x="0" y="240"/>
                  </a:cxn>
                  <a:cxn ang="0">
                    <a:pos x="42" y="186"/>
                  </a:cxn>
                  <a:cxn ang="0">
                    <a:pos x="96" y="54"/>
                  </a:cxn>
                  <a:cxn ang="0">
                    <a:pos x="108" y="0"/>
                  </a:cxn>
                  <a:cxn ang="0">
                    <a:pos x="138" y="6"/>
                  </a:cxn>
                  <a:cxn ang="0">
                    <a:pos x="132" y="12"/>
                  </a:cxn>
                  <a:cxn ang="0">
                    <a:pos x="162" y="30"/>
                  </a:cxn>
                  <a:cxn ang="0">
                    <a:pos x="156" y="66"/>
                  </a:cxn>
                  <a:cxn ang="0">
                    <a:pos x="180" y="78"/>
                  </a:cxn>
                  <a:cxn ang="0">
                    <a:pos x="210" y="72"/>
                  </a:cxn>
                  <a:cxn ang="0">
                    <a:pos x="240" y="90"/>
                  </a:cxn>
                  <a:cxn ang="0">
                    <a:pos x="366" y="90"/>
                  </a:cxn>
                  <a:cxn ang="0">
                    <a:pos x="474" y="114"/>
                  </a:cxn>
                  <a:cxn ang="0">
                    <a:pos x="492" y="150"/>
                  </a:cxn>
                  <a:cxn ang="0">
                    <a:pos x="432" y="234"/>
                  </a:cxn>
                  <a:cxn ang="0">
                    <a:pos x="444" y="252"/>
                  </a:cxn>
                  <a:cxn ang="0">
                    <a:pos x="402" y="414"/>
                  </a:cxn>
                  <a:cxn ang="0">
                    <a:pos x="270" y="384"/>
                  </a:cxn>
                  <a:cxn ang="0">
                    <a:pos x="234" y="372"/>
                  </a:cxn>
                </a:cxnLst>
                <a:rect l="0" t="0" r="r" b="b"/>
                <a:pathLst>
                  <a:path w="492" h="414">
                    <a:moveTo>
                      <a:pt x="234" y="372"/>
                    </a:moveTo>
                    <a:lnTo>
                      <a:pt x="0" y="312"/>
                    </a:lnTo>
                    <a:lnTo>
                      <a:pt x="0" y="240"/>
                    </a:lnTo>
                    <a:lnTo>
                      <a:pt x="42" y="186"/>
                    </a:lnTo>
                    <a:lnTo>
                      <a:pt x="96" y="54"/>
                    </a:lnTo>
                    <a:lnTo>
                      <a:pt x="108" y="0"/>
                    </a:lnTo>
                    <a:lnTo>
                      <a:pt x="138" y="6"/>
                    </a:lnTo>
                    <a:lnTo>
                      <a:pt x="132" y="12"/>
                    </a:lnTo>
                    <a:lnTo>
                      <a:pt x="162" y="30"/>
                    </a:lnTo>
                    <a:lnTo>
                      <a:pt x="156" y="66"/>
                    </a:lnTo>
                    <a:lnTo>
                      <a:pt x="180" y="78"/>
                    </a:lnTo>
                    <a:lnTo>
                      <a:pt x="210" y="72"/>
                    </a:lnTo>
                    <a:lnTo>
                      <a:pt x="240" y="90"/>
                    </a:lnTo>
                    <a:lnTo>
                      <a:pt x="366" y="90"/>
                    </a:lnTo>
                    <a:lnTo>
                      <a:pt x="474" y="114"/>
                    </a:lnTo>
                    <a:lnTo>
                      <a:pt x="492" y="150"/>
                    </a:lnTo>
                    <a:lnTo>
                      <a:pt x="432" y="234"/>
                    </a:lnTo>
                    <a:lnTo>
                      <a:pt x="444" y="252"/>
                    </a:lnTo>
                    <a:lnTo>
                      <a:pt x="402" y="414"/>
                    </a:lnTo>
                    <a:lnTo>
                      <a:pt x="270" y="384"/>
                    </a:lnTo>
                    <a:lnTo>
                      <a:pt x="234" y="372"/>
                    </a:lnTo>
                    <a:close/>
                  </a:path>
                </a:pathLst>
              </a:custGeom>
              <a:solidFill>
                <a:srgbClr val="FFAA00"/>
              </a:solidFill>
              <a:ln w="9525">
                <a:solidFill>
                  <a:srgbClr val="FFAA00"/>
                </a:solidFill>
                <a:prstDash val="solid"/>
                <a:round/>
                <a:headEnd/>
                <a:tailEnd/>
              </a:ln>
            </p:spPr>
            <p:txBody>
              <a:bodyPr/>
              <a:lstStyle/>
              <a:p>
                <a:endParaRPr lang="en-US"/>
              </a:p>
            </p:txBody>
          </p:sp>
          <p:sp>
            <p:nvSpPr>
              <p:cNvPr id="365143" name="Freeform 599"/>
              <p:cNvSpPr>
                <a:spLocks noChangeAspect="1"/>
              </p:cNvSpPr>
              <p:nvPr/>
            </p:nvSpPr>
            <p:spPr bwMode="auto">
              <a:xfrm>
                <a:off x="1311" y="1326"/>
                <a:ext cx="492" cy="414"/>
              </a:xfrm>
              <a:custGeom>
                <a:avLst/>
                <a:gdLst/>
                <a:ahLst/>
                <a:cxnLst>
                  <a:cxn ang="0">
                    <a:pos x="234" y="372"/>
                  </a:cxn>
                  <a:cxn ang="0">
                    <a:pos x="0" y="312"/>
                  </a:cxn>
                  <a:cxn ang="0">
                    <a:pos x="0" y="240"/>
                  </a:cxn>
                  <a:cxn ang="0">
                    <a:pos x="42" y="186"/>
                  </a:cxn>
                  <a:cxn ang="0">
                    <a:pos x="96" y="54"/>
                  </a:cxn>
                  <a:cxn ang="0">
                    <a:pos x="108" y="0"/>
                  </a:cxn>
                  <a:cxn ang="0">
                    <a:pos x="138" y="6"/>
                  </a:cxn>
                  <a:cxn ang="0">
                    <a:pos x="132" y="12"/>
                  </a:cxn>
                  <a:cxn ang="0">
                    <a:pos x="162" y="30"/>
                  </a:cxn>
                  <a:cxn ang="0">
                    <a:pos x="156" y="66"/>
                  </a:cxn>
                  <a:cxn ang="0">
                    <a:pos x="180" y="78"/>
                  </a:cxn>
                  <a:cxn ang="0">
                    <a:pos x="210" y="72"/>
                  </a:cxn>
                  <a:cxn ang="0">
                    <a:pos x="240" y="90"/>
                  </a:cxn>
                  <a:cxn ang="0">
                    <a:pos x="366" y="90"/>
                  </a:cxn>
                  <a:cxn ang="0">
                    <a:pos x="474" y="114"/>
                  </a:cxn>
                  <a:cxn ang="0">
                    <a:pos x="492" y="150"/>
                  </a:cxn>
                  <a:cxn ang="0">
                    <a:pos x="432" y="234"/>
                  </a:cxn>
                  <a:cxn ang="0">
                    <a:pos x="444" y="252"/>
                  </a:cxn>
                  <a:cxn ang="0">
                    <a:pos x="402" y="414"/>
                  </a:cxn>
                  <a:cxn ang="0">
                    <a:pos x="270" y="384"/>
                  </a:cxn>
                  <a:cxn ang="0">
                    <a:pos x="234" y="372"/>
                  </a:cxn>
                  <a:cxn ang="0">
                    <a:pos x="234" y="378"/>
                  </a:cxn>
                </a:cxnLst>
                <a:rect l="0" t="0" r="r" b="b"/>
                <a:pathLst>
                  <a:path w="492" h="414">
                    <a:moveTo>
                      <a:pt x="234" y="372"/>
                    </a:moveTo>
                    <a:lnTo>
                      <a:pt x="0" y="312"/>
                    </a:lnTo>
                    <a:lnTo>
                      <a:pt x="0" y="240"/>
                    </a:lnTo>
                    <a:lnTo>
                      <a:pt x="42" y="186"/>
                    </a:lnTo>
                    <a:lnTo>
                      <a:pt x="96" y="54"/>
                    </a:lnTo>
                    <a:lnTo>
                      <a:pt x="108" y="0"/>
                    </a:lnTo>
                    <a:lnTo>
                      <a:pt x="138" y="6"/>
                    </a:lnTo>
                    <a:lnTo>
                      <a:pt x="132" y="12"/>
                    </a:lnTo>
                    <a:lnTo>
                      <a:pt x="162" y="30"/>
                    </a:lnTo>
                    <a:lnTo>
                      <a:pt x="156" y="66"/>
                    </a:lnTo>
                    <a:lnTo>
                      <a:pt x="180" y="78"/>
                    </a:lnTo>
                    <a:lnTo>
                      <a:pt x="210" y="72"/>
                    </a:lnTo>
                    <a:lnTo>
                      <a:pt x="240" y="90"/>
                    </a:lnTo>
                    <a:lnTo>
                      <a:pt x="366" y="90"/>
                    </a:lnTo>
                    <a:lnTo>
                      <a:pt x="474" y="114"/>
                    </a:lnTo>
                    <a:lnTo>
                      <a:pt x="492" y="150"/>
                    </a:lnTo>
                    <a:lnTo>
                      <a:pt x="432" y="234"/>
                    </a:lnTo>
                    <a:lnTo>
                      <a:pt x="444" y="252"/>
                    </a:lnTo>
                    <a:lnTo>
                      <a:pt x="402" y="414"/>
                    </a:lnTo>
                    <a:lnTo>
                      <a:pt x="270" y="384"/>
                    </a:lnTo>
                    <a:lnTo>
                      <a:pt x="234" y="372"/>
                    </a:lnTo>
                    <a:lnTo>
                      <a:pt x="234" y="378"/>
                    </a:lnTo>
                  </a:path>
                </a:pathLst>
              </a:custGeom>
              <a:noFill/>
              <a:ln w="9525">
                <a:solidFill>
                  <a:srgbClr val="000000"/>
                </a:solidFill>
                <a:prstDash val="solid"/>
                <a:round/>
                <a:headEnd/>
                <a:tailEnd/>
              </a:ln>
            </p:spPr>
            <p:txBody>
              <a:bodyPr/>
              <a:lstStyle/>
              <a:p>
                <a:endParaRPr lang="en-US"/>
              </a:p>
            </p:txBody>
          </p:sp>
          <p:sp>
            <p:nvSpPr>
              <p:cNvPr id="365144" name="Freeform 600"/>
              <p:cNvSpPr>
                <a:spLocks noChangeAspect="1"/>
              </p:cNvSpPr>
              <p:nvPr/>
            </p:nvSpPr>
            <p:spPr bwMode="auto">
              <a:xfrm>
                <a:off x="3801" y="1752"/>
                <a:ext cx="360" cy="228"/>
              </a:xfrm>
              <a:custGeom>
                <a:avLst/>
                <a:gdLst/>
                <a:ahLst/>
                <a:cxnLst>
                  <a:cxn ang="0">
                    <a:pos x="42" y="30"/>
                  </a:cxn>
                  <a:cxn ang="0">
                    <a:pos x="48" y="48"/>
                  </a:cxn>
                  <a:cxn ang="0">
                    <a:pos x="294" y="0"/>
                  </a:cxn>
                  <a:cxn ang="0">
                    <a:pos x="324" y="30"/>
                  </a:cxn>
                  <a:cxn ang="0">
                    <a:pos x="342" y="42"/>
                  </a:cxn>
                  <a:cxn ang="0">
                    <a:pos x="324" y="72"/>
                  </a:cxn>
                  <a:cxn ang="0">
                    <a:pos x="330" y="102"/>
                  </a:cxn>
                  <a:cxn ang="0">
                    <a:pos x="360" y="132"/>
                  </a:cxn>
                  <a:cxn ang="0">
                    <a:pos x="330" y="168"/>
                  </a:cxn>
                  <a:cxn ang="0">
                    <a:pos x="306" y="180"/>
                  </a:cxn>
                  <a:cxn ang="0">
                    <a:pos x="288" y="180"/>
                  </a:cxn>
                  <a:cxn ang="0">
                    <a:pos x="90" y="222"/>
                  </a:cxn>
                  <a:cxn ang="0">
                    <a:pos x="78" y="222"/>
                  </a:cxn>
                  <a:cxn ang="0">
                    <a:pos x="30" y="228"/>
                  </a:cxn>
                  <a:cxn ang="0">
                    <a:pos x="18" y="156"/>
                  </a:cxn>
                  <a:cxn ang="0">
                    <a:pos x="18" y="144"/>
                  </a:cxn>
                  <a:cxn ang="0">
                    <a:pos x="0" y="54"/>
                  </a:cxn>
                  <a:cxn ang="0">
                    <a:pos x="42" y="30"/>
                  </a:cxn>
                </a:cxnLst>
                <a:rect l="0" t="0" r="r" b="b"/>
                <a:pathLst>
                  <a:path w="360" h="228">
                    <a:moveTo>
                      <a:pt x="42" y="30"/>
                    </a:moveTo>
                    <a:lnTo>
                      <a:pt x="48" y="48"/>
                    </a:lnTo>
                    <a:lnTo>
                      <a:pt x="294" y="0"/>
                    </a:lnTo>
                    <a:lnTo>
                      <a:pt x="324" y="30"/>
                    </a:lnTo>
                    <a:lnTo>
                      <a:pt x="342" y="42"/>
                    </a:lnTo>
                    <a:lnTo>
                      <a:pt x="324" y="72"/>
                    </a:lnTo>
                    <a:lnTo>
                      <a:pt x="330" y="102"/>
                    </a:lnTo>
                    <a:lnTo>
                      <a:pt x="360" y="132"/>
                    </a:lnTo>
                    <a:lnTo>
                      <a:pt x="330" y="168"/>
                    </a:lnTo>
                    <a:lnTo>
                      <a:pt x="306" y="180"/>
                    </a:lnTo>
                    <a:lnTo>
                      <a:pt x="288" y="180"/>
                    </a:lnTo>
                    <a:lnTo>
                      <a:pt x="90" y="222"/>
                    </a:lnTo>
                    <a:lnTo>
                      <a:pt x="78" y="222"/>
                    </a:lnTo>
                    <a:lnTo>
                      <a:pt x="30" y="228"/>
                    </a:lnTo>
                    <a:lnTo>
                      <a:pt x="18" y="156"/>
                    </a:lnTo>
                    <a:lnTo>
                      <a:pt x="18" y="144"/>
                    </a:lnTo>
                    <a:lnTo>
                      <a:pt x="0" y="54"/>
                    </a:lnTo>
                    <a:lnTo>
                      <a:pt x="42" y="30"/>
                    </a:lnTo>
                    <a:close/>
                  </a:path>
                </a:pathLst>
              </a:custGeom>
              <a:solidFill>
                <a:srgbClr val="FF8C00"/>
              </a:solidFill>
              <a:ln w="9525">
                <a:solidFill>
                  <a:srgbClr val="FF8C00"/>
                </a:solidFill>
                <a:prstDash val="solid"/>
                <a:round/>
                <a:headEnd/>
                <a:tailEnd/>
              </a:ln>
            </p:spPr>
            <p:txBody>
              <a:bodyPr/>
              <a:lstStyle/>
              <a:p>
                <a:endParaRPr lang="en-US"/>
              </a:p>
            </p:txBody>
          </p:sp>
          <p:sp>
            <p:nvSpPr>
              <p:cNvPr id="365145" name="Freeform 601"/>
              <p:cNvSpPr>
                <a:spLocks noChangeAspect="1"/>
              </p:cNvSpPr>
              <p:nvPr/>
            </p:nvSpPr>
            <p:spPr bwMode="auto">
              <a:xfrm>
                <a:off x="3801" y="1752"/>
                <a:ext cx="360" cy="228"/>
              </a:xfrm>
              <a:custGeom>
                <a:avLst/>
                <a:gdLst/>
                <a:ahLst/>
                <a:cxnLst>
                  <a:cxn ang="0">
                    <a:pos x="42" y="30"/>
                  </a:cxn>
                  <a:cxn ang="0">
                    <a:pos x="48" y="48"/>
                  </a:cxn>
                  <a:cxn ang="0">
                    <a:pos x="294" y="0"/>
                  </a:cxn>
                  <a:cxn ang="0">
                    <a:pos x="324" y="30"/>
                  </a:cxn>
                  <a:cxn ang="0">
                    <a:pos x="342" y="42"/>
                  </a:cxn>
                  <a:cxn ang="0">
                    <a:pos x="324" y="72"/>
                  </a:cxn>
                  <a:cxn ang="0">
                    <a:pos x="330" y="102"/>
                  </a:cxn>
                  <a:cxn ang="0">
                    <a:pos x="360" y="132"/>
                  </a:cxn>
                  <a:cxn ang="0">
                    <a:pos x="330" y="168"/>
                  </a:cxn>
                  <a:cxn ang="0">
                    <a:pos x="306" y="180"/>
                  </a:cxn>
                  <a:cxn ang="0">
                    <a:pos x="288" y="180"/>
                  </a:cxn>
                  <a:cxn ang="0">
                    <a:pos x="90" y="222"/>
                  </a:cxn>
                  <a:cxn ang="0">
                    <a:pos x="78" y="222"/>
                  </a:cxn>
                  <a:cxn ang="0">
                    <a:pos x="30" y="228"/>
                  </a:cxn>
                  <a:cxn ang="0">
                    <a:pos x="18" y="156"/>
                  </a:cxn>
                  <a:cxn ang="0">
                    <a:pos x="18" y="144"/>
                  </a:cxn>
                  <a:cxn ang="0">
                    <a:pos x="0" y="54"/>
                  </a:cxn>
                  <a:cxn ang="0">
                    <a:pos x="42" y="30"/>
                  </a:cxn>
                  <a:cxn ang="0">
                    <a:pos x="42" y="36"/>
                  </a:cxn>
                </a:cxnLst>
                <a:rect l="0" t="0" r="r" b="b"/>
                <a:pathLst>
                  <a:path w="360" h="228">
                    <a:moveTo>
                      <a:pt x="42" y="30"/>
                    </a:moveTo>
                    <a:lnTo>
                      <a:pt x="48" y="48"/>
                    </a:lnTo>
                    <a:lnTo>
                      <a:pt x="294" y="0"/>
                    </a:lnTo>
                    <a:lnTo>
                      <a:pt x="324" y="30"/>
                    </a:lnTo>
                    <a:lnTo>
                      <a:pt x="342" y="42"/>
                    </a:lnTo>
                    <a:lnTo>
                      <a:pt x="324" y="72"/>
                    </a:lnTo>
                    <a:lnTo>
                      <a:pt x="330" y="102"/>
                    </a:lnTo>
                    <a:lnTo>
                      <a:pt x="360" y="132"/>
                    </a:lnTo>
                    <a:lnTo>
                      <a:pt x="330" y="168"/>
                    </a:lnTo>
                    <a:lnTo>
                      <a:pt x="306" y="180"/>
                    </a:lnTo>
                    <a:lnTo>
                      <a:pt x="288" y="180"/>
                    </a:lnTo>
                    <a:lnTo>
                      <a:pt x="90" y="222"/>
                    </a:lnTo>
                    <a:lnTo>
                      <a:pt x="78" y="222"/>
                    </a:lnTo>
                    <a:lnTo>
                      <a:pt x="30" y="228"/>
                    </a:lnTo>
                    <a:lnTo>
                      <a:pt x="18" y="156"/>
                    </a:lnTo>
                    <a:lnTo>
                      <a:pt x="18" y="144"/>
                    </a:lnTo>
                    <a:lnTo>
                      <a:pt x="0" y="54"/>
                    </a:lnTo>
                    <a:lnTo>
                      <a:pt x="42" y="30"/>
                    </a:lnTo>
                    <a:lnTo>
                      <a:pt x="42" y="36"/>
                    </a:lnTo>
                  </a:path>
                </a:pathLst>
              </a:custGeom>
              <a:noFill/>
              <a:ln w="9525">
                <a:solidFill>
                  <a:srgbClr val="000000"/>
                </a:solidFill>
                <a:prstDash val="solid"/>
                <a:round/>
                <a:headEnd/>
                <a:tailEnd/>
              </a:ln>
            </p:spPr>
            <p:txBody>
              <a:bodyPr/>
              <a:lstStyle/>
              <a:p>
                <a:endParaRPr lang="en-US"/>
              </a:p>
            </p:txBody>
          </p:sp>
          <p:sp>
            <p:nvSpPr>
              <p:cNvPr id="365146" name="Freeform 602"/>
              <p:cNvSpPr>
                <a:spLocks noChangeAspect="1"/>
              </p:cNvSpPr>
              <p:nvPr/>
            </p:nvSpPr>
            <p:spPr bwMode="auto">
              <a:xfrm>
                <a:off x="4299" y="1698"/>
                <a:ext cx="48" cy="54"/>
              </a:xfrm>
              <a:custGeom>
                <a:avLst/>
                <a:gdLst/>
                <a:ahLst/>
                <a:cxnLst>
                  <a:cxn ang="0">
                    <a:pos x="48" y="30"/>
                  </a:cxn>
                  <a:cxn ang="0">
                    <a:pos x="36" y="42"/>
                  </a:cxn>
                  <a:cxn ang="0">
                    <a:pos x="30" y="24"/>
                  </a:cxn>
                  <a:cxn ang="0">
                    <a:pos x="30" y="48"/>
                  </a:cxn>
                  <a:cxn ang="0">
                    <a:pos x="6" y="54"/>
                  </a:cxn>
                  <a:cxn ang="0">
                    <a:pos x="0" y="6"/>
                  </a:cxn>
                  <a:cxn ang="0">
                    <a:pos x="18" y="0"/>
                  </a:cxn>
                  <a:cxn ang="0">
                    <a:pos x="42" y="24"/>
                  </a:cxn>
                  <a:cxn ang="0">
                    <a:pos x="48" y="30"/>
                  </a:cxn>
                </a:cxnLst>
                <a:rect l="0" t="0" r="r" b="b"/>
                <a:pathLst>
                  <a:path w="48" h="54">
                    <a:moveTo>
                      <a:pt x="48" y="30"/>
                    </a:moveTo>
                    <a:lnTo>
                      <a:pt x="36" y="42"/>
                    </a:lnTo>
                    <a:lnTo>
                      <a:pt x="30" y="24"/>
                    </a:lnTo>
                    <a:lnTo>
                      <a:pt x="30" y="48"/>
                    </a:lnTo>
                    <a:lnTo>
                      <a:pt x="6" y="54"/>
                    </a:lnTo>
                    <a:lnTo>
                      <a:pt x="0" y="6"/>
                    </a:lnTo>
                    <a:lnTo>
                      <a:pt x="18" y="0"/>
                    </a:lnTo>
                    <a:lnTo>
                      <a:pt x="42" y="24"/>
                    </a:lnTo>
                    <a:lnTo>
                      <a:pt x="48" y="30"/>
                    </a:lnTo>
                    <a:close/>
                  </a:path>
                </a:pathLst>
              </a:custGeom>
              <a:solidFill>
                <a:srgbClr val="FFAA00"/>
              </a:solidFill>
              <a:ln w="9525">
                <a:solidFill>
                  <a:srgbClr val="FFAA00"/>
                </a:solidFill>
                <a:prstDash val="solid"/>
                <a:round/>
                <a:headEnd/>
                <a:tailEnd/>
              </a:ln>
            </p:spPr>
            <p:txBody>
              <a:bodyPr/>
              <a:lstStyle/>
              <a:p>
                <a:endParaRPr lang="en-US"/>
              </a:p>
            </p:txBody>
          </p:sp>
          <p:sp>
            <p:nvSpPr>
              <p:cNvPr id="365147" name="Freeform 603"/>
              <p:cNvSpPr>
                <a:spLocks noChangeAspect="1"/>
              </p:cNvSpPr>
              <p:nvPr/>
            </p:nvSpPr>
            <p:spPr bwMode="auto">
              <a:xfrm>
                <a:off x="4299" y="1698"/>
                <a:ext cx="48" cy="54"/>
              </a:xfrm>
              <a:custGeom>
                <a:avLst/>
                <a:gdLst/>
                <a:ahLst/>
                <a:cxnLst>
                  <a:cxn ang="0">
                    <a:pos x="48" y="30"/>
                  </a:cxn>
                  <a:cxn ang="0">
                    <a:pos x="36" y="42"/>
                  </a:cxn>
                  <a:cxn ang="0">
                    <a:pos x="30" y="24"/>
                  </a:cxn>
                  <a:cxn ang="0">
                    <a:pos x="30" y="48"/>
                  </a:cxn>
                  <a:cxn ang="0">
                    <a:pos x="6" y="54"/>
                  </a:cxn>
                  <a:cxn ang="0">
                    <a:pos x="0" y="6"/>
                  </a:cxn>
                  <a:cxn ang="0">
                    <a:pos x="18" y="0"/>
                  </a:cxn>
                  <a:cxn ang="0">
                    <a:pos x="42" y="24"/>
                  </a:cxn>
                  <a:cxn ang="0">
                    <a:pos x="48" y="30"/>
                  </a:cxn>
                  <a:cxn ang="0">
                    <a:pos x="48" y="36"/>
                  </a:cxn>
                </a:cxnLst>
                <a:rect l="0" t="0" r="r" b="b"/>
                <a:pathLst>
                  <a:path w="48" h="54">
                    <a:moveTo>
                      <a:pt x="48" y="30"/>
                    </a:moveTo>
                    <a:lnTo>
                      <a:pt x="36" y="42"/>
                    </a:lnTo>
                    <a:lnTo>
                      <a:pt x="30" y="24"/>
                    </a:lnTo>
                    <a:lnTo>
                      <a:pt x="30" y="48"/>
                    </a:lnTo>
                    <a:lnTo>
                      <a:pt x="6" y="54"/>
                    </a:lnTo>
                    <a:lnTo>
                      <a:pt x="0" y="6"/>
                    </a:lnTo>
                    <a:lnTo>
                      <a:pt x="18" y="0"/>
                    </a:lnTo>
                    <a:lnTo>
                      <a:pt x="42" y="24"/>
                    </a:lnTo>
                    <a:lnTo>
                      <a:pt x="48" y="30"/>
                    </a:lnTo>
                    <a:lnTo>
                      <a:pt x="48" y="36"/>
                    </a:lnTo>
                  </a:path>
                </a:pathLst>
              </a:custGeom>
              <a:noFill/>
              <a:ln w="9525">
                <a:solidFill>
                  <a:srgbClr val="000000"/>
                </a:solidFill>
                <a:prstDash val="solid"/>
                <a:round/>
                <a:headEnd/>
                <a:tailEnd/>
              </a:ln>
            </p:spPr>
            <p:txBody>
              <a:bodyPr/>
              <a:lstStyle/>
              <a:p>
                <a:endParaRPr lang="en-US"/>
              </a:p>
            </p:txBody>
          </p:sp>
          <p:sp>
            <p:nvSpPr>
              <p:cNvPr id="365148" name="Freeform 604"/>
              <p:cNvSpPr>
                <a:spLocks noChangeAspect="1"/>
              </p:cNvSpPr>
              <p:nvPr/>
            </p:nvSpPr>
            <p:spPr bwMode="auto">
              <a:xfrm>
                <a:off x="3717" y="2340"/>
                <a:ext cx="312" cy="240"/>
              </a:xfrm>
              <a:custGeom>
                <a:avLst/>
                <a:gdLst/>
                <a:ahLst/>
                <a:cxnLst>
                  <a:cxn ang="0">
                    <a:pos x="312" y="72"/>
                  </a:cxn>
                  <a:cxn ang="0">
                    <a:pos x="276" y="120"/>
                  </a:cxn>
                  <a:cxn ang="0">
                    <a:pos x="282" y="132"/>
                  </a:cxn>
                  <a:cxn ang="0">
                    <a:pos x="246" y="174"/>
                  </a:cxn>
                  <a:cxn ang="0">
                    <a:pos x="240" y="168"/>
                  </a:cxn>
                  <a:cxn ang="0">
                    <a:pos x="240" y="180"/>
                  </a:cxn>
                  <a:cxn ang="0">
                    <a:pos x="204" y="198"/>
                  </a:cxn>
                  <a:cxn ang="0">
                    <a:pos x="204" y="216"/>
                  </a:cxn>
                  <a:cxn ang="0">
                    <a:pos x="186" y="204"/>
                  </a:cxn>
                  <a:cxn ang="0">
                    <a:pos x="198" y="222"/>
                  </a:cxn>
                  <a:cxn ang="0">
                    <a:pos x="186" y="240"/>
                  </a:cxn>
                  <a:cxn ang="0">
                    <a:pos x="168" y="234"/>
                  </a:cxn>
                  <a:cxn ang="0">
                    <a:pos x="138" y="168"/>
                  </a:cxn>
                  <a:cxn ang="0">
                    <a:pos x="60" y="108"/>
                  </a:cxn>
                  <a:cxn ang="0">
                    <a:pos x="30" y="72"/>
                  </a:cxn>
                  <a:cxn ang="0">
                    <a:pos x="0" y="54"/>
                  </a:cxn>
                  <a:cxn ang="0">
                    <a:pos x="12" y="30"/>
                  </a:cxn>
                  <a:cxn ang="0">
                    <a:pos x="54" y="6"/>
                  </a:cxn>
                  <a:cxn ang="0">
                    <a:pos x="144" y="0"/>
                  </a:cxn>
                  <a:cxn ang="0">
                    <a:pos x="162" y="24"/>
                  </a:cxn>
                  <a:cxn ang="0">
                    <a:pos x="228" y="12"/>
                  </a:cxn>
                  <a:cxn ang="0">
                    <a:pos x="306" y="66"/>
                  </a:cxn>
                  <a:cxn ang="0">
                    <a:pos x="312" y="72"/>
                  </a:cxn>
                </a:cxnLst>
                <a:rect l="0" t="0" r="r" b="b"/>
                <a:pathLst>
                  <a:path w="312" h="240">
                    <a:moveTo>
                      <a:pt x="312" y="72"/>
                    </a:moveTo>
                    <a:lnTo>
                      <a:pt x="276" y="120"/>
                    </a:lnTo>
                    <a:lnTo>
                      <a:pt x="282" y="132"/>
                    </a:lnTo>
                    <a:lnTo>
                      <a:pt x="246" y="174"/>
                    </a:lnTo>
                    <a:lnTo>
                      <a:pt x="240" y="168"/>
                    </a:lnTo>
                    <a:lnTo>
                      <a:pt x="240" y="180"/>
                    </a:lnTo>
                    <a:lnTo>
                      <a:pt x="204" y="198"/>
                    </a:lnTo>
                    <a:lnTo>
                      <a:pt x="204" y="216"/>
                    </a:lnTo>
                    <a:lnTo>
                      <a:pt x="186" y="204"/>
                    </a:lnTo>
                    <a:lnTo>
                      <a:pt x="198" y="222"/>
                    </a:lnTo>
                    <a:lnTo>
                      <a:pt x="186" y="240"/>
                    </a:lnTo>
                    <a:lnTo>
                      <a:pt x="168" y="234"/>
                    </a:lnTo>
                    <a:lnTo>
                      <a:pt x="138" y="168"/>
                    </a:lnTo>
                    <a:lnTo>
                      <a:pt x="60" y="108"/>
                    </a:lnTo>
                    <a:lnTo>
                      <a:pt x="30" y="72"/>
                    </a:lnTo>
                    <a:lnTo>
                      <a:pt x="0" y="54"/>
                    </a:lnTo>
                    <a:lnTo>
                      <a:pt x="12" y="30"/>
                    </a:lnTo>
                    <a:lnTo>
                      <a:pt x="54" y="6"/>
                    </a:lnTo>
                    <a:lnTo>
                      <a:pt x="144" y="0"/>
                    </a:lnTo>
                    <a:lnTo>
                      <a:pt x="162" y="24"/>
                    </a:lnTo>
                    <a:lnTo>
                      <a:pt x="228" y="12"/>
                    </a:lnTo>
                    <a:lnTo>
                      <a:pt x="306" y="66"/>
                    </a:lnTo>
                    <a:lnTo>
                      <a:pt x="312" y="72"/>
                    </a:lnTo>
                    <a:close/>
                  </a:path>
                </a:pathLst>
              </a:custGeom>
              <a:solidFill>
                <a:srgbClr val="FF8C00"/>
              </a:solidFill>
              <a:ln w="9525">
                <a:solidFill>
                  <a:srgbClr val="FF8C00"/>
                </a:solidFill>
                <a:prstDash val="solid"/>
                <a:round/>
                <a:headEnd/>
                <a:tailEnd/>
              </a:ln>
            </p:spPr>
            <p:txBody>
              <a:bodyPr/>
              <a:lstStyle/>
              <a:p>
                <a:endParaRPr lang="en-US"/>
              </a:p>
            </p:txBody>
          </p:sp>
          <p:sp>
            <p:nvSpPr>
              <p:cNvPr id="365149" name="Freeform 605"/>
              <p:cNvSpPr>
                <a:spLocks noChangeAspect="1"/>
              </p:cNvSpPr>
              <p:nvPr/>
            </p:nvSpPr>
            <p:spPr bwMode="auto">
              <a:xfrm>
                <a:off x="3717" y="2340"/>
                <a:ext cx="312" cy="240"/>
              </a:xfrm>
              <a:custGeom>
                <a:avLst/>
                <a:gdLst/>
                <a:ahLst/>
                <a:cxnLst>
                  <a:cxn ang="0">
                    <a:pos x="312" y="72"/>
                  </a:cxn>
                  <a:cxn ang="0">
                    <a:pos x="276" y="120"/>
                  </a:cxn>
                  <a:cxn ang="0">
                    <a:pos x="282" y="132"/>
                  </a:cxn>
                  <a:cxn ang="0">
                    <a:pos x="246" y="174"/>
                  </a:cxn>
                  <a:cxn ang="0">
                    <a:pos x="240" y="168"/>
                  </a:cxn>
                  <a:cxn ang="0">
                    <a:pos x="240" y="180"/>
                  </a:cxn>
                  <a:cxn ang="0">
                    <a:pos x="204" y="198"/>
                  </a:cxn>
                  <a:cxn ang="0">
                    <a:pos x="204" y="216"/>
                  </a:cxn>
                  <a:cxn ang="0">
                    <a:pos x="186" y="204"/>
                  </a:cxn>
                  <a:cxn ang="0">
                    <a:pos x="198" y="222"/>
                  </a:cxn>
                  <a:cxn ang="0">
                    <a:pos x="186" y="240"/>
                  </a:cxn>
                  <a:cxn ang="0">
                    <a:pos x="168" y="234"/>
                  </a:cxn>
                  <a:cxn ang="0">
                    <a:pos x="138" y="168"/>
                  </a:cxn>
                  <a:cxn ang="0">
                    <a:pos x="60" y="108"/>
                  </a:cxn>
                  <a:cxn ang="0">
                    <a:pos x="30" y="72"/>
                  </a:cxn>
                  <a:cxn ang="0">
                    <a:pos x="0" y="54"/>
                  </a:cxn>
                  <a:cxn ang="0">
                    <a:pos x="12" y="30"/>
                  </a:cxn>
                  <a:cxn ang="0">
                    <a:pos x="54" y="6"/>
                  </a:cxn>
                  <a:cxn ang="0">
                    <a:pos x="144" y="0"/>
                  </a:cxn>
                  <a:cxn ang="0">
                    <a:pos x="162" y="24"/>
                  </a:cxn>
                  <a:cxn ang="0">
                    <a:pos x="228" y="12"/>
                  </a:cxn>
                  <a:cxn ang="0">
                    <a:pos x="306" y="66"/>
                  </a:cxn>
                  <a:cxn ang="0">
                    <a:pos x="312" y="72"/>
                  </a:cxn>
                  <a:cxn ang="0">
                    <a:pos x="312" y="78"/>
                  </a:cxn>
                </a:cxnLst>
                <a:rect l="0" t="0" r="r" b="b"/>
                <a:pathLst>
                  <a:path w="312" h="240">
                    <a:moveTo>
                      <a:pt x="312" y="72"/>
                    </a:moveTo>
                    <a:lnTo>
                      <a:pt x="276" y="120"/>
                    </a:lnTo>
                    <a:lnTo>
                      <a:pt x="282" y="132"/>
                    </a:lnTo>
                    <a:lnTo>
                      <a:pt x="246" y="174"/>
                    </a:lnTo>
                    <a:lnTo>
                      <a:pt x="240" y="168"/>
                    </a:lnTo>
                    <a:lnTo>
                      <a:pt x="240" y="180"/>
                    </a:lnTo>
                    <a:lnTo>
                      <a:pt x="204" y="198"/>
                    </a:lnTo>
                    <a:lnTo>
                      <a:pt x="204" y="216"/>
                    </a:lnTo>
                    <a:lnTo>
                      <a:pt x="186" y="204"/>
                    </a:lnTo>
                    <a:lnTo>
                      <a:pt x="198" y="222"/>
                    </a:lnTo>
                    <a:lnTo>
                      <a:pt x="186" y="240"/>
                    </a:lnTo>
                    <a:lnTo>
                      <a:pt x="168" y="234"/>
                    </a:lnTo>
                    <a:lnTo>
                      <a:pt x="138" y="168"/>
                    </a:lnTo>
                    <a:lnTo>
                      <a:pt x="60" y="108"/>
                    </a:lnTo>
                    <a:lnTo>
                      <a:pt x="30" y="72"/>
                    </a:lnTo>
                    <a:lnTo>
                      <a:pt x="0" y="54"/>
                    </a:lnTo>
                    <a:lnTo>
                      <a:pt x="12" y="30"/>
                    </a:lnTo>
                    <a:lnTo>
                      <a:pt x="54" y="6"/>
                    </a:lnTo>
                    <a:lnTo>
                      <a:pt x="144" y="0"/>
                    </a:lnTo>
                    <a:lnTo>
                      <a:pt x="162" y="24"/>
                    </a:lnTo>
                    <a:lnTo>
                      <a:pt x="228" y="12"/>
                    </a:lnTo>
                    <a:lnTo>
                      <a:pt x="306" y="66"/>
                    </a:lnTo>
                    <a:lnTo>
                      <a:pt x="312" y="72"/>
                    </a:lnTo>
                    <a:lnTo>
                      <a:pt x="312" y="78"/>
                    </a:lnTo>
                  </a:path>
                </a:pathLst>
              </a:custGeom>
              <a:noFill/>
              <a:ln w="9525">
                <a:solidFill>
                  <a:srgbClr val="000000"/>
                </a:solidFill>
                <a:prstDash val="solid"/>
                <a:round/>
                <a:headEnd/>
                <a:tailEnd/>
              </a:ln>
            </p:spPr>
            <p:txBody>
              <a:bodyPr/>
              <a:lstStyle/>
              <a:p>
                <a:endParaRPr lang="en-US"/>
              </a:p>
            </p:txBody>
          </p:sp>
          <p:sp>
            <p:nvSpPr>
              <p:cNvPr id="365150" name="Freeform 606"/>
              <p:cNvSpPr>
                <a:spLocks noChangeAspect="1"/>
              </p:cNvSpPr>
              <p:nvPr/>
            </p:nvSpPr>
            <p:spPr bwMode="auto">
              <a:xfrm>
                <a:off x="2457" y="1554"/>
                <a:ext cx="432" cy="288"/>
              </a:xfrm>
              <a:custGeom>
                <a:avLst/>
                <a:gdLst/>
                <a:ahLst/>
                <a:cxnLst>
                  <a:cxn ang="0">
                    <a:pos x="432" y="204"/>
                  </a:cxn>
                  <a:cxn ang="0">
                    <a:pos x="426" y="210"/>
                  </a:cxn>
                  <a:cxn ang="0">
                    <a:pos x="432" y="234"/>
                  </a:cxn>
                  <a:cxn ang="0">
                    <a:pos x="420" y="264"/>
                  </a:cxn>
                  <a:cxn ang="0">
                    <a:pos x="432" y="288"/>
                  </a:cxn>
                  <a:cxn ang="0">
                    <a:pos x="384" y="258"/>
                  </a:cxn>
                  <a:cxn ang="0">
                    <a:pos x="342" y="264"/>
                  </a:cxn>
                  <a:cxn ang="0">
                    <a:pos x="312" y="246"/>
                  </a:cxn>
                  <a:cxn ang="0">
                    <a:pos x="0" y="228"/>
                  </a:cxn>
                  <a:cxn ang="0">
                    <a:pos x="0" y="186"/>
                  </a:cxn>
                  <a:cxn ang="0">
                    <a:pos x="12" y="72"/>
                  </a:cxn>
                  <a:cxn ang="0">
                    <a:pos x="18" y="0"/>
                  </a:cxn>
                  <a:cxn ang="0">
                    <a:pos x="426" y="18"/>
                  </a:cxn>
                  <a:cxn ang="0">
                    <a:pos x="414" y="42"/>
                  </a:cxn>
                  <a:cxn ang="0">
                    <a:pos x="432" y="66"/>
                  </a:cxn>
                  <a:cxn ang="0">
                    <a:pos x="432" y="180"/>
                  </a:cxn>
                  <a:cxn ang="0">
                    <a:pos x="432" y="204"/>
                  </a:cxn>
                </a:cxnLst>
                <a:rect l="0" t="0" r="r" b="b"/>
                <a:pathLst>
                  <a:path w="432" h="288">
                    <a:moveTo>
                      <a:pt x="432" y="204"/>
                    </a:moveTo>
                    <a:lnTo>
                      <a:pt x="426" y="210"/>
                    </a:lnTo>
                    <a:lnTo>
                      <a:pt x="432" y="234"/>
                    </a:lnTo>
                    <a:lnTo>
                      <a:pt x="420" y="264"/>
                    </a:lnTo>
                    <a:lnTo>
                      <a:pt x="432" y="288"/>
                    </a:lnTo>
                    <a:lnTo>
                      <a:pt x="384" y="258"/>
                    </a:lnTo>
                    <a:lnTo>
                      <a:pt x="342" y="264"/>
                    </a:lnTo>
                    <a:lnTo>
                      <a:pt x="312" y="246"/>
                    </a:lnTo>
                    <a:lnTo>
                      <a:pt x="0" y="228"/>
                    </a:lnTo>
                    <a:lnTo>
                      <a:pt x="0" y="186"/>
                    </a:lnTo>
                    <a:lnTo>
                      <a:pt x="12" y="72"/>
                    </a:lnTo>
                    <a:lnTo>
                      <a:pt x="18" y="0"/>
                    </a:lnTo>
                    <a:lnTo>
                      <a:pt x="426" y="18"/>
                    </a:lnTo>
                    <a:lnTo>
                      <a:pt x="414" y="42"/>
                    </a:lnTo>
                    <a:lnTo>
                      <a:pt x="432" y="66"/>
                    </a:lnTo>
                    <a:lnTo>
                      <a:pt x="432" y="180"/>
                    </a:lnTo>
                    <a:lnTo>
                      <a:pt x="432" y="204"/>
                    </a:lnTo>
                    <a:close/>
                  </a:path>
                </a:pathLst>
              </a:custGeom>
              <a:solidFill>
                <a:srgbClr val="FFAA00"/>
              </a:solidFill>
              <a:ln w="9525">
                <a:solidFill>
                  <a:srgbClr val="FFAA00"/>
                </a:solidFill>
                <a:prstDash val="solid"/>
                <a:round/>
                <a:headEnd/>
                <a:tailEnd/>
              </a:ln>
            </p:spPr>
            <p:txBody>
              <a:bodyPr/>
              <a:lstStyle/>
              <a:p>
                <a:endParaRPr lang="en-US"/>
              </a:p>
            </p:txBody>
          </p:sp>
          <p:sp>
            <p:nvSpPr>
              <p:cNvPr id="365151" name="Freeform 607"/>
              <p:cNvSpPr>
                <a:spLocks noChangeAspect="1"/>
              </p:cNvSpPr>
              <p:nvPr/>
            </p:nvSpPr>
            <p:spPr bwMode="auto">
              <a:xfrm>
                <a:off x="2457" y="1554"/>
                <a:ext cx="432" cy="288"/>
              </a:xfrm>
              <a:custGeom>
                <a:avLst/>
                <a:gdLst/>
                <a:ahLst/>
                <a:cxnLst>
                  <a:cxn ang="0">
                    <a:pos x="432" y="204"/>
                  </a:cxn>
                  <a:cxn ang="0">
                    <a:pos x="426" y="210"/>
                  </a:cxn>
                  <a:cxn ang="0">
                    <a:pos x="432" y="234"/>
                  </a:cxn>
                  <a:cxn ang="0">
                    <a:pos x="420" y="264"/>
                  </a:cxn>
                  <a:cxn ang="0">
                    <a:pos x="432" y="288"/>
                  </a:cxn>
                  <a:cxn ang="0">
                    <a:pos x="384" y="258"/>
                  </a:cxn>
                  <a:cxn ang="0">
                    <a:pos x="342" y="264"/>
                  </a:cxn>
                  <a:cxn ang="0">
                    <a:pos x="312" y="246"/>
                  </a:cxn>
                  <a:cxn ang="0">
                    <a:pos x="0" y="228"/>
                  </a:cxn>
                  <a:cxn ang="0">
                    <a:pos x="0" y="186"/>
                  </a:cxn>
                  <a:cxn ang="0">
                    <a:pos x="12" y="72"/>
                  </a:cxn>
                  <a:cxn ang="0">
                    <a:pos x="18" y="0"/>
                  </a:cxn>
                  <a:cxn ang="0">
                    <a:pos x="426" y="18"/>
                  </a:cxn>
                  <a:cxn ang="0">
                    <a:pos x="414" y="42"/>
                  </a:cxn>
                  <a:cxn ang="0">
                    <a:pos x="432" y="66"/>
                  </a:cxn>
                  <a:cxn ang="0">
                    <a:pos x="432" y="180"/>
                  </a:cxn>
                  <a:cxn ang="0">
                    <a:pos x="432" y="204"/>
                  </a:cxn>
                  <a:cxn ang="0">
                    <a:pos x="432" y="210"/>
                  </a:cxn>
                </a:cxnLst>
                <a:rect l="0" t="0" r="r" b="b"/>
                <a:pathLst>
                  <a:path w="432" h="288">
                    <a:moveTo>
                      <a:pt x="432" y="204"/>
                    </a:moveTo>
                    <a:lnTo>
                      <a:pt x="426" y="210"/>
                    </a:lnTo>
                    <a:lnTo>
                      <a:pt x="432" y="234"/>
                    </a:lnTo>
                    <a:lnTo>
                      <a:pt x="420" y="264"/>
                    </a:lnTo>
                    <a:lnTo>
                      <a:pt x="432" y="288"/>
                    </a:lnTo>
                    <a:lnTo>
                      <a:pt x="384" y="258"/>
                    </a:lnTo>
                    <a:lnTo>
                      <a:pt x="342" y="264"/>
                    </a:lnTo>
                    <a:lnTo>
                      <a:pt x="312" y="246"/>
                    </a:lnTo>
                    <a:lnTo>
                      <a:pt x="0" y="228"/>
                    </a:lnTo>
                    <a:lnTo>
                      <a:pt x="0" y="186"/>
                    </a:lnTo>
                    <a:lnTo>
                      <a:pt x="12" y="72"/>
                    </a:lnTo>
                    <a:lnTo>
                      <a:pt x="18" y="0"/>
                    </a:lnTo>
                    <a:lnTo>
                      <a:pt x="426" y="18"/>
                    </a:lnTo>
                    <a:lnTo>
                      <a:pt x="414" y="42"/>
                    </a:lnTo>
                    <a:lnTo>
                      <a:pt x="432" y="66"/>
                    </a:lnTo>
                    <a:lnTo>
                      <a:pt x="432" y="180"/>
                    </a:lnTo>
                    <a:lnTo>
                      <a:pt x="432" y="204"/>
                    </a:lnTo>
                    <a:lnTo>
                      <a:pt x="432" y="210"/>
                    </a:lnTo>
                  </a:path>
                </a:pathLst>
              </a:custGeom>
              <a:noFill/>
              <a:ln w="9525">
                <a:solidFill>
                  <a:srgbClr val="000000"/>
                </a:solidFill>
                <a:prstDash val="solid"/>
                <a:round/>
                <a:headEnd/>
                <a:tailEnd/>
              </a:ln>
            </p:spPr>
            <p:txBody>
              <a:bodyPr/>
              <a:lstStyle/>
              <a:p>
                <a:endParaRPr lang="en-US"/>
              </a:p>
            </p:txBody>
          </p:sp>
          <p:sp>
            <p:nvSpPr>
              <p:cNvPr id="365152" name="Freeform 608"/>
              <p:cNvSpPr>
                <a:spLocks noChangeAspect="1"/>
              </p:cNvSpPr>
              <p:nvPr/>
            </p:nvSpPr>
            <p:spPr bwMode="auto">
              <a:xfrm>
                <a:off x="3279" y="2232"/>
                <a:ext cx="522" cy="180"/>
              </a:xfrm>
              <a:custGeom>
                <a:avLst/>
                <a:gdLst/>
                <a:ahLst/>
                <a:cxnLst>
                  <a:cxn ang="0">
                    <a:pos x="522" y="0"/>
                  </a:cxn>
                  <a:cxn ang="0">
                    <a:pos x="522" y="24"/>
                  </a:cxn>
                  <a:cxn ang="0">
                    <a:pos x="504" y="42"/>
                  </a:cxn>
                  <a:cxn ang="0">
                    <a:pos x="474" y="60"/>
                  </a:cxn>
                  <a:cxn ang="0">
                    <a:pos x="468" y="54"/>
                  </a:cxn>
                  <a:cxn ang="0">
                    <a:pos x="450" y="78"/>
                  </a:cxn>
                  <a:cxn ang="0">
                    <a:pos x="402" y="102"/>
                  </a:cxn>
                  <a:cxn ang="0">
                    <a:pos x="390" y="126"/>
                  </a:cxn>
                  <a:cxn ang="0">
                    <a:pos x="372" y="132"/>
                  </a:cxn>
                  <a:cxn ang="0">
                    <a:pos x="372" y="150"/>
                  </a:cxn>
                  <a:cxn ang="0">
                    <a:pos x="294" y="162"/>
                  </a:cxn>
                  <a:cxn ang="0">
                    <a:pos x="132" y="174"/>
                  </a:cxn>
                  <a:cxn ang="0">
                    <a:pos x="0" y="180"/>
                  </a:cxn>
                  <a:cxn ang="0">
                    <a:pos x="12" y="168"/>
                  </a:cxn>
                  <a:cxn ang="0">
                    <a:pos x="0" y="150"/>
                  </a:cxn>
                  <a:cxn ang="0">
                    <a:pos x="18" y="138"/>
                  </a:cxn>
                  <a:cxn ang="0">
                    <a:pos x="18" y="126"/>
                  </a:cxn>
                  <a:cxn ang="0">
                    <a:pos x="30" y="108"/>
                  </a:cxn>
                  <a:cxn ang="0">
                    <a:pos x="30" y="102"/>
                  </a:cxn>
                  <a:cxn ang="0">
                    <a:pos x="36" y="54"/>
                  </a:cxn>
                  <a:cxn ang="0">
                    <a:pos x="42" y="60"/>
                  </a:cxn>
                  <a:cxn ang="0">
                    <a:pos x="126" y="54"/>
                  </a:cxn>
                  <a:cxn ang="0">
                    <a:pos x="126" y="42"/>
                  </a:cxn>
                  <a:cxn ang="0">
                    <a:pos x="402" y="18"/>
                  </a:cxn>
                  <a:cxn ang="0">
                    <a:pos x="522" y="0"/>
                  </a:cxn>
                </a:cxnLst>
                <a:rect l="0" t="0" r="r" b="b"/>
                <a:pathLst>
                  <a:path w="522" h="180">
                    <a:moveTo>
                      <a:pt x="522" y="0"/>
                    </a:moveTo>
                    <a:lnTo>
                      <a:pt x="522" y="24"/>
                    </a:lnTo>
                    <a:lnTo>
                      <a:pt x="504" y="42"/>
                    </a:lnTo>
                    <a:lnTo>
                      <a:pt x="474" y="60"/>
                    </a:lnTo>
                    <a:lnTo>
                      <a:pt x="468" y="54"/>
                    </a:lnTo>
                    <a:lnTo>
                      <a:pt x="450" y="78"/>
                    </a:lnTo>
                    <a:lnTo>
                      <a:pt x="402" y="102"/>
                    </a:lnTo>
                    <a:lnTo>
                      <a:pt x="390" y="126"/>
                    </a:lnTo>
                    <a:lnTo>
                      <a:pt x="372" y="132"/>
                    </a:lnTo>
                    <a:lnTo>
                      <a:pt x="372" y="150"/>
                    </a:lnTo>
                    <a:lnTo>
                      <a:pt x="294" y="162"/>
                    </a:lnTo>
                    <a:lnTo>
                      <a:pt x="132" y="174"/>
                    </a:lnTo>
                    <a:lnTo>
                      <a:pt x="0" y="180"/>
                    </a:lnTo>
                    <a:lnTo>
                      <a:pt x="12" y="168"/>
                    </a:lnTo>
                    <a:lnTo>
                      <a:pt x="0" y="150"/>
                    </a:lnTo>
                    <a:lnTo>
                      <a:pt x="18" y="138"/>
                    </a:lnTo>
                    <a:lnTo>
                      <a:pt x="18" y="126"/>
                    </a:lnTo>
                    <a:lnTo>
                      <a:pt x="30" y="108"/>
                    </a:lnTo>
                    <a:lnTo>
                      <a:pt x="30" y="102"/>
                    </a:lnTo>
                    <a:lnTo>
                      <a:pt x="36" y="54"/>
                    </a:lnTo>
                    <a:lnTo>
                      <a:pt x="42" y="60"/>
                    </a:lnTo>
                    <a:lnTo>
                      <a:pt x="126" y="54"/>
                    </a:lnTo>
                    <a:lnTo>
                      <a:pt x="126" y="42"/>
                    </a:lnTo>
                    <a:lnTo>
                      <a:pt x="402" y="18"/>
                    </a:lnTo>
                    <a:lnTo>
                      <a:pt x="522" y="0"/>
                    </a:lnTo>
                    <a:close/>
                  </a:path>
                </a:pathLst>
              </a:custGeom>
              <a:solidFill>
                <a:srgbClr val="FF8C00"/>
              </a:solidFill>
              <a:ln w="9525">
                <a:solidFill>
                  <a:srgbClr val="FF8C00"/>
                </a:solidFill>
                <a:prstDash val="solid"/>
                <a:round/>
                <a:headEnd/>
                <a:tailEnd/>
              </a:ln>
            </p:spPr>
            <p:txBody>
              <a:bodyPr/>
              <a:lstStyle/>
              <a:p>
                <a:endParaRPr lang="en-US"/>
              </a:p>
            </p:txBody>
          </p:sp>
          <p:sp>
            <p:nvSpPr>
              <p:cNvPr id="365153" name="Freeform 609"/>
              <p:cNvSpPr>
                <a:spLocks noChangeAspect="1"/>
              </p:cNvSpPr>
              <p:nvPr/>
            </p:nvSpPr>
            <p:spPr bwMode="auto">
              <a:xfrm>
                <a:off x="3279" y="2232"/>
                <a:ext cx="522" cy="180"/>
              </a:xfrm>
              <a:custGeom>
                <a:avLst/>
                <a:gdLst/>
                <a:ahLst/>
                <a:cxnLst>
                  <a:cxn ang="0">
                    <a:pos x="522" y="0"/>
                  </a:cxn>
                  <a:cxn ang="0">
                    <a:pos x="522" y="24"/>
                  </a:cxn>
                  <a:cxn ang="0">
                    <a:pos x="504" y="42"/>
                  </a:cxn>
                  <a:cxn ang="0">
                    <a:pos x="474" y="60"/>
                  </a:cxn>
                  <a:cxn ang="0">
                    <a:pos x="468" y="54"/>
                  </a:cxn>
                  <a:cxn ang="0">
                    <a:pos x="450" y="78"/>
                  </a:cxn>
                  <a:cxn ang="0">
                    <a:pos x="402" y="102"/>
                  </a:cxn>
                  <a:cxn ang="0">
                    <a:pos x="390" y="126"/>
                  </a:cxn>
                  <a:cxn ang="0">
                    <a:pos x="372" y="132"/>
                  </a:cxn>
                  <a:cxn ang="0">
                    <a:pos x="372" y="150"/>
                  </a:cxn>
                  <a:cxn ang="0">
                    <a:pos x="294" y="162"/>
                  </a:cxn>
                  <a:cxn ang="0">
                    <a:pos x="132" y="174"/>
                  </a:cxn>
                  <a:cxn ang="0">
                    <a:pos x="0" y="180"/>
                  </a:cxn>
                  <a:cxn ang="0">
                    <a:pos x="12" y="168"/>
                  </a:cxn>
                  <a:cxn ang="0">
                    <a:pos x="0" y="150"/>
                  </a:cxn>
                  <a:cxn ang="0">
                    <a:pos x="18" y="138"/>
                  </a:cxn>
                  <a:cxn ang="0">
                    <a:pos x="18" y="126"/>
                  </a:cxn>
                  <a:cxn ang="0">
                    <a:pos x="30" y="108"/>
                  </a:cxn>
                  <a:cxn ang="0">
                    <a:pos x="30" y="102"/>
                  </a:cxn>
                  <a:cxn ang="0">
                    <a:pos x="36" y="54"/>
                  </a:cxn>
                  <a:cxn ang="0">
                    <a:pos x="42" y="60"/>
                  </a:cxn>
                  <a:cxn ang="0">
                    <a:pos x="126" y="54"/>
                  </a:cxn>
                  <a:cxn ang="0">
                    <a:pos x="126" y="42"/>
                  </a:cxn>
                  <a:cxn ang="0">
                    <a:pos x="402" y="18"/>
                  </a:cxn>
                  <a:cxn ang="0">
                    <a:pos x="522" y="0"/>
                  </a:cxn>
                  <a:cxn ang="0">
                    <a:pos x="522" y="6"/>
                  </a:cxn>
                </a:cxnLst>
                <a:rect l="0" t="0" r="r" b="b"/>
                <a:pathLst>
                  <a:path w="522" h="180">
                    <a:moveTo>
                      <a:pt x="522" y="0"/>
                    </a:moveTo>
                    <a:lnTo>
                      <a:pt x="522" y="24"/>
                    </a:lnTo>
                    <a:lnTo>
                      <a:pt x="504" y="42"/>
                    </a:lnTo>
                    <a:lnTo>
                      <a:pt x="474" y="60"/>
                    </a:lnTo>
                    <a:lnTo>
                      <a:pt x="468" y="54"/>
                    </a:lnTo>
                    <a:lnTo>
                      <a:pt x="450" y="78"/>
                    </a:lnTo>
                    <a:lnTo>
                      <a:pt x="402" y="102"/>
                    </a:lnTo>
                    <a:lnTo>
                      <a:pt x="390" y="126"/>
                    </a:lnTo>
                    <a:lnTo>
                      <a:pt x="372" y="132"/>
                    </a:lnTo>
                    <a:lnTo>
                      <a:pt x="372" y="150"/>
                    </a:lnTo>
                    <a:lnTo>
                      <a:pt x="294" y="162"/>
                    </a:lnTo>
                    <a:lnTo>
                      <a:pt x="132" y="174"/>
                    </a:lnTo>
                    <a:lnTo>
                      <a:pt x="0" y="180"/>
                    </a:lnTo>
                    <a:lnTo>
                      <a:pt x="12" y="168"/>
                    </a:lnTo>
                    <a:lnTo>
                      <a:pt x="0" y="150"/>
                    </a:lnTo>
                    <a:lnTo>
                      <a:pt x="18" y="138"/>
                    </a:lnTo>
                    <a:lnTo>
                      <a:pt x="18" y="126"/>
                    </a:lnTo>
                    <a:lnTo>
                      <a:pt x="30" y="108"/>
                    </a:lnTo>
                    <a:lnTo>
                      <a:pt x="30" y="102"/>
                    </a:lnTo>
                    <a:lnTo>
                      <a:pt x="36" y="54"/>
                    </a:lnTo>
                    <a:lnTo>
                      <a:pt x="42" y="60"/>
                    </a:lnTo>
                    <a:lnTo>
                      <a:pt x="126" y="54"/>
                    </a:lnTo>
                    <a:lnTo>
                      <a:pt x="126" y="42"/>
                    </a:lnTo>
                    <a:lnTo>
                      <a:pt x="402" y="18"/>
                    </a:lnTo>
                    <a:lnTo>
                      <a:pt x="522" y="0"/>
                    </a:lnTo>
                    <a:lnTo>
                      <a:pt x="522" y="6"/>
                    </a:lnTo>
                  </a:path>
                </a:pathLst>
              </a:custGeom>
              <a:noFill/>
              <a:ln w="9525">
                <a:solidFill>
                  <a:srgbClr val="000000"/>
                </a:solidFill>
                <a:prstDash val="solid"/>
                <a:round/>
                <a:headEnd/>
                <a:tailEnd/>
              </a:ln>
            </p:spPr>
            <p:txBody>
              <a:bodyPr/>
              <a:lstStyle/>
              <a:p>
                <a:endParaRPr lang="en-US"/>
              </a:p>
            </p:txBody>
          </p:sp>
          <p:sp>
            <p:nvSpPr>
              <p:cNvPr id="365154" name="Freeform 610"/>
              <p:cNvSpPr>
                <a:spLocks noChangeAspect="1"/>
              </p:cNvSpPr>
              <p:nvPr/>
            </p:nvSpPr>
            <p:spPr bwMode="auto">
              <a:xfrm>
                <a:off x="2211" y="2292"/>
                <a:ext cx="864" cy="834"/>
              </a:xfrm>
              <a:custGeom>
                <a:avLst/>
                <a:gdLst/>
                <a:ahLst/>
                <a:cxnLst>
                  <a:cxn ang="0">
                    <a:pos x="828" y="246"/>
                  </a:cxn>
                  <a:cxn ang="0">
                    <a:pos x="864" y="438"/>
                  </a:cxn>
                  <a:cxn ang="0">
                    <a:pos x="858" y="516"/>
                  </a:cxn>
                  <a:cxn ang="0">
                    <a:pos x="846" y="540"/>
                  </a:cxn>
                  <a:cxn ang="0">
                    <a:pos x="804" y="558"/>
                  </a:cxn>
                  <a:cxn ang="0">
                    <a:pos x="792" y="534"/>
                  </a:cxn>
                  <a:cxn ang="0">
                    <a:pos x="768" y="540"/>
                  </a:cxn>
                  <a:cxn ang="0">
                    <a:pos x="756" y="582"/>
                  </a:cxn>
                  <a:cxn ang="0">
                    <a:pos x="678" y="648"/>
                  </a:cxn>
                  <a:cxn ang="0">
                    <a:pos x="684" y="630"/>
                  </a:cxn>
                  <a:cxn ang="0">
                    <a:pos x="678" y="630"/>
                  </a:cxn>
                  <a:cxn ang="0">
                    <a:pos x="666" y="630"/>
                  </a:cxn>
                  <a:cxn ang="0">
                    <a:pos x="660" y="642"/>
                  </a:cxn>
                  <a:cxn ang="0">
                    <a:pos x="654" y="654"/>
                  </a:cxn>
                  <a:cxn ang="0">
                    <a:pos x="642" y="660"/>
                  </a:cxn>
                  <a:cxn ang="0">
                    <a:pos x="636" y="654"/>
                  </a:cxn>
                  <a:cxn ang="0">
                    <a:pos x="624" y="684"/>
                  </a:cxn>
                  <a:cxn ang="0">
                    <a:pos x="606" y="690"/>
                  </a:cxn>
                  <a:cxn ang="0">
                    <a:pos x="612" y="702"/>
                  </a:cxn>
                  <a:cxn ang="0">
                    <a:pos x="594" y="732"/>
                  </a:cxn>
                  <a:cxn ang="0">
                    <a:pos x="588" y="732"/>
                  </a:cxn>
                  <a:cxn ang="0">
                    <a:pos x="576" y="732"/>
                  </a:cxn>
                  <a:cxn ang="0">
                    <a:pos x="594" y="768"/>
                  </a:cxn>
                  <a:cxn ang="0">
                    <a:pos x="546" y="828"/>
                  </a:cxn>
                  <a:cxn ang="0">
                    <a:pos x="462" y="750"/>
                  </a:cxn>
                  <a:cxn ang="0">
                    <a:pos x="408" y="654"/>
                  </a:cxn>
                  <a:cxn ang="0">
                    <a:pos x="336" y="534"/>
                  </a:cxn>
                  <a:cxn ang="0">
                    <a:pos x="252" y="528"/>
                  </a:cxn>
                  <a:cxn ang="0">
                    <a:pos x="216" y="582"/>
                  </a:cxn>
                  <a:cxn ang="0">
                    <a:pos x="126" y="528"/>
                  </a:cxn>
                  <a:cxn ang="0">
                    <a:pos x="6" y="342"/>
                  </a:cxn>
                  <a:cxn ang="0">
                    <a:pos x="234" y="348"/>
                  </a:cxn>
                  <a:cxn ang="0">
                    <a:pos x="456" y="12"/>
                  </a:cxn>
                  <a:cxn ang="0">
                    <a:pos x="468" y="174"/>
                  </a:cxn>
                  <a:cxn ang="0">
                    <a:pos x="498" y="192"/>
                  </a:cxn>
                  <a:cxn ang="0">
                    <a:pos x="564" y="198"/>
                  </a:cxn>
                  <a:cxn ang="0">
                    <a:pos x="594" y="210"/>
                  </a:cxn>
                  <a:cxn ang="0">
                    <a:pos x="624" y="216"/>
                  </a:cxn>
                  <a:cxn ang="0">
                    <a:pos x="642" y="216"/>
                  </a:cxn>
                  <a:cxn ang="0">
                    <a:pos x="660" y="216"/>
                  </a:cxn>
                  <a:cxn ang="0">
                    <a:pos x="750" y="210"/>
                  </a:cxn>
                  <a:cxn ang="0">
                    <a:pos x="798" y="234"/>
                  </a:cxn>
                </a:cxnLst>
                <a:rect l="0" t="0" r="r" b="b"/>
                <a:pathLst>
                  <a:path w="864" h="834">
                    <a:moveTo>
                      <a:pt x="798" y="234"/>
                    </a:moveTo>
                    <a:lnTo>
                      <a:pt x="828" y="246"/>
                    </a:lnTo>
                    <a:lnTo>
                      <a:pt x="828" y="366"/>
                    </a:lnTo>
                    <a:lnTo>
                      <a:pt x="864" y="438"/>
                    </a:lnTo>
                    <a:lnTo>
                      <a:pt x="852" y="474"/>
                    </a:lnTo>
                    <a:lnTo>
                      <a:pt x="858" y="516"/>
                    </a:lnTo>
                    <a:lnTo>
                      <a:pt x="840" y="534"/>
                    </a:lnTo>
                    <a:lnTo>
                      <a:pt x="846" y="540"/>
                    </a:lnTo>
                    <a:lnTo>
                      <a:pt x="786" y="570"/>
                    </a:lnTo>
                    <a:lnTo>
                      <a:pt x="804" y="558"/>
                    </a:lnTo>
                    <a:lnTo>
                      <a:pt x="786" y="558"/>
                    </a:lnTo>
                    <a:lnTo>
                      <a:pt x="792" y="534"/>
                    </a:lnTo>
                    <a:lnTo>
                      <a:pt x="774" y="546"/>
                    </a:lnTo>
                    <a:lnTo>
                      <a:pt x="768" y="540"/>
                    </a:lnTo>
                    <a:lnTo>
                      <a:pt x="774" y="576"/>
                    </a:lnTo>
                    <a:lnTo>
                      <a:pt x="756" y="582"/>
                    </a:lnTo>
                    <a:lnTo>
                      <a:pt x="756" y="600"/>
                    </a:lnTo>
                    <a:lnTo>
                      <a:pt x="678" y="648"/>
                    </a:lnTo>
                    <a:lnTo>
                      <a:pt x="720" y="618"/>
                    </a:lnTo>
                    <a:lnTo>
                      <a:pt x="684" y="630"/>
                    </a:lnTo>
                    <a:lnTo>
                      <a:pt x="684" y="618"/>
                    </a:lnTo>
                    <a:lnTo>
                      <a:pt x="678" y="630"/>
                    </a:lnTo>
                    <a:lnTo>
                      <a:pt x="672" y="624"/>
                    </a:lnTo>
                    <a:lnTo>
                      <a:pt x="666" y="630"/>
                    </a:lnTo>
                    <a:lnTo>
                      <a:pt x="654" y="624"/>
                    </a:lnTo>
                    <a:lnTo>
                      <a:pt x="660" y="642"/>
                    </a:lnTo>
                    <a:lnTo>
                      <a:pt x="672" y="642"/>
                    </a:lnTo>
                    <a:lnTo>
                      <a:pt x="654" y="654"/>
                    </a:lnTo>
                    <a:lnTo>
                      <a:pt x="642" y="636"/>
                    </a:lnTo>
                    <a:lnTo>
                      <a:pt x="642" y="660"/>
                    </a:lnTo>
                    <a:lnTo>
                      <a:pt x="636" y="666"/>
                    </a:lnTo>
                    <a:lnTo>
                      <a:pt x="636" y="654"/>
                    </a:lnTo>
                    <a:lnTo>
                      <a:pt x="612" y="672"/>
                    </a:lnTo>
                    <a:lnTo>
                      <a:pt x="624" y="684"/>
                    </a:lnTo>
                    <a:lnTo>
                      <a:pt x="594" y="684"/>
                    </a:lnTo>
                    <a:lnTo>
                      <a:pt x="606" y="690"/>
                    </a:lnTo>
                    <a:lnTo>
                      <a:pt x="606" y="702"/>
                    </a:lnTo>
                    <a:lnTo>
                      <a:pt x="612" y="702"/>
                    </a:lnTo>
                    <a:lnTo>
                      <a:pt x="600" y="732"/>
                    </a:lnTo>
                    <a:lnTo>
                      <a:pt x="594" y="732"/>
                    </a:lnTo>
                    <a:lnTo>
                      <a:pt x="594" y="720"/>
                    </a:lnTo>
                    <a:lnTo>
                      <a:pt x="588" y="732"/>
                    </a:lnTo>
                    <a:lnTo>
                      <a:pt x="576" y="720"/>
                    </a:lnTo>
                    <a:lnTo>
                      <a:pt x="576" y="732"/>
                    </a:lnTo>
                    <a:lnTo>
                      <a:pt x="600" y="732"/>
                    </a:lnTo>
                    <a:lnTo>
                      <a:pt x="594" y="768"/>
                    </a:lnTo>
                    <a:lnTo>
                      <a:pt x="618" y="834"/>
                    </a:lnTo>
                    <a:lnTo>
                      <a:pt x="546" y="828"/>
                    </a:lnTo>
                    <a:lnTo>
                      <a:pt x="480" y="798"/>
                    </a:lnTo>
                    <a:lnTo>
                      <a:pt x="462" y="750"/>
                    </a:lnTo>
                    <a:lnTo>
                      <a:pt x="456" y="702"/>
                    </a:lnTo>
                    <a:lnTo>
                      <a:pt x="408" y="654"/>
                    </a:lnTo>
                    <a:lnTo>
                      <a:pt x="372" y="570"/>
                    </a:lnTo>
                    <a:lnTo>
                      <a:pt x="336" y="534"/>
                    </a:lnTo>
                    <a:lnTo>
                      <a:pt x="276" y="516"/>
                    </a:lnTo>
                    <a:lnTo>
                      <a:pt x="252" y="528"/>
                    </a:lnTo>
                    <a:lnTo>
                      <a:pt x="234" y="564"/>
                    </a:lnTo>
                    <a:lnTo>
                      <a:pt x="216" y="582"/>
                    </a:lnTo>
                    <a:lnTo>
                      <a:pt x="198" y="576"/>
                    </a:lnTo>
                    <a:lnTo>
                      <a:pt x="126" y="528"/>
                    </a:lnTo>
                    <a:lnTo>
                      <a:pt x="108" y="450"/>
                    </a:lnTo>
                    <a:lnTo>
                      <a:pt x="6" y="342"/>
                    </a:lnTo>
                    <a:lnTo>
                      <a:pt x="0" y="330"/>
                    </a:lnTo>
                    <a:lnTo>
                      <a:pt x="234" y="348"/>
                    </a:lnTo>
                    <a:lnTo>
                      <a:pt x="264" y="0"/>
                    </a:lnTo>
                    <a:lnTo>
                      <a:pt x="456" y="12"/>
                    </a:lnTo>
                    <a:lnTo>
                      <a:pt x="444" y="162"/>
                    </a:lnTo>
                    <a:lnTo>
                      <a:pt x="468" y="174"/>
                    </a:lnTo>
                    <a:lnTo>
                      <a:pt x="486" y="174"/>
                    </a:lnTo>
                    <a:lnTo>
                      <a:pt x="498" y="192"/>
                    </a:lnTo>
                    <a:lnTo>
                      <a:pt x="540" y="204"/>
                    </a:lnTo>
                    <a:lnTo>
                      <a:pt x="564" y="198"/>
                    </a:lnTo>
                    <a:lnTo>
                      <a:pt x="582" y="222"/>
                    </a:lnTo>
                    <a:lnTo>
                      <a:pt x="594" y="210"/>
                    </a:lnTo>
                    <a:lnTo>
                      <a:pt x="612" y="228"/>
                    </a:lnTo>
                    <a:lnTo>
                      <a:pt x="624" y="216"/>
                    </a:lnTo>
                    <a:lnTo>
                      <a:pt x="630" y="234"/>
                    </a:lnTo>
                    <a:lnTo>
                      <a:pt x="642" y="216"/>
                    </a:lnTo>
                    <a:lnTo>
                      <a:pt x="648" y="222"/>
                    </a:lnTo>
                    <a:lnTo>
                      <a:pt x="660" y="216"/>
                    </a:lnTo>
                    <a:lnTo>
                      <a:pt x="678" y="234"/>
                    </a:lnTo>
                    <a:lnTo>
                      <a:pt x="750" y="210"/>
                    </a:lnTo>
                    <a:lnTo>
                      <a:pt x="798" y="240"/>
                    </a:lnTo>
                    <a:lnTo>
                      <a:pt x="798" y="234"/>
                    </a:lnTo>
                    <a:close/>
                  </a:path>
                </a:pathLst>
              </a:custGeom>
              <a:solidFill>
                <a:srgbClr val="FF8C00"/>
              </a:solidFill>
              <a:ln w="9525">
                <a:solidFill>
                  <a:srgbClr val="FF8C00"/>
                </a:solidFill>
                <a:prstDash val="solid"/>
                <a:round/>
                <a:headEnd/>
                <a:tailEnd/>
              </a:ln>
            </p:spPr>
            <p:txBody>
              <a:bodyPr/>
              <a:lstStyle/>
              <a:p>
                <a:endParaRPr lang="en-US"/>
              </a:p>
            </p:txBody>
          </p:sp>
          <p:sp>
            <p:nvSpPr>
              <p:cNvPr id="365155" name="Freeform 611"/>
              <p:cNvSpPr>
                <a:spLocks noChangeAspect="1"/>
              </p:cNvSpPr>
              <p:nvPr/>
            </p:nvSpPr>
            <p:spPr bwMode="auto">
              <a:xfrm>
                <a:off x="2211" y="2292"/>
                <a:ext cx="864" cy="834"/>
              </a:xfrm>
              <a:custGeom>
                <a:avLst/>
                <a:gdLst/>
                <a:ahLst/>
                <a:cxnLst>
                  <a:cxn ang="0">
                    <a:pos x="828" y="246"/>
                  </a:cxn>
                  <a:cxn ang="0">
                    <a:pos x="864" y="438"/>
                  </a:cxn>
                  <a:cxn ang="0">
                    <a:pos x="858" y="516"/>
                  </a:cxn>
                  <a:cxn ang="0">
                    <a:pos x="846" y="540"/>
                  </a:cxn>
                  <a:cxn ang="0">
                    <a:pos x="804" y="558"/>
                  </a:cxn>
                  <a:cxn ang="0">
                    <a:pos x="792" y="534"/>
                  </a:cxn>
                  <a:cxn ang="0">
                    <a:pos x="768" y="540"/>
                  </a:cxn>
                  <a:cxn ang="0">
                    <a:pos x="756" y="582"/>
                  </a:cxn>
                  <a:cxn ang="0">
                    <a:pos x="678" y="648"/>
                  </a:cxn>
                  <a:cxn ang="0">
                    <a:pos x="684" y="630"/>
                  </a:cxn>
                  <a:cxn ang="0">
                    <a:pos x="678" y="630"/>
                  </a:cxn>
                  <a:cxn ang="0">
                    <a:pos x="666" y="630"/>
                  </a:cxn>
                  <a:cxn ang="0">
                    <a:pos x="660" y="642"/>
                  </a:cxn>
                  <a:cxn ang="0">
                    <a:pos x="654" y="654"/>
                  </a:cxn>
                  <a:cxn ang="0">
                    <a:pos x="642" y="660"/>
                  </a:cxn>
                  <a:cxn ang="0">
                    <a:pos x="636" y="654"/>
                  </a:cxn>
                  <a:cxn ang="0">
                    <a:pos x="624" y="684"/>
                  </a:cxn>
                  <a:cxn ang="0">
                    <a:pos x="606" y="690"/>
                  </a:cxn>
                  <a:cxn ang="0">
                    <a:pos x="612" y="702"/>
                  </a:cxn>
                  <a:cxn ang="0">
                    <a:pos x="594" y="732"/>
                  </a:cxn>
                  <a:cxn ang="0">
                    <a:pos x="588" y="732"/>
                  </a:cxn>
                  <a:cxn ang="0">
                    <a:pos x="576" y="732"/>
                  </a:cxn>
                  <a:cxn ang="0">
                    <a:pos x="594" y="768"/>
                  </a:cxn>
                  <a:cxn ang="0">
                    <a:pos x="546" y="828"/>
                  </a:cxn>
                  <a:cxn ang="0">
                    <a:pos x="462" y="750"/>
                  </a:cxn>
                  <a:cxn ang="0">
                    <a:pos x="408" y="654"/>
                  </a:cxn>
                  <a:cxn ang="0">
                    <a:pos x="336" y="534"/>
                  </a:cxn>
                  <a:cxn ang="0">
                    <a:pos x="252" y="528"/>
                  </a:cxn>
                  <a:cxn ang="0">
                    <a:pos x="216" y="582"/>
                  </a:cxn>
                  <a:cxn ang="0">
                    <a:pos x="126" y="528"/>
                  </a:cxn>
                  <a:cxn ang="0">
                    <a:pos x="6" y="342"/>
                  </a:cxn>
                  <a:cxn ang="0">
                    <a:pos x="234" y="348"/>
                  </a:cxn>
                  <a:cxn ang="0">
                    <a:pos x="456" y="12"/>
                  </a:cxn>
                  <a:cxn ang="0">
                    <a:pos x="468" y="174"/>
                  </a:cxn>
                  <a:cxn ang="0">
                    <a:pos x="498" y="192"/>
                  </a:cxn>
                  <a:cxn ang="0">
                    <a:pos x="564" y="198"/>
                  </a:cxn>
                  <a:cxn ang="0">
                    <a:pos x="594" y="210"/>
                  </a:cxn>
                  <a:cxn ang="0">
                    <a:pos x="624" y="216"/>
                  </a:cxn>
                  <a:cxn ang="0">
                    <a:pos x="642" y="216"/>
                  </a:cxn>
                  <a:cxn ang="0">
                    <a:pos x="660" y="216"/>
                  </a:cxn>
                  <a:cxn ang="0">
                    <a:pos x="750" y="210"/>
                  </a:cxn>
                  <a:cxn ang="0">
                    <a:pos x="798" y="234"/>
                  </a:cxn>
                </a:cxnLst>
                <a:rect l="0" t="0" r="r" b="b"/>
                <a:pathLst>
                  <a:path w="864" h="834">
                    <a:moveTo>
                      <a:pt x="798" y="234"/>
                    </a:moveTo>
                    <a:lnTo>
                      <a:pt x="828" y="246"/>
                    </a:lnTo>
                    <a:lnTo>
                      <a:pt x="828" y="366"/>
                    </a:lnTo>
                    <a:lnTo>
                      <a:pt x="864" y="438"/>
                    </a:lnTo>
                    <a:lnTo>
                      <a:pt x="852" y="474"/>
                    </a:lnTo>
                    <a:lnTo>
                      <a:pt x="858" y="516"/>
                    </a:lnTo>
                    <a:lnTo>
                      <a:pt x="840" y="534"/>
                    </a:lnTo>
                    <a:lnTo>
                      <a:pt x="846" y="540"/>
                    </a:lnTo>
                    <a:lnTo>
                      <a:pt x="786" y="570"/>
                    </a:lnTo>
                    <a:lnTo>
                      <a:pt x="804" y="558"/>
                    </a:lnTo>
                    <a:lnTo>
                      <a:pt x="786" y="558"/>
                    </a:lnTo>
                    <a:lnTo>
                      <a:pt x="792" y="534"/>
                    </a:lnTo>
                    <a:lnTo>
                      <a:pt x="774" y="546"/>
                    </a:lnTo>
                    <a:lnTo>
                      <a:pt x="768" y="540"/>
                    </a:lnTo>
                    <a:lnTo>
                      <a:pt x="774" y="576"/>
                    </a:lnTo>
                    <a:lnTo>
                      <a:pt x="756" y="582"/>
                    </a:lnTo>
                    <a:lnTo>
                      <a:pt x="756" y="600"/>
                    </a:lnTo>
                    <a:lnTo>
                      <a:pt x="678" y="648"/>
                    </a:lnTo>
                    <a:lnTo>
                      <a:pt x="720" y="618"/>
                    </a:lnTo>
                    <a:lnTo>
                      <a:pt x="684" y="630"/>
                    </a:lnTo>
                    <a:lnTo>
                      <a:pt x="684" y="618"/>
                    </a:lnTo>
                    <a:lnTo>
                      <a:pt x="678" y="630"/>
                    </a:lnTo>
                    <a:lnTo>
                      <a:pt x="672" y="624"/>
                    </a:lnTo>
                    <a:lnTo>
                      <a:pt x="666" y="630"/>
                    </a:lnTo>
                    <a:lnTo>
                      <a:pt x="654" y="624"/>
                    </a:lnTo>
                    <a:lnTo>
                      <a:pt x="660" y="642"/>
                    </a:lnTo>
                    <a:lnTo>
                      <a:pt x="672" y="642"/>
                    </a:lnTo>
                    <a:lnTo>
                      <a:pt x="654" y="654"/>
                    </a:lnTo>
                    <a:lnTo>
                      <a:pt x="642" y="636"/>
                    </a:lnTo>
                    <a:lnTo>
                      <a:pt x="642" y="660"/>
                    </a:lnTo>
                    <a:lnTo>
                      <a:pt x="636" y="666"/>
                    </a:lnTo>
                    <a:lnTo>
                      <a:pt x="636" y="654"/>
                    </a:lnTo>
                    <a:lnTo>
                      <a:pt x="612" y="672"/>
                    </a:lnTo>
                    <a:lnTo>
                      <a:pt x="624" y="684"/>
                    </a:lnTo>
                    <a:lnTo>
                      <a:pt x="594" y="684"/>
                    </a:lnTo>
                    <a:lnTo>
                      <a:pt x="606" y="690"/>
                    </a:lnTo>
                    <a:lnTo>
                      <a:pt x="606" y="702"/>
                    </a:lnTo>
                    <a:lnTo>
                      <a:pt x="612" y="702"/>
                    </a:lnTo>
                    <a:lnTo>
                      <a:pt x="600" y="732"/>
                    </a:lnTo>
                    <a:lnTo>
                      <a:pt x="594" y="732"/>
                    </a:lnTo>
                    <a:lnTo>
                      <a:pt x="594" y="720"/>
                    </a:lnTo>
                    <a:lnTo>
                      <a:pt x="588" y="732"/>
                    </a:lnTo>
                    <a:lnTo>
                      <a:pt x="576" y="720"/>
                    </a:lnTo>
                    <a:lnTo>
                      <a:pt x="576" y="732"/>
                    </a:lnTo>
                    <a:lnTo>
                      <a:pt x="600" y="732"/>
                    </a:lnTo>
                    <a:lnTo>
                      <a:pt x="594" y="768"/>
                    </a:lnTo>
                    <a:lnTo>
                      <a:pt x="618" y="834"/>
                    </a:lnTo>
                    <a:lnTo>
                      <a:pt x="546" y="828"/>
                    </a:lnTo>
                    <a:lnTo>
                      <a:pt x="480" y="798"/>
                    </a:lnTo>
                    <a:lnTo>
                      <a:pt x="462" y="750"/>
                    </a:lnTo>
                    <a:lnTo>
                      <a:pt x="456" y="702"/>
                    </a:lnTo>
                    <a:lnTo>
                      <a:pt x="408" y="654"/>
                    </a:lnTo>
                    <a:lnTo>
                      <a:pt x="372" y="570"/>
                    </a:lnTo>
                    <a:lnTo>
                      <a:pt x="336" y="534"/>
                    </a:lnTo>
                    <a:lnTo>
                      <a:pt x="276" y="516"/>
                    </a:lnTo>
                    <a:lnTo>
                      <a:pt x="252" y="528"/>
                    </a:lnTo>
                    <a:lnTo>
                      <a:pt x="234" y="564"/>
                    </a:lnTo>
                    <a:lnTo>
                      <a:pt x="216" y="582"/>
                    </a:lnTo>
                    <a:lnTo>
                      <a:pt x="198" y="576"/>
                    </a:lnTo>
                    <a:lnTo>
                      <a:pt x="126" y="528"/>
                    </a:lnTo>
                    <a:lnTo>
                      <a:pt x="108" y="450"/>
                    </a:lnTo>
                    <a:lnTo>
                      <a:pt x="6" y="342"/>
                    </a:lnTo>
                    <a:lnTo>
                      <a:pt x="0" y="330"/>
                    </a:lnTo>
                    <a:lnTo>
                      <a:pt x="234" y="348"/>
                    </a:lnTo>
                    <a:lnTo>
                      <a:pt x="264" y="0"/>
                    </a:lnTo>
                    <a:lnTo>
                      <a:pt x="456" y="12"/>
                    </a:lnTo>
                    <a:lnTo>
                      <a:pt x="444" y="162"/>
                    </a:lnTo>
                    <a:lnTo>
                      <a:pt x="468" y="174"/>
                    </a:lnTo>
                    <a:lnTo>
                      <a:pt x="486" y="174"/>
                    </a:lnTo>
                    <a:lnTo>
                      <a:pt x="498" y="192"/>
                    </a:lnTo>
                    <a:lnTo>
                      <a:pt x="540" y="204"/>
                    </a:lnTo>
                    <a:lnTo>
                      <a:pt x="564" y="198"/>
                    </a:lnTo>
                    <a:lnTo>
                      <a:pt x="582" y="222"/>
                    </a:lnTo>
                    <a:lnTo>
                      <a:pt x="594" y="210"/>
                    </a:lnTo>
                    <a:lnTo>
                      <a:pt x="612" y="228"/>
                    </a:lnTo>
                    <a:lnTo>
                      <a:pt x="624" y="216"/>
                    </a:lnTo>
                    <a:lnTo>
                      <a:pt x="630" y="234"/>
                    </a:lnTo>
                    <a:lnTo>
                      <a:pt x="642" y="216"/>
                    </a:lnTo>
                    <a:lnTo>
                      <a:pt x="648" y="222"/>
                    </a:lnTo>
                    <a:lnTo>
                      <a:pt x="660" y="216"/>
                    </a:lnTo>
                    <a:lnTo>
                      <a:pt x="678" y="234"/>
                    </a:lnTo>
                    <a:lnTo>
                      <a:pt x="750" y="210"/>
                    </a:lnTo>
                    <a:lnTo>
                      <a:pt x="798" y="240"/>
                    </a:lnTo>
                    <a:lnTo>
                      <a:pt x="798" y="234"/>
                    </a:lnTo>
                    <a:lnTo>
                      <a:pt x="798" y="240"/>
                    </a:lnTo>
                  </a:path>
                </a:pathLst>
              </a:custGeom>
              <a:noFill/>
              <a:ln w="9525">
                <a:solidFill>
                  <a:srgbClr val="000000"/>
                </a:solidFill>
                <a:prstDash val="solid"/>
                <a:round/>
                <a:headEnd/>
                <a:tailEnd/>
              </a:ln>
            </p:spPr>
            <p:txBody>
              <a:bodyPr/>
              <a:lstStyle/>
              <a:p>
                <a:endParaRPr lang="en-US"/>
              </a:p>
            </p:txBody>
          </p:sp>
          <p:sp>
            <p:nvSpPr>
              <p:cNvPr id="365156" name="Freeform 612"/>
              <p:cNvSpPr>
                <a:spLocks noChangeAspect="1"/>
              </p:cNvSpPr>
              <p:nvPr/>
            </p:nvSpPr>
            <p:spPr bwMode="auto">
              <a:xfrm>
                <a:off x="1803" y="1776"/>
                <a:ext cx="348" cy="438"/>
              </a:xfrm>
              <a:custGeom>
                <a:avLst/>
                <a:gdLst/>
                <a:ahLst/>
                <a:cxnLst>
                  <a:cxn ang="0">
                    <a:pos x="306" y="438"/>
                  </a:cxn>
                  <a:cxn ang="0">
                    <a:pos x="0" y="384"/>
                  </a:cxn>
                  <a:cxn ang="0">
                    <a:pos x="78" y="0"/>
                  </a:cxn>
                  <a:cxn ang="0">
                    <a:pos x="132" y="12"/>
                  </a:cxn>
                  <a:cxn ang="0">
                    <a:pos x="246" y="30"/>
                  </a:cxn>
                  <a:cxn ang="0">
                    <a:pos x="234" y="108"/>
                  </a:cxn>
                  <a:cxn ang="0">
                    <a:pos x="348" y="126"/>
                  </a:cxn>
                  <a:cxn ang="0">
                    <a:pos x="312" y="390"/>
                  </a:cxn>
                  <a:cxn ang="0">
                    <a:pos x="306" y="438"/>
                  </a:cxn>
                </a:cxnLst>
                <a:rect l="0" t="0" r="r" b="b"/>
                <a:pathLst>
                  <a:path w="348" h="438">
                    <a:moveTo>
                      <a:pt x="306" y="438"/>
                    </a:moveTo>
                    <a:lnTo>
                      <a:pt x="0" y="384"/>
                    </a:lnTo>
                    <a:lnTo>
                      <a:pt x="78" y="0"/>
                    </a:lnTo>
                    <a:lnTo>
                      <a:pt x="132" y="12"/>
                    </a:lnTo>
                    <a:lnTo>
                      <a:pt x="246" y="30"/>
                    </a:lnTo>
                    <a:lnTo>
                      <a:pt x="234" y="108"/>
                    </a:lnTo>
                    <a:lnTo>
                      <a:pt x="348" y="126"/>
                    </a:lnTo>
                    <a:lnTo>
                      <a:pt x="312" y="390"/>
                    </a:lnTo>
                    <a:lnTo>
                      <a:pt x="306" y="438"/>
                    </a:lnTo>
                    <a:close/>
                  </a:path>
                </a:pathLst>
              </a:custGeom>
              <a:solidFill>
                <a:srgbClr val="FFAA00"/>
              </a:solidFill>
              <a:ln w="9525">
                <a:solidFill>
                  <a:srgbClr val="FFAA00"/>
                </a:solidFill>
                <a:prstDash val="solid"/>
                <a:round/>
                <a:headEnd/>
                <a:tailEnd/>
              </a:ln>
            </p:spPr>
            <p:txBody>
              <a:bodyPr/>
              <a:lstStyle/>
              <a:p>
                <a:endParaRPr lang="en-US"/>
              </a:p>
            </p:txBody>
          </p:sp>
          <p:sp>
            <p:nvSpPr>
              <p:cNvPr id="365157" name="Freeform 613"/>
              <p:cNvSpPr>
                <a:spLocks noChangeAspect="1"/>
              </p:cNvSpPr>
              <p:nvPr/>
            </p:nvSpPr>
            <p:spPr bwMode="auto">
              <a:xfrm>
                <a:off x="1803" y="1776"/>
                <a:ext cx="348" cy="444"/>
              </a:xfrm>
              <a:custGeom>
                <a:avLst/>
                <a:gdLst/>
                <a:ahLst/>
                <a:cxnLst>
                  <a:cxn ang="0">
                    <a:pos x="306" y="438"/>
                  </a:cxn>
                  <a:cxn ang="0">
                    <a:pos x="0" y="384"/>
                  </a:cxn>
                  <a:cxn ang="0">
                    <a:pos x="78" y="0"/>
                  </a:cxn>
                  <a:cxn ang="0">
                    <a:pos x="132" y="12"/>
                  </a:cxn>
                  <a:cxn ang="0">
                    <a:pos x="246" y="30"/>
                  </a:cxn>
                  <a:cxn ang="0">
                    <a:pos x="234" y="108"/>
                  </a:cxn>
                  <a:cxn ang="0">
                    <a:pos x="348" y="126"/>
                  </a:cxn>
                  <a:cxn ang="0">
                    <a:pos x="312" y="390"/>
                  </a:cxn>
                  <a:cxn ang="0">
                    <a:pos x="306" y="438"/>
                  </a:cxn>
                  <a:cxn ang="0">
                    <a:pos x="306" y="444"/>
                  </a:cxn>
                </a:cxnLst>
                <a:rect l="0" t="0" r="r" b="b"/>
                <a:pathLst>
                  <a:path w="348" h="444">
                    <a:moveTo>
                      <a:pt x="306" y="438"/>
                    </a:moveTo>
                    <a:lnTo>
                      <a:pt x="0" y="384"/>
                    </a:lnTo>
                    <a:lnTo>
                      <a:pt x="78" y="0"/>
                    </a:lnTo>
                    <a:lnTo>
                      <a:pt x="132" y="12"/>
                    </a:lnTo>
                    <a:lnTo>
                      <a:pt x="246" y="30"/>
                    </a:lnTo>
                    <a:lnTo>
                      <a:pt x="234" y="108"/>
                    </a:lnTo>
                    <a:lnTo>
                      <a:pt x="348" y="126"/>
                    </a:lnTo>
                    <a:lnTo>
                      <a:pt x="312" y="390"/>
                    </a:lnTo>
                    <a:lnTo>
                      <a:pt x="306" y="438"/>
                    </a:lnTo>
                    <a:lnTo>
                      <a:pt x="306" y="444"/>
                    </a:lnTo>
                  </a:path>
                </a:pathLst>
              </a:custGeom>
              <a:noFill/>
              <a:ln w="9525">
                <a:solidFill>
                  <a:srgbClr val="000000"/>
                </a:solidFill>
                <a:prstDash val="solid"/>
                <a:round/>
                <a:headEnd/>
                <a:tailEnd/>
              </a:ln>
            </p:spPr>
            <p:txBody>
              <a:bodyPr/>
              <a:lstStyle/>
              <a:p>
                <a:endParaRPr lang="en-US"/>
              </a:p>
            </p:txBody>
          </p:sp>
          <p:sp>
            <p:nvSpPr>
              <p:cNvPr id="365158" name="Freeform 614"/>
              <p:cNvSpPr>
                <a:spLocks noChangeAspect="1"/>
              </p:cNvSpPr>
              <p:nvPr/>
            </p:nvSpPr>
            <p:spPr bwMode="auto">
              <a:xfrm>
                <a:off x="4155" y="1470"/>
                <a:ext cx="102" cy="198"/>
              </a:xfrm>
              <a:custGeom>
                <a:avLst/>
                <a:gdLst/>
                <a:ahLst/>
                <a:cxnLst>
                  <a:cxn ang="0">
                    <a:pos x="90" y="186"/>
                  </a:cxn>
                  <a:cxn ang="0">
                    <a:pos x="66" y="192"/>
                  </a:cxn>
                  <a:cxn ang="0">
                    <a:pos x="48" y="198"/>
                  </a:cxn>
                  <a:cxn ang="0">
                    <a:pos x="42" y="192"/>
                  </a:cxn>
                  <a:cxn ang="0">
                    <a:pos x="30" y="138"/>
                  </a:cxn>
                  <a:cxn ang="0">
                    <a:pos x="24" y="138"/>
                  </a:cxn>
                  <a:cxn ang="0">
                    <a:pos x="12" y="102"/>
                  </a:cxn>
                  <a:cxn ang="0">
                    <a:pos x="0" y="30"/>
                  </a:cxn>
                  <a:cxn ang="0">
                    <a:pos x="96" y="0"/>
                  </a:cxn>
                  <a:cxn ang="0">
                    <a:pos x="102" y="42"/>
                  </a:cxn>
                  <a:cxn ang="0">
                    <a:pos x="84" y="66"/>
                  </a:cxn>
                  <a:cxn ang="0">
                    <a:pos x="78" y="120"/>
                  </a:cxn>
                  <a:cxn ang="0">
                    <a:pos x="90" y="186"/>
                  </a:cxn>
                </a:cxnLst>
                <a:rect l="0" t="0" r="r" b="b"/>
                <a:pathLst>
                  <a:path w="102" h="198">
                    <a:moveTo>
                      <a:pt x="90" y="186"/>
                    </a:moveTo>
                    <a:lnTo>
                      <a:pt x="66" y="192"/>
                    </a:lnTo>
                    <a:lnTo>
                      <a:pt x="48" y="198"/>
                    </a:lnTo>
                    <a:lnTo>
                      <a:pt x="42" y="192"/>
                    </a:lnTo>
                    <a:lnTo>
                      <a:pt x="30" y="138"/>
                    </a:lnTo>
                    <a:lnTo>
                      <a:pt x="24" y="138"/>
                    </a:lnTo>
                    <a:lnTo>
                      <a:pt x="12" y="102"/>
                    </a:lnTo>
                    <a:lnTo>
                      <a:pt x="0" y="30"/>
                    </a:lnTo>
                    <a:lnTo>
                      <a:pt x="96" y="0"/>
                    </a:lnTo>
                    <a:lnTo>
                      <a:pt x="102" y="42"/>
                    </a:lnTo>
                    <a:lnTo>
                      <a:pt x="84" y="66"/>
                    </a:lnTo>
                    <a:lnTo>
                      <a:pt x="78" y="120"/>
                    </a:lnTo>
                    <a:lnTo>
                      <a:pt x="90" y="186"/>
                    </a:lnTo>
                    <a:close/>
                  </a:path>
                </a:pathLst>
              </a:custGeom>
              <a:solidFill>
                <a:srgbClr val="E8D898"/>
              </a:solidFill>
              <a:ln w="9525">
                <a:solidFill>
                  <a:srgbClr val="E8D898"/>
                </a:solidFill>
                <a:prstDash val="solid"/>
                <a:round/>
                <a:headEnd/>
                <a:tailEnd/>
              </a:ln>
            </p:spPr>
            <p:txBody>
              <a:bodyPr/>
              <a:lstStyle/>
              <a:p>
                <a:endParaRPr lang="en-US"/>
              </a:p>
            </p:txBody>
          </p:sp>
          <p:sp>
            <p:nvSpPr>
              <p:cNvPr id="365159" name="Freeform 615"/>
              <p:cNvSpPr>
                <a:spLocks noChangeAspect="1"/>
              </p:cNvSpPr>
              <p:nvPr/>
            </p:nvSpPr>
            <p:spPr bwMode="auto">
              <a:xfrm>
                <a:off x="4155" y="1470"/>
                <a:ext cx="102" cy="198"/>
              </a:xfrm>
              <a:custGeom>
                <a:avLst/>
                <a:gdLst/>
                <a:ahLst/>
                <a:cxnLst>
                  <a:cxn ang="0">
                    <a:pos x="90" y="186"/>
                  </a:cxn>
                  <a:cxn ang="0">
                    <a:pos x="66" y="192"/>
                  </a:cxn>
                  <a:cxn ang="0">
                    <a:pos x="48" y="198"/>
                  </a:cxn>
                  <a:cxn ang="0">
                    <a:pos x="42" y="192"/>
                  </a:cxn>
                  <a:cxn ang="0">
                    <a:pos x="30" y="138"/>
                  </a:cxn>
                  <a:cxn ang="0">
                    <a:pos x="24" y="138"/>
                  </a:cxn>
                  <a:cxn ang="0">
                    <a:pos x="12" y="102"/>
                  </a:cxn>
                  <a:cxn ang="0">
                    <a:pos x="0" y="30"/>
                  </a:cxn>
                  <a:cxn ang="0">
                    <a:pos x="96" y="0"/>
                  </a:cxn>
                  <a:cxn ang="0">
                    <a:pos x="102" y="42"/>
                  </a:cxn>
                  <a:cxn ang="0">
                    <a:pos x="84" y="66"/>
                  </a:cxn>
                  <a:cxn ang="0">
                    <a:pos x="78" y="120"/>
                  </a:cxn>
                  <a:cxn ang="0">
                    <a:pos x="90" y="186"/>
                  </a:cxn>
                  <a:cxn ang="0">
                    <a:pos x="90" y="192"/>
                  </a:cxn>
                </a:cxnLst>
                <a:rect l="0" t="0" r="r" b="b"/>
                <a:pathLst>
                  <a:path w="102" h="198">
                    <a:moveTo>
                      <a:pt x="90" y="186"/>
                    </a:moveTo>
                    <a:lnTo>
                      <a:pt x="66" y="192"/>
                    </a:lnTo>
                    <a:lnTo>
                      <a:pt x="48" y="198"/>
                    </a:lnTo>
                    <a:lnTo>
                      <a:pt x="42" y="192"/>
                    </a:lnTo>
                    <a:lnTo>
                      <a:pt x="30" y="138"/>
                    </a:lnTo>
                    <a:lnTo>
                      <a:pt x="24" y="138"/>
                    </a:lnTo>
                    <a:lnTo>
                      <a:pt x="12" y="102"/>
                    </a:lnTo>
                    <a:lnTo>
                      <a:pt x="0" y="30"/>
                    </a:lnTo>
                    <a:lnTo>
                      <a:pt x="96" y="0"/>
                    </a:lnTo>
                    <a:lnTo>
                      <a:pt x="102" y="42"/>
                    </a:lnTo>
                    <a:lnTo>
                      <a:pt x="84" y="66"/>
                    </a:lnTo>
                    <a:lnTo>
                      <a:pt x="78" y="120"/>
                    </a:lnTo>
                    <a:lnTo>
                      <a:pt x="90" y="186"/>
                    </a:lnTo>
                    <a:lnTo>
                      <a:pt x="90" y="192"/>
                    </a:lnTo>
                  </a:path>
                </a:pathLst>
              </a:custGeom>
              <a:noFill/>
              <a:ln w="9525">
                <a:solidFill>
                  <a:srgbClr val="000000"/>
                </a:solidFill>
                <a:prstDash val="solid"/>
                <a:round/>
                <a:headEnd/>
                <a:tailEnd/>
              </a:ln>
            </p:spPr>
            <p:txBody>
              <a:bodyPr/>
              <a:lstStyle/>
              <a:p>
                <a:endParaRPr lang="en-US"/>
              </a:p>
            </p:txBody>
          </p:sp>
          <p:sp>
            <p:nvSpPr>
              <p:cNvPr id="365160" name="Freeform 616"/>
              <p:cNvSpPr>
                <a:spLocks noChangeAspect="1"/>
              </p:cNvSpPr>
              <p:nvPr/>
            </p:nvSpPr>
            <p:spPr bwMode="auto">
              <a:xfrm>
                <a:off x="4167" y="2052"/>
                <a:ext cx="6" cy="18"/>
              </a:xfrm>
              <a:custGeom>
                <a:avLst/>
                <a:gdLst/>
                <a:ahLst/>
                <a:cxnLst>
                  <a:cxn ang="0">
                    <a:pos x="6" y="0"/>
                  </a:cxn>
                  <a:cxn ang="0">
                    <a:pos x="0" y="18"/>
                  </a:cxn>
                  <a:cxn ang="0">
                    <a:pos x="0" y="0"/>
                  </a:cxn>
                  <a:cxn ang="0">
                    <a:pos x="6" y="0"/>
                  </a:cxn>
                </a:cxnLst>
                <a:rect l="0" t="0" r="r" b="b"/>
                <a:pathLst>
                  <a:path w="6" h="18">
                    <a:moveTo>
                      <a:pt x="6" y="0"/>
                    </a:moveTo>
                    <a:lnTo>
                      <a:pt x="0" y="18"/>
                    </a:lnTo>
                    <a:lnTo>
                      <a:pt x="0" y="0"/>
                    </a:lnTo>
                    <a:lnTo>
                      <a:pt x="6" y="0"/>
                    </a:lnTo>
                    <a:close/>
                  </a:path>
                </a:pathLst>
              </a:custGeom>
              <a:solidFill>
                <a:srgbClr val="FF8C00"/>
              </a:solidFill>
              <a:ln w="9525">
                <a:solidFill>
                  <a:srgbClr val="FF8C00"/>
                </a:solidFill>
                <a:prstDash val="solid"/>
                <a:round/>
                <a:headEnd/>
                <a:tailEnd/>
              </a:ln>
            </p:spPr>
            <p:txBody>
              <a:bodyPr/>
              <a:lstStyle/>
              <a:p>
                <a:endParaRPr lang="en-US"/>
              </a:p>
            </p:txBody>
          </p:sp>
          <p:sp>
            <p:nvSpPr>
              <p:cNvPr id="365161" name="Freeform 617"/>
              <p:cNvSpPr>
                <a:spLocks noChangeAspect="1"/>
              </p:cNvSpPr>
              <p:nvPr/>
            </p:nvSpPr>
            <p:spPr bwMode="auto">
              <a:xfrm>
                <a:off x="4167" y="2052"/>
                <a:ext cx="6" cy="18"/>
              </a:xfrm>
              <a:custGeom>
                <a:avLst/>
                <a:gdLst/>
                <a:ahLst/>
                <a:cxnLst>
                  <a:cxn ang="0">
                    <a:pos x="6" y="0"/>
                  </a:cxn>
                  <a:cxn ang="0">
                    <a:pos x="0" y="18"/>
                  </a:cxn>
                  <a:cxn ang="0">
                    <a:pos x="0" y="0"/>
                  </a:cxn>
                  <a:cxn ang="0">
                    <a:pos x="6" y="0"/>
                  </a:cxn>
                  <a:cxn ang="0">
                    <a:pos x="6" y="6"/>
                  </a:cxn>
                </a:cxnLst>
                <a:rect l="0" t="0" r="r" b="b"/>
                <a:pathLst>
                  <a:path w="6" h="18">
                    <a:moveTo>
                      <a:pt x="6" y="0"/>
                    </a:moveTo>
                    <a:lnTo>
                      <a:pt x="0" y="18"/>
                    </a:lnTo>
                    <a:lnTo>
                      <a:pt x="0" y="0"/>
                    </a:lnTo>
                    <a:lnTo>
                      <a:pt x="6" y="0"/>
                    </a:lnTo>
                    <a:lnTo>
                      <a:pt x="6" y="6"/>
                    </a:lnTo>
                  </a:path>
                </a:pathLst>
              </a:custGeom>
              <a:noFill/>
              <a:ln w="9525">
                <a:solidFill>
                  <a:srgbClr val="000000"/>
                </a:solidFill>
                <a:prstDash val="solid"/>
                <a:round/>
                <a:headEnd/>
                <a:tailEnd/>
              </a:ln>
            </p:spPr>
            <p:txBody>
              <a:bodyPr/>
              <a:lstStyle/>
              <a:p>
                <a:endParaRPr lang="en-US"/>
              </a:p>
            </p:txBody>
          </p:sp>
          <p:sp>
            <p:nvSpPr>
              <p:cNvPr id="365162" name="Freeform 618"/>
              <p:cNvSpPr>
                <a:spLocks noChangeAspect="1"/>
              </p:cNvSpPr>
              <p:nvPr/>
            </p:nvSpPr>
            <p:spPr bwMode="auto">
              <a:xfrm>
                <a:off x="4137" y="2052"/>
                <a:ext cx="24" cy="78"/>
              </a:xfrm>
              <a:custGeom>
                <a:avLst/>
                <a:gdLst/>
                <a:ahLst/>
                <a:cxnLst>
                  <a:cxn ang="0">
                    <a:pos x="24" y="0"/>
                  </a:cxn>
                  <a:cxn ang="0">
                    <a:pos x="6" y="78"/>
                  </a:cxn>
                  <a:cxn ang="0">
                    <a:pos x="0" y="54"/>
                  </a:cxn>
                  <a:cxn ang="0">
                    <a:pos x="12" y="12"/>
                  </a:cxn>
                  <a:cxn ang="0">
                    <a:pos x="12" y="6"/>
                  </a:cxn>
                  <a:cxn ang="0">
                    <a:pos x="24" y="0"/>
                  </a:cxn>
                </a:cxnLst>
                <a:rect l="0" t="0" r="r" b="b"/>
                <a:pathLst>
                  <a:path w="24" h="78">
                    <a:moveTo>
                      <a:pt x="24" y="0"/>
                    </a:moveTo>
                    <a:lnTo>
                      <a:pt x="6" y="78"/>
                    </a:lnTo>
                    <a:lnTo>
                      <a:pt x="0" y="54"/>
                    </a:lnTo>
                    <a:lnTo>
                      <a:pt x="12" y="12"/>
                    </a:lnTo>
                    <a:lnTo>
                      <a:pt x="12" y="6"/>
                    </a:lnTo>
                    <a:lnTo>
                      <a:pt x="24" y="0"/>
                    </a:lnTo>
                    <a:close/>
                  </a:path>
                </a:pathLst>
              </a:custGeom>
              <a:solidFill>
                <a:srgbClr val="FF8C00"/>
              </a:solidFill>
              <a:ln w="9525">
                <a:solidFill>
                  <a:srgbClr val="FF8C00"/>
                </a:solidFill>
                <a:prstDash val="solid"/>
                <a:round/>
                <a:headEnd/>
                <a:tailEnd/>
              </a:ln>
            </p:spPr>
            <p:txBody>
              <a:bodyPr/>
              <a:lstStyle/>
              <a:p>
                <a:endParaRPr lang="en-US"/>
              </a:p>
            </p:txBody>
          </p:sp>
          <p:sp>
            <p:nvSpPr>
              <p:cNvPr id="365163" name="Freeform 619"/>
              <p:cNvSpPr>
                <a:spLocks noChangeAspect="1"/>
              </p:cNvSpPr>
              <p:nvPr/>
            </p:nvSpPr>
            <p:spPr bwMode="auto">
              <a:xfrm>
                <a:off x="4137" y="2052"/>
                <a:ext cx="24" cy="78"/>
              </a:xfrm>
              <a:custGeom>
                <a:avLst/>
                <a:gdLst/>
                <a:ahLst/>
                <a:cxnLst>
                  <a:cxn ang="0">
                    <a:pos x="24" y="0"/>
                  </a:cxn>
                  <a:cxn ang="0">
                    <a:pos x="6" y="78"/>
                  </a:cxn>
                  <a:cxn ang="0">
                    <a:pos x="0" y="54"/>
                  </a:cxn>
                  <a:cxn ang="0">
                    <a:pos x="12" y="12"/>
                  </a:cxn>
                  <a:cxn ang="0">
                    <a:pos x="12" y="6"/>
                  </a:cxn>
                  <a:cxn ang="0">
                    <a:pos x="24" y="0"/>
                  </a:cxn>
                  <a:cxn ang="0">
                    <a:pos x="24" y="6"/>
                  </a:cxn>
                </a:cxnLst>
                <a:rect l="0" t="0" r="r" b="b"/>
                <a:pathLst>
                  <a:path w="24" h="78">
                    <a:moveTo>
                      <a:pt x="24" y="0"/>
                    </a:moveTo>
                    <a:lnTo>
                      <a:pt x="6" y="78"/>
                    </a:lnTo>
                    <a:lnTo>
                      <a:pt x="0" y="54"/>
                    </a:lnTo>
                    <a:lnTo>
                      <a:pt x="12" y="12"/>
                    </a:lnTo>
                    <a:lnTo>
                      <a:pt x="12" y="6"/>
                    </a:lnTo>
                    <a:lnTo>
                      <a:pt x="24" y="0"/>
                    </a:lnTo>
                    <a:lnTo>
                      <a:pt x="24" y="6"/>
                    </a:lnTo>
                  </a:path>
                </a:pathLst>
              </a:custGeom>
              <a:noFill/>
              <a:ln w="9525">
                <a:solidFill>
                  <a:srgbClr val="000000"/>
                </a:solidFill>
                <a:prstDash val="solid"/>
                <a:round/>
                <a:headEnd/>
                <a:tailEnd/>
              </a:ln>
            </p:spPr>
            <p:txBody>
              <a:bodyPr/>
              <a:lstStyle/>
              <a:p>
                <a:endParaRPr lang="en-US"/>
              </a:p>
            </p:txBody>
          </p:sp>
          <p:sp>
            <p:nvSpPr>
              <p:cNvPr id="365164" name="Freeform 620"/>
              <p:cNvSpPr>
                <a:spLocks noChangeAspect="1"/>
              </p:cNvSpPr>
              <p:nvPr/>
            </p:nvSpPr>
            <p:spPr bwMode="auto">
              <a:xfrm>
                <a:off x="3681" y="1980"/>
                <a:ext cx="474" cy="270"/>
              </a:xfrm>
              <a:custGeom>
                <a:avLst/>
                <a:gdLst/>
                <a:ahLst/>
                <a:cxnLst>
                  <a:cxn ang="0">
                    <a:pos x="474" y="192"/>
                  </a:cxn>
                  <a:cxn ang="0">
                    <a:pos x="468" y="186"/>
                  </a:cxn>
                  <a:cxn ang="0">
                    <a:pos x="474" y="192"/>
                  </a:cxn>
                  <a:cxn ang="0">
                    <a:pos x="468" y="198"/>
                  </a:cxn>
                  <a:cxn ang="0">
                    <a:pos x="120" y="252"/>
                  </a:cxn>
                  <a:cxn ang="0">
                    <a:pos x="0" y="270"/>
                  </a:cxn>
                  <a:cxn ang="0">
                    <a:pos x="30" y="258"/>
                  </a:cxn>
                  <a:cxn ang="0">
                    <a:pos x="90" y="186"/>
                  </a:cxn>
                  <a:cxn ang="0">
                    <a:pos x="96" y="198"/>
                  </a:cxn>
                  <a:cxn ang="0">
                    <a:pos x="114" y="210"/>
                  </a:cxn>
                  <a:cxn ang="0">
                    <a:pos x="186" y="180"/>
                  </a:cxn>
                  <a:cxn ang="0">
                    <a:pos x="198" y="162"/>
                  </a:cxn>
                  <a:cxn ang="0">
                    <a:pos x="192" y="156"/>
                  </a:cxn>
                  <a:cxn ang="0">
                    <a:pos x="216" y="84"/>
                  </a:cxn>
                  <a:cxn ang="0">
                    <a:pos x="240" y="90"/>
                  </a:cxn>
                  <a:cxn ang="0">
                    <a:pos x="252" y="60"/>
                  </a:cxn>
                  <a:cxn ang="0">
                    <a:pos x="264" y="60"/>
                  </a:cxn>
                  <a:cxn ang="0">
                    <a:pos x="282" y="24"/>
                  </a:cxn>
                  <a:cxn ang="0">
                    <a:pos x="282" y="0"/>
                  </a:cxn>
                  <a:cxn ang="0">
                    <a:pos x="318" y="18"/>
                  </a:cxn>
                  <a:cxn ang="0">
                    <a:pos x="324" y="6"/>
                  </a:cxn>
                  <a:cxn ang="0">
                    <a:pos x="360" y="24"/>
                  </a:cxn>
                  <a:cxn ang="0">
                    <a:pos x="372" y="36"/>
                  </a:cxn>
                  <a:cxn ang="0">
                    <a:pos x="360" y="66"/>
                  </a:cxn>
                  <a:cxn ang="0">
                    <a:pos x="366" y="78"/>
                  </a:cxn>
                  <a:cxn ang="0">
                    <a:pos x="372" y="66"/>
                  </a:cxn>
                  <a:cxn ang="0">
                    <a:pos x="384" y="84"/>
                  </a:cxn>
                  <a:cxn ang="0">
                    <a:pos x="432" y="96"/>
                  </a:cxn>
                  <a:cxn ang="0">
                    <a:pos x="426" y="120"/>
                  </a:cxn>
                  <a:cxn ang="0">
                    <a:pos x="390" y="96"/>
                  </a:cxn>
                  <a:cxn ang="0">
                    <a:pos x="420" y="120"/>
                  </a:cxn>
                  <a:cxn ang="0">
                    <a:pos x="432" y="120"/>
                  </a:cxn>
                  <a:cxn ang="0">
                    <a:pos x="426" y="126"/>
                  </a:cxn>
                  <a:cxn ang="0">
                    <a:pos x="438" y="132"/>
                  </a:cxn>
                  <a:cxn ang="0">
                    <a:pos x="438" y="138"/>
                  </a:cxn>
                  <a:cxn ang="0">
                    <a:pos x="426" y="138"/>
                  </a:cxn>
                  <a:cxn ang="0">
                    <a:pos x="432" y="150"/>
                  </a:cxn>
                  <a:cxn ang="0">
                    <a:pos x="402" y="132"/>
                  </a:cxn>
                  <a:cxn ang="0">
                    <a:pos x="444" y="162"/>
                  </a:cxn>
                  <a:cxn ang="0">
                    <a:pos x="438" y="168"/>
                  </a:cxn>
                  <a:cxn ang="0">
                    <a:pos x="402" y="150"/>
                  </a:cxn>
                  <a:cxn ang="0">
                    <a:pos x="396" y="156"/>
                  </a:cxn>
                  <a:cxn ang="0">
                    <a:pos x="414" y="156"/>
                  </a:cxn>
                  <a:cxn ang="0">
                    <a:pos x="432" y="174"/>
                  </a:cxn>
                  <a:cxn ang="0">
                    <a:pos x="462" y="168"/>
                  </a:cxn>
                  <a:cxn ang="0">
                    <a:pos x="474" y="192"/>
                  </a:cxn>
                </a:cxnLst>
                <a:rect l="0" t="0" r="r" b="b"/>
                <a:pathLst>
                  <a:path w="474" h="270">
                    <a:moveTo>
                      <a:pt x="474" y="192"/>
                    </a:moveTo>
                    <a:lnTo>
                      <a:pt x="468" y="186"/>
                    </a:lnTo>
                    <a:lnTo>
                      <a:pt x="474" y="192"/>
                    </a:lnTo>
                    <a:lnTo>
                      <a:pt x="468" y="198"/>
                    </a:lnTo>
                    <a:lnTo>
                      <a:pt x="120" y="252"/>
                    </a:lnTo>
                    <a:lnTo>
                      <a:pt x="0" y="270"/>
                    </a:lnTo>
                    <a:lnTo>
                      <a:pt x="30" y="258"/>
                    </a:lnTo>
                    <a:lnTo>
                      <a:pt x="90" y="186"/>
                    </a:lnTo>
                    <a:lnTo>
                      <a:pt x="96" y="198"/>
                    </a:lnTo>
                    <a:lnTo>
                      <a:pt x="114" y="210"/>
                    </a:lnTo>
                    <a:lnTo>
                      <a:pt x="186" y="180"/>
                    </a:lnTo>
                    <a:lnTo>
                      <a:pt x="198" y="162"/>
                    </a:lnTo>
                    <a:lnTo>
                      <a:pt x="192" y="156"/>
                    </a:lnTo>
                    <a:lnTo>
                      <a:pt x="216" y="84"/>
                    </a:lnTo>
                    <a:lnTo>
                      <a:pt x="240" y="90"/>
                    </a:lnTo>
                    <a:lnTo>
                      <a:pt x="252" y="60"/>
                    </a:lnTo>
                    <a:lnTo>
                      <a:pt x="264" y="60"/>
                    </a:lnTo>
                    <a:lnTo>
                      <a:pt x="282" y="24"/>
                    </a:lnTo>
                    <a:lnTo>
                      <a:pt x="282" y="0"/>
                    </a:lnTo>
                    <a:lnTo>
                      <a:pt x="318" y="18"/>
                    </a:lnTo>
                    <a:lnTo>
                      <a:pt x="324" y="6"/>
                    </a:lnTo>
                    <a:lnTo>
                      <a:pt x="360" y="24"/>
                    </a:lnTo>
                    <a:lnTo>
                      <a:pt x="372" y="36"/>
                    </a:lnTo>
                    <a:lnTo>
                      <a:pt x="360" y="66"/>
                    </a:lnTo>
                    <a:lnTo>
                      <a:pt x="366" y="78"/>
                    </a:lnTo>
                    <a:lnTo>
                      <a:pt x="372" y="66"/>
                    </a:lnTo>
                    <a:lnTo>
                      <a:pt x="384" y="84"/>
                    </a:lnTo>
                    <a:lnTo>
                      <a:pt x="432" y="96"/>
                    </a:lnTo>
                    <a:lnTo>
                      <a:pt x="426" y="120"/>
                    </a:lnTo>
                    <a:lnTo>
                      <a:pt x="390" y="96"/>
                    </a:lnTo>
                    <a:lnTo>
                      <a:pt x="420" y="120"/>
                    </a:lnTo>
                    <a:lnTo>
                      <a:pt x="432" y="120"/>
                    </a:lnTo>
                    <a:lnTo>
                      <a:pt x="426" y="126"/>
                    </a:lnTo>
                    <a:lnTo>
                      <a:pt x="438" y="132"/>
                    </a:lnTo>
                    <a:lnTo>
                      <a:pt x="438" y="138"/>
                    </a:lnTo>
                    <a:lnTo>
                      <a:pt x="426" y="138"/>
                    </a:lnTo>
                    <a:lnTo>
                      <a:pt x="432" y="150"/>
                    </a:lnTo>
                    <a:lnTo>
                      <a:pt x="402" y="132"/>
                    </a:lnTo>
                    <a:lnTo>
                      <a:pt x="444" y="162"/>
                    </a:lnTo>
                    <a:lnTo>
                      <a:pt x="438" y="168"/>
                    </a:lnTo>
                    <a:lnTo>
                      <a:pt x="402" y="150"/>
                    </a:lnTo>
                    <a:lnTo>
                      <a:pt x="396" y="156"/>
                    </a:lnTo>
                    <a:lnTo>
                      <a:pt x="414" y="156"/>
                    </a:lnTo>
                    <a:lnTo>
                      <a:pt x="432" y="174"/>
                    </a:lnTo>
                    <a:lnTo>
                      <a:pt x="462" y="168"/>
                    </a:lnTo>
                    <a:lnTo>
                      <a:pt x="474" y="192"/>
                    </a:lnTo>
                    <a:close/>
                  </a:path>
                </a:pathLst>
              </a:custGeom>
              <a:solidFill>
                <a:srgbClr val="FF8C00"/>
              </a:solidFill>
              <a:ln w="9525">
                <a:solidFill>
                  <a:srgbClr val="FF8C00"/>
                </a:solidFill>
                <a:prstDash val="solid"/>
                <a:round/>
                <a:headEnd/>
                <a:tailEnd/>
              </a:ln>
            </p:spPr>
            <p:txBody>
              <a:bodyPr/>
              <a:lstStyle/>
              <a:p>
                <a:endParaRPr lang="en-US"/>
              </a:p>
            </p:txBody>
          </p:sp>
          <p:sp>
            <p:nvSpPr>
              <p:cNvPr id="365165" name="Freeform 621"/>
              <p:cNvSpPr>
                <a:spLocks noChangeAspect="1"/>
              </p:cNvSpPr>
              <p:nvPr/>
            </p:nvSpPr>
            <p:spPr bwMode="auto">
              <a:xfrm>
                <a:off x="3681" y="1980"/>
                <a:ext cx="474" cy="270"/>
              </a:xfrm>
              <a:custGeom>
                <a:avLst/>
                <a:gdLst/>
                <a:ahLst/>
                <a:cxnLst>
                  <a:cxn ang="0">
                    <a:pos x="474" y="192"/>
                  </a:cxn>
                  <a:cxn ang="0">
                    <a:pos x="468" y="186"/>
                  </a:cxn>
                  <a:cxn ang="0">
                    <a:pos x="474" y="192"/>
                  </a:cxn>
                  <a:cxn ang="0">
                    <a:pos x="468" y="198"/>
                  </a:cxn>
                  <a:cxn ang="0">
                    <a:pos x="120" y="252"/>
                  </a:cxn>
                  <a:cxn ang="0">
                    <a:pos x="0" y="270"/>
                  </a:cxn>
                  <a:cxn ang="0">
                    <a:pos x="30" y="258"/>
                  </a:cxn>
                  <a:cxn ang="0">
                    <a:pos x="90" y="186"/>
                  </a:cxn>
                  <a:cxn ang="0">
                    <a:pos x="96" y="198"/>
                  </a:cxn>
                  <a:cxn ang="0">
                    <a:pos x="114" y="210"/>
                  </a:cxn>
                  <a:cxn ang="0">
                    <a:pos x="186" y="180"/>
                  </a:cxn>
                  <a:cxn ang="0">
                    <a:pos x="198" y="162"/>
                  </a:cxn>
                  <a:cxn ang="0">
                    <a:pos x="192" y="156"/>
                  </a:cxn>
                  <a:cxn ang="0">
                    <a:pos x="216" y="84"/>
                  </a:cxn>
                  <a:cxn ang="0">
                    <a:pos x="240" y="90"/>
                  </a:cxn>
                  <a:cxn ang="0">
                    <a:pos x="252" y="60"/>
                  </a:cxn>
                  <a:cxn ang="0">
                    <a:pos x="264" y="60"/>
                  </a:cxn>
                  <a:cxn ang="0">
                    <a:pos x="282" y="24"/>
                  </a:cxn>
                  <a:cxn ang="0">
                    <a:pos x="282" y="0"/>
                  </a:cxn>
                  <a:cxn ang="0">
                    <a:pos x="318" y="18"/>
                  </a:cxn>
                  <a:cxn ang="0">
                    <a:pos x="324" y="6"/>
                  </a:cxn>
                  <a:cxn ang="0">
                    <a:pos x="360" y="24"/>
                  </a:cxn>
                  <a:cxn ang="0">
                    <a:pos x="372" y="36"/>
                  </a:cxn>
                  <a:cxn ang="0">
                    <a:pos x="360" y="66"/>
                  </a:cxn>
                  <a:cxn ang="0">
                    <a:pos x="366" y="78"/>
                  </a:cxn>
                  <a:cxn ang="0">
                    <a:pos x="372" y="66"/>
                  </a:cxn>
                  <a:cxn ang="0">
                    <a:pos x="384" y="84"/>
                  </a:cxn>
                  <a:cxn ang="0">
                    <a:pos x="432" y="96"/>
                  </a:cxn>
                  <a:cxn ang="0">
                    <a:pos x="426" y="120"/>
                  </a:cxn>
                  <a:cxn ang="0">
                    <a:pos x="390" y="96"/>
                  </a:cxn>
                  <a:cxn ang="0">
                    <a:pos x="420" y="120"/>
                  </a:cxn>
                  <a:cxn ang="0">
                    <a:pos x="432" y="120"/>
                  </a:cxn>
                  <a:cxn ang="0">
                    <a:pos x="426" y="126"/>
                  </a:cxn>
                  <a:cxn ang="0">
                    <a:pos x="438" y="132"/>
                  </a:cxn>
                  <a:cxn ang="0">
                    <a:pos x="438" y="138"/>
                  </a:cxn>
                  <a:cxn ang="0">
                    <a:pos x="426" y="138"/>
                  </a:cxn>
                  <a:cxn ang="0">
                    <a:pos x="432" y="150"/>
                  </a:cxn>
                  <a:cxn ang="0">
                    <a:pos x="402" y="132"/>
                  </a:cxn>
                  <a:cxn ang="0">
                    <a:pos x="444" y="162"/>
                  </a:cxn>
                  <a:cxn ang="0">
                    <a:pos x="438" y="168"/>
                  </a:cxn>
                  <a:cxn ang="0">
                    <a:pos x="402" y="150"/>
                  </a:cxn>
                  <a:cxn ang="0">
                    <a:pos x="396" y="156"/>
                  </a:cxn>
                  <a:cxn ang="0">
                    <a:pos x="414" y="156"/>
                  </a:cxn>
                  <a:cxn ang="0">
                    <a:pos x="432" y="174"/>
                  </a:cxn>
                  <a:cxn ang="0">
                    <a:pos x="462" y="168"/>
                  </a:cxn>
                  <a:cxn ang="0">
                    <a:pos x="474" y="192"/>
                  </a:cxn>
                  <a:cxn ang="0">
                    <a:pos x="474" y="198"/>
                  </a:cxn>
                </a:cxnLst>
                <a:rect l="0" t="0" r="r" b="b"/>
                <a:pathLst>
                  <a:path w="474" h="270">
                    <a:moveTo>
                      <a:pt x="474" y="192"/>
                    </a:moveTo>
                    <a:lnTo>
                      <a:pt x="468" y="186"/>
                    </a:lnTo>
                    <a:lnTo>
                      <a:pt x="474" y="192"/>
                    </a:lnTo>
                    <a:lnTo>
                      <a:pt x="468" y="198"/>
                    </a:lnTo>
                    <a:lnTo>
                      <a:pt x="120" y="252"/>
                    </a:lnTo>
                    <a:lnTo>
                      <a:pt x="0" y="270"/>
                    </a:lnTo>
                    <a:lnTo>
                      <a:pt x="30" y="258"/>
                    </a:lnTo>
                    <a:lnTo>
                      <a:pt x="90" y="186"/>
                    </a:lnTo>
                    <a:lnTo>
                      <a:pt x="96" y="198"/>
                    </a:lnTo>
                    <a:lnTo>
                      <a:pt x="114" y="210"/>
                    </a:lnTo>
                    <a:lnTo>
                      <a:pt x="186" y="180"/>
                    </a:lnTo>
                    <a:lnTo>
                      <a:pt x="198" y="162"/>
                    </a:lnTo>
                    <a:lnTo>
                      <a:pt x="192" y="156"/>
                    </a:lnTo>
                    <a:lnTo>
                      <a:pt x="216" y="84"/>
                    </a:lnTo>
                    <a:lnTo>
                      <a:pt x="240" y="90"/>
                    </a:lnTo>
                    <a:lnTo>
                      <a:pt x="252" y="60"/>
                    </a:lnTo>
                    <a:lnTo>
                      <a:pt x="264" y="60"/>
                    </a:lnTo>
                    <a:lnTo>
                      <a:pt x="282" y="24"/>
                    </a:lnTo>
                    <a:lnTo>
                      <a:pt x="282" y="0"/>
                    </a:lnTo>
                    <a:lnTo>
                      <a:pt x="318" y="18"/>
                    </a:lnTo>
                    <a:lnTo>
                      <a:pt x="324" y="6"/>
                    </a:lnTo>
                    <a:lnTo>
                      <a:pt x="360" y="24"/>
                    </a:lnTo>
                    <a:lnTo>
                      <a:pt x="372" y="36"/>
                    </a:lnTo>
                    <a:lnTo>
                      <a:pt x="360" y="66"/>
                    </a:lnTo>
                    <a:lnTo>
                      <a:pt x="366" y="78"/>
                    </a:lnTo>
                    <a:lnTo>
                      <a:pt x="372" y="66"/>
                    </a:lnTo>
                    <a:lnTo>
                      <a:pt x="384" y="84"/>
                    </a:lnTo>
                    <a:lnTo>
                      <a:pt x="432" y="96"/>
                    </a:lnTo>
                    <a:lnTo>
                      <a:pt x="426" y="120"/>
                    </a:lnTo>
                    <a:lnTo>
                      <a:pt x="390" y="96"/>
                    </a:lnTo>
                    <a:lnTo>
                      <a:pt x="420" y="120"/>
                    </a:lnTo>
                    <a:lnTo>
                      <a:pt x="432" y="120"/>
                    </a:lnTo>
                    <a:lnTo>
                      <a:pt x="426" y="126"/>
                    </a:lnTo>
                    <a:lnTo>
                      <a:pt x="438" y="132"/>
                    </a:lnTo>
                    <a:lnTo>
                      <a:pt x="438" y="138"/>
                    </a:lnTo>
                    <a:lnTo>
                      <a:pt x="426" y="138"/>
                    </a:lnTo>
                    <a:lnTo>
                      <a:pt x="432" y="150"/>
                    </a:lnTo>
                    <a:lnTo>
                      <a:pt x="402" y="132"/>
                    </a:lnTo>
                    <a:lnTo>
                      <a:pt x="444" y="162"/>
                    </a:lnTo>
                    <a:lnTo>
                      <a:pt x="438" y="168"/>
                    </a:lnTo>
                    <a:lnTo>
                      <a:pt x="402" y="150"/>
                    </a:lnTo>
                    <a:lnTo>
                      <a:pt x="396" y="156"/>
                    </a:lnTo>
                    <a:lnTo>
                      <a:pt x="414" y="156"/>
                    </a:lnTo>
                    <a:lnTo>
                      <a:pt x="432" y="174"/>
                    </a:lnTo>
                    <a:lnTo>
                      <a:pt x="462" y="168"/>
                    </a:lnTo>
                    <a:lnTo>
                      <a:pt x="474" y="192"/>
                    </a:lnTo>
                    <a:lnTo>
                      <a:pt x="474" y="198"/>
                    </a:lnTo>
                  </a:path>
                </a:pathLst>
              </a:custGeom>
              <a:noFill/>
              <a:ln w="9525">
                <a:solidFill>
                  <a:srgbClr val="000000"/>
                </a:solidFill>
                <a:prstDash val="solid"/>
                <a:round/>
                <a:headEnd/>
                <a:tailEnd/>
              </a:ln>
            </p:spPr>
            <p:txBody>
              <a:bodyPr/>
              <a:lstStyle/>
              <a:p>
                <a:endParaRPr lang="en-US"/>
              </a:p>
            </p:txBody>
          </p:sp>
          <p:sp>
            <p:nvSpPr>
              <p:cNvPr id="365166" name="Freeform 622"/>
              <p:cNvSpPr>
                <a:spLocks noChangeAspect="1"/>
              </p:cNvSpPr>
              <p:nvPr/>
            </p:nvSpPr>
            <p:spPr bwMode="auto">
              <a:xfrm>
                <a:off x="1419" y="1140"/>
                <a:ext cx="408" cy="300"/>
              </a:xfrm>
              <a:custGeom>
                <a:avLst/>
                <a:gdLst/>
                <a:ahLst/>
                <a:cxnLst>
                  <a:cxn ang="0">
                    <a:pos x="30" y="192"/>
                  </a:cxn>
                  <a:cxn ang="0">
                    <a:pos x="0" y="180"/>
                  </a:cxn>
                  <a:cxn ang="0">
                    <a:pos x="6" y="156"/>
                  </a:cxn>
                  <a:cxn ang="0">
                    <a:pos x="6" y="174"/>
                  </a:cxn>
                  <a:cxn ang="0">
                    <a:pos x="18" y="150"/>
                  </a:cxn>
                  <a:cxn ang="0">
                    <a:pos x="6" y="150"/>
                  </a:cxn>
                  <a:cxn ang="0">
                    <a:pos x="12" y="132"/>
                  </a:cxn>
                  <a:cxn ang="0">
                    <a:pos x="24" y="132"/>
                  </a:cxn>
                  <a:cxn ang="0">
                    <a:pos x="12" y="126"/>
                  </a:cxn>
                  <a:cxn ang="0">
                    <a:pos x="12" y="66"/>
                  </a:cxn>
                  <a:cxn ang="0">
                    <a:pos x="6" y="48"/>
                  </a:cxn>
                  <a:cxn ang="0">
                    <a:pos x="12" y="18"/>
                  </a:cxn>
                  <a:cxn ang="0">
                    <a:pos x="48" y="42"/>
                  </a:cxn>
                  <a:cxn ang="0">
                    <a:pos x="84" y="60"/>
                  </a:cxn>
                  <a:cxn ang="0">
                    <a:pos x="96" y="72"/>
                  </a:cxn>
                  <a:cxn ang="0">
                    <a:pos x="102" y="66"/>
                  </a:cxn>
                  <a:cxn ang="0">
                    <a:pos x="108" y="72"/>
                  </a:cxn>
                  <a:cxn ang="0">
                    <a:pos x="108" y="84"/>
                  </a:cxn>
                  <a:cxn ang="0">
                    <a:pos x="96" y="84"/>
                  </a:cxn>
                  <a:cxn ang="0">
                    <a:pos x="66" y="114"/>
                  </a:cxn>
                  <a:cxn ang="0">
                    <a:pos x="72" y="114"/>
                  </a:cxn>
                  <a:cxn ang="0">
                    <a:pos x="108" y="90"/>
                  </a:cxn>
                  <a:cxn ang="0">
                    <a:pos x="108" y="78"/>
                  </a:cxn>
                  <a:cxn ang="0">
                    <a:pos x="114" y="84"/>
                  </a:cxn>
                  <a:cxn ang="0">
                    <a:pos x="114" y="96"/>
                  </a:cxn>
                  <a:cxn ang="0">
                    <a:pos x="96" y="102"/>
                  </a:cxn>
                  <a:cxn ang="0">
                    <a:pos x="102" y="114"/>
                  </a:cxn>
                  <a:cxn ang="0">
                    <a:pos x="96" y="132"/>
                  </a:cxn>
                  <a:cxn ang="0">
                    <a:pos x="96" y="120"/>
                  </a:cxn>
                  <a:cxn ang="0">
                    <a:pos x="84" y="132"/>
                  </a:cxn>
                  <a:cxn ang="0">
                    <a:pos x="84" y="120"/>
                  </a:cxn>
                  <a:cxn ang="0">
                    <a:pos x="66" y="132"/>
                  </a:cxn>
                  <a:cxn ang="0">
                    <a:pos x="78" y="144"/>
                  </a:cxn>
                  <a:cxn ang="0">
                    <a:pos x="114" y="126"/>
                  </a:cxn>
                  <a:cxn ang="0">
                    <a:pos x="114" y="102"/>
                  </a:cxn>
                  <a:cxn ang="0">
                    <a:pos x="132" y="78"/>
                  </a:cxn>
                  <a:cxn ang="0">
                    <a:pos x="114" y="42"/>
                  </a:cxn>
                  <a:cxn ang="0">
                    <a:pos x="132" y="36"/>
                  </a:cxn>
                  <a:cxn ang="0">
                    <a:pos x="126" y="0"/>
                  </a:cxn>
                  <a:cxn ang="0">
                    <a:pos x="408" y="72"/>
                  </a:cxn>
                  <a:cxn ang="0">
                    <a:pos x="366" y="300"/>
                  </a:cxn>
                  <a:cxn ang="0">
                    <a:pos x="258" y="276"/>
                  </a:cxn>
                  <a:cxn ang="0">
                    <a:pos x="132" y="276"/>
                  </a:cxn>
                  <a:cxn ang="0">
                    <a:pos x="102" y="258"/>
                  </a:cxn>
                  <a:cxn ang="0">
                    <a:pos x="72" y="264"/>
                  </a:cxn>
                  <a:cxn ang="0">
                    <a:pos x="48" y="252"/>
                  </a:cxn>
                  <a:cxn ang="0">
                    <a:pos x="54" y="216"/>
                  </a:cxn>
                  <a:cxn ang="0">
                    <a:pos x="24" y="198"/>
                  </a:cxn>
                  <a:cxn ang="0">
                    <a:pos x="30" y="192"/>
                  </a:cxn>
                </a:cxnLst>
                <a:rect l="0" t="0" r="r" b="b"/>
                <a:pathLst>
                  <a:path w="408" h="300">
                    <a:moveTo>
                      <a:pt x="30" y="192"/>
                    </a:moveTo>
                    <a:lnTo>
                      <a:pt x="0" y="180"/>
                    </a:lnTo>
                    <a:lnTo>
                      <a:pt x="6" y="156"/>
                    </a:lnTo>
                    <a:lnTo>
                      <a:pt x="6" y="174"/>
                    </a:lnTo>
                    <a:lnTo>
                      <a:pt x="18" y="150"/>
                    </a:lnTo>
                    <a:lnTo>
                      <a:pt x="6" y="150"/>
                    </a:lnTo>
                    <a:lnTo>
                      <a:pt x="12" y="132"/>
                    </a:lnTo>
                    <a:lnTo>
                      <a:pt x="24" y="132"/>
                    </a:lnTo>
                    <a:lnTo>
                      <a:pt x="12" y="126"/>
                    </a:lnTo>
                    <a:lnTo>
                      <a:pt x="12" y="66"/>
                    </a:lnTo>
                    <a:lnTo>
                      <a:pt x="6" y="48"/>
                    </a:lnTo>
                    <a:lnTo>
                      <a:pt x="12" y="18"/>
                    </a:lnTo>
                    <a:lnTo>
                      <a:pt x="48" y="42"/>
                    </a:lnTo>
                    <a:lnTo>
                      <a:pt x="84" y="60"/>
                    </a:lnTo>
                    <a:lnTo>
                      <a:pt x="96" y="72"/>
                    </a:lnTo>
                    <a:lnTo>
                      <a:pt x="102" y="66"/>
                    </a:lnTo>
                    <a:lnTo>
                      <a:pt x="108" y="72"/>
                    </a:lnTo>
                    <a:lnTo>
                      <a:pt x="108" y="84"/>
                    </a:lnTo>
                    <a:lnTo>
                      <a:pt x="96" y="84"/>
                    </a:lnTo>
                    <a:lnTo>
                      <a:pt x="66" y="114"/>
                    </a:lnTo>
                    <a:lnTo>
                      <a:pt x="72" y="114"/>
                    </a:lnTo>
                    <a:lnTo>
                      <a:pt x="108" y="90"/>
                    </a:lnTo>
                    <a:lnTo>
                      <a:pt x="108" y="78"/>
                    </a:lnTo>
                    <a:lnTo>
                      <a:pt x="114" y="84"/>
                    </a:lnTo>
                    <a:lnTo>
                      <a:pt x="114" y="96"/>
                    </a:lnTo>
                    <a:lnTo>
                      <a:pt x="96" y="102"/>
                    </a:lnTo>
                    <a:lnTo>
                      <a:pt x="102" y="114"/>
                    </a:lnTo>
                    <a:lnTo>
                      <a:pt x="96" y="132"/>
                    </a:lnTo>
                    <a:lnTo>
                      <a:pt x="96" y="120"/>
                    </a:lnTo>
                    <a:lnTo>
                      <a:pt x="84" y="132"/>
                    </a:lnTo>
                    <a:lnTo>
                      <a:pt x="84" y="120"/>
                    </a:lnTo>
                    <a:lnTo>
                      <a:pt x="66" y="132"/>
                    </a:lnTo>
                    <a:lnTo>
                      <a:pt x="78" y="144"/>
                    </a:lnTo>
                    <a:lnTo>
                      <a:pt x="114" y="126"/>
                    </a:lnTo>
                    <a:lnTo>
                      <a:pt x="114" y="102"/>
                    </a:lnTo>
                    <a:lnTo>
                      <a:pt x="132" y="78"/>
                    </a:lnTo>
                    <a:lnTo>
                      <a:pt x="114" y="42"/>
                    </a:lnTo>
                    <a:lnTo>
                      <a:pt x="132" y="36"/>
                    </a:lnTo>
                    <a:lnTo>
                      <a:pt x="126" y="0"/>
                    </a:lnTo>
                    <a:lnTo>
                      <a:pt x="408" y="72"/>
                    </a:lnTo>
                    <a:lnTo>
                      <a:pt x="366" y="300"/>
                    </a:lnTo>
                    <a:lnTo>
                      <a:pt x="258" y="276"/>
                    </a:lnTo>
                    <a:lnTo>
                      <a:pt x="132" y="276"/>
                    </a:lnTo>
                    <a:lnTo>
                      <a:pt x="102" y="258"/>
                    </a:lnTo>
                    <a:lnTo>
                      <a:pt x="72" y="264"/>
                    </a:lnTo>
                    <a:lnTo>
                      <a:pt x="48" y="252"/>
                    </a:lnTo>
                    <a:lnTo>
                      <a:pt x="54" y="216"/>
                    </a:lnTo>
                    <a:lnTo>
                      <a:pt x="24" y="198"/>
                    </a:lnTo>
                    <a:lnTo>
                      <a:pt x="30" y="192"/>
                    </a:lnTo>
                    <a:close/>
                  </a:path>
                </a:pathLst>
              </a:custGeom>
              <a:solidFill>
                <a:srgbClr val="FFAA00"/>
              </a:solidFill>
              <a:ln w="9525">
                <a:solidFill>
                  <a:srgbClr val="FFAA00"/>
                </a:solidFill>
                <a:prstDash val="solid"/>
                <a:round/>
                <a:headEnd/>
                <a:tailEnd/>
              </a:ln>
            </p:spPr>
            <p:txBody>
              <a:bodyPr/>
              <a:lstStyle/>
              <a:p>
                <a:endParaRPr lang="en-US"/>
              </a:p>
            </p:txBody>
          </p:sp>
          <p:sp>
            <p:nvSpPr>
              <p:cNvPr id="365167" name="Freeform 623"/>
              <p:cNvSpPr>
                <a:spLocks noChangeAspect="1"/>
              </p:cNvSpPr>
              <p:nvPr/>
            </p:nvSpPr>
            <p:spPr bwMode="auto">
              <a:xfrm>
                <a:off x="1419" y="1140"/>
                <a:ext cx="408" cy="300"/>
              </a:xfrm>
              <a:custGeom>
                <a:avLst/>
                <a:gdLst/>
                <a:ahLst/>
                <a:cxnLst>
                  <a:cxn ang="0">
                    <a:pos x="30" y="192"/>
                  </a:cxn>
                  <a:cxn ang="0">
                    <a:pos x="0" y="180"/>
                  </a:cxn>
                  <a:cxn ang="0">
                    <a:pos x="6" y="156"/>
                  </a:cxn>
                  <a:cxn ang="0">
                    <a:pos x="6" y="174"/>
                  </a:cxn>
                  <a:cxn ang="0">
                    <a:pos x="18" y="150"/>
                  </a:cxn>
                  <a:cxn ang="0">
                    <a:pos x="6" y="150"/>
                  </a:cxn>
                  <a:cxn ang="0">
                    <a:pos x="12" y="132"/>
                  </a:cxn>
                  <a:cxn ang="0">
                    <a:pos x="24" y="132"/>
                  </a:cxn>
                  <a:cxn ang="0">
                    <a:pos x="12" y="126"/>
                  </a:cxn>
                  <a:cxn ang="0">
                    <a:pos x="12" y="66"/>
                  </a:cxn>
                  <a:cxn ang="0">
                    <a:pos x="6" y="48"/>
                  </a:cxn>
                  <a:cxn ang="0">
                    <a:pos x="12" y="18"/>
                  </a:cxn>
                  <a:cxn ang="0">
                    <a:pos x="48" y="42"/>
                  </a:cxn>
                  <a:cxn ang="0">
                    <a:pos x="84" y="60"/>
                  </a:cxn>
                  <a:cxn ang="0">
                    <a:pos x="96" y="72"/>
                  </a:cxn>
                  <a:cxn ang="0">
                    <a:pos x="102" y="66"/>
                  </a:cxn>
                  <a:cxn ang="0">
                    <a:pos x="108" y="72"/>
                  </a:cxn>
                  <a:cxn ang="0">
                    <a:pos x="108" y="84"/>
                  </a:cxn>
                  <a:cxn ang="0">
                    <a:pos x="96" y="84"/>
                  </a:cxn>
                  <a:cxn ang="0">
                    <a:pos x="66" y="114"/>
                  </a:cxn>
                  <a:cxn ang="0">
                    <a:pos x="84" y="114"/>
                  </a:cxn>
                  <a:cxn ang="0">
                    <a:pos x="72" y="114"/>
                  </a:cxn>
                  <a:cxn ang="0">
                    <a:pos x="108" y="90"/>
                  </a:cxn>
                  <a:cxn ang="0">
                    <a:pos x="108" y="78"/>
                  </a:cxn>
                  <a:cxn ang="0">
                    <a:pos x="114" y="84"/>
                  </a:cxn>
                  <a:cxn ang="0">
                    <a:pos x="114" y="96"/>
                  </a:cxn>
                  <a:cxn ang="0">
                    <a:pos x="96" y="102"/>
                  </a:cxn>
                  <a:cxn ang="0">
                    <a:pos x="102" y="114"/>
                  </a:cxn>
                  <a:cxn ang="0">
                    <a:pos x="96" y="132"/>
                  </a:cxn>
                  <a:cxn ang="0">
                    <a:pos x="96" y="120"/>
                  </a:cxn>
                  <a:cxn ang="0">
                    <a:pos x="84" y="132"/>
                  </a:cxn>
                  <a:cxn ang="0">
                    <a:pos x="84" y="120"/>
                  </a:cxn>
                  <a:cxn ang="0">
                    <a:pos x="66" y="132"/>
                  </a:cxn>
                  <a:cxn ang="0">
                    <a:pos x="78" y="144"/>
                  </a:cxn>
                  <a:cxn ang="0">
                    <a:pos x="114" y="126"/>
                  </a:cxn>
                  <a:cxn ang="0">
                    <a:pos x="114" y="102"/>
                  </a:cxn>
                  <a:cxn ang="0">
                    <a:pos x="132" y="78"/>
                  </a:cxn>
                  <a:cxn ang="0">
                    <a:pos x="114" y="42"/>
                  </a:cxn>
                  <a:cxn ang="0">
                    <a:pos x="132" y="36"/>
                  </a:cxn>
                  <a:cxn ang="0">
                    <a:pos x="126" y="0"/>
                  </a:cxn>
                  <a:cxn ang="0">
                    <a:pos x="408" y="72"/>
                  </a:cxn>
                  <a:cxn ang="0">
                    <a:pos x="366" y="300"/>
                  </a:cxn>
                  <a:cxn ang="0">
                    <a:pos x="258" y="276"/>
                  </a:cxn>
                  <a:cxn ang="0">
                    <a:pos x="132" y="276"/>
                  </a:cxn>
                  <a:cxn ang="0">
                    <a:pos x="102" y="258"/>
                  </a:cxn>
                  <a:cxn ang="0">
                    <a:pos x="72" y="264"/>
                  </a:cxn>
                  <a:cxn ang="0">
                    <a:pos x="48" y="252"/>
                  </a:cxn>
                  <a:cxn ang="0">
                    <a:pos x="54" y="216"/>
                  </a:cxn>
                  <a:cxn ang="0">
                    <a:pos x="24" y="198"/>
                  </a:cxn>
                  <a:cxn ang="0">
                    <a:pos x="30" y="192"/>
                  </a:cxn>
                  <a:cxn ang="0">
                    <a:pos x="30" y="198"/>
                  </a:cxn>
                </a:cxnLst>
                <a:rect l="0" t="0" r="r" b="b"/>
                <a:pathLst>
                  <a:path w="408" h="300">
                    <a:moveTo>
                      <a:pt x="30" y="192"/>
                    </a:moveTo>
                    <a:lnTo>
                      <a:pt x="0" y="180"/>
                    </a:lnTo>
                    <a:lnTo>
                      <a:pt x="6" y="156"/>
                    </a:lnTo>
                    <a:lnTo>
                      <a:pt x="6" y="174"/>
                    </a:lnTo>
                    <a:lnTo>
                      <a:pt x="18" y="150"/>
                    </a:lnTo>
                    <a:lnTo>
                      <a:pt x="6" y="150"/>
                    </a:lnTo>
                    <a:lnTo>
                      <a:pt x="12" y="132"/>
                    </a:lnTo>
                    <a:lnTo>
                      <a:pt x="24" y="132"/>
                    </a:lnTo>
                    <a:lnTo>
                      <a:pt x="12" y="126"/>
                    </a:lnTo>
                    <a:lnTo>
                      <a:pt x="12" y="66"/>
                    </a:lnTo>
                    <a:lnTo>
                      <a:pt x="6" y="48"/>
                    </a:lnTo>
                    <a:lnTo>
                      <a:pt x="12" y="18"/>
                    </a:lnTo>
                    <a:lnTo>
                      <a:pt x="48" y="42"/>
                    </a:lnTo>
                    <a:lnTo>
                      <a:pt x="84" y="60"/>
                    </a:lnTo>
                    <a:lnTo>
                      <a:pt x="96" y="72"/>
                    </a:lnTo>
                    <a:lnTo>
                      <a:pt x="102" y="66"/>
                    </a:lnTo>
                    <a:lnTo>
                      <a:pt x="108" y="72"/>
                    </a:lnTo>
                    <a:lnTo>
                      <a:pt x="108" y="84"/>
                    </a:lnTo>
                    <a:lnTo>
                      <a:pt x="96" y="84"/>
                    </a:lnTo>
                    <a:lnTo>
                      <a:pt x="66" y="114"/>
                    </a:lnTo>
                    <a:lnTo>
                      <a:pt x="84" y="114"/>
                    </a:lnTo>
                    <a:lnTo>
                      <a:pt x="72" y="114"/>
                    </a:lnTo>
                    <a:lnTo>
                      <a:pt x="108" y="90"/>
                    </a:lnTo>
                    <a:lnTo>
                      <a:pt x="108" y="78"/>
                    </a:lnTo>
                    <a:lnTo>
                      <a:pt x="114" y="84"/>
                    </a:lnTo>
                    <a:lnTo>
                      <a:pt x="114" y="96"/>
                    </a:lnTo>
                    <a:lnTo>
                      <a:pt x="96" y="102"/>
                    </a:lnTo>
                    <a:lnTo>
                      <a:pt x="102" y="114"/>
                    </a:lnTo>
                    <a:lnTo>
                      <a:pt x="96" y="132"/>
                    </a:lnTo>
                    <a:lnTo>
                      <a:pt x="96" y="120"/>
                    </a:lnTo>
                    <a:lnTo>
                      <a:pt x="84" y="132"/>
                    </a:lnTo>
                    <a:lnTo>
                      <a:pt x="84" y="120"/>
                    </a:lnTo>
                    <a:lnTo>
                      <a:pt x="66" y="132"/>
                    </a:lnTo>
                    <a:lnTo>
                      <a:pt x="78" y="144"/>
                    </a:lnTo>
                    <a:lnTo>
                      <a:pt x="114" y="126"/>
                    </a:lnTo>
                    <a:lnTo>
                      <a:pt x="114" y="102"/>
                    </a:lnTo>
                    <a:lnTo>
                      <a:pt x="132" y="78"/>
                    </a:lnTo>
                    <a:lnTo>
                      <a:pt x="114" y="42"/>
                    </a:lnTo>
                    <a:lnTo>
                      <a:pt x="132" y="36"/>
                    </a:lnTo>
                    <a:lnTo>
                      <a:pt x="126" y="0"/>
                    </a:lnTo>
                    <a:lnTo>
                      <a:pt x="408" y="72"/>
                    </a:lnTo>
                    <a:lnTo>
                      <a:pt x="366" y="300"/>
                    </a:lnTo>
                    <a:lnTo>
                      <a:pt x="258" y="276"/>
                    </a:lnTo>
                    <a:lnTo>
                      <a:pt x="132" y="276"/>
                    </a:lnTo>
                    <a:lnTo>
                      <a:pt x="102" y="258"/>
                    </a:lnTo>
                    <a:lnTo>
                      <a:pt x="72" y="264"/>
                    </a:lnTo>
                    <a:lnTo>
                      <a:pt x="48" y="252"/>
                    </a:lnTo>
                    <a:lnTo>
                      <a:pt x="54" y="216"/>
                    </a:lnTo>
                    <a:lnTo>
                      <a:pt x="24" y="198"/>
                    </a:lnTo>
                    <a:lnTo>
                      <a:pt x="30" y="192"/>
                    </a:lnTo>
                    <a:lnTo>
                      <a:pt x="30" y="198"/>
                    </a:lnTo>
                  </a:path>
                </a:pathLst>
              </a:custGeom>
              <a:noFill/>
              <a:ln w="9525">
                <a:solidFill>
                  <a:srgbClr val="000000"/>
                </a:solidFill>
                <a:prstDash val="solid"/>
                <a:round/>
                <a:headEnd/>
                <a:tailEnd/>
              </a:ln>
            </p:spPr>
            <p:txBody>
              <a:bodyPr/>
              <a:lstStyle/>
              <a:p>
                <a:endParaRPr lang="en-US"/>
              </a:p>
            </p:txBody>
          </p:sp>
          <p:sp>
            <p:nvSpPr>
              <p:cNvPr id="365168" name="Freeform 624"/>
              <p:cNvSpPr>
                <a:spLocks noChangeAspect="1"/>
              </p:cNvSpPr>
              <p:nvPr/>
            </p:nvSpPr>
            <p:spPr bwMode="auto">
              <a:xfrm>
                <a:off x="3723" y="1908"/>
                <a:ext cx="282" cy="282"/>
              </a:xfrm>
              <a:custGeom>
                <a:avLst/>
                <a:gdLst/>
                <a:ahLst/>
                <a:cxnLst>
                  <a:cxn ang="0">
                    <a:pos x="168" y="66"/>
                  </a:cxn>
                  <a:cxn ang="0">
                    <a:pos x="180" y="102"/>
                  </a:cxn>
                  <a:cxn ang="0">
                    <a:pos x="216" y="66"/>
                  </a:cxn>
                  <a:cxn ang="0">
                    <a:pos x="234" y="72"/>
                  </a:cxn>
                  <a:cxn ang="0">
                    <a:pos x="246" y="54"/>
                  </a:cxn>
                  <a:cxn ang="0">
                    <a:pos x="270" y="54"/>
                  </a:cxn>
                  <a:cxn ang="0">
                    <a:pos x="282" y="78"/>
                  </a:cxn>
                  <a:cxn ang="0">
                    <a:pos x="276" y="90"/>
                  </a:cxn>
                  <a:cxn ang="0">
                    <a:pos x="240" y="72"/>
                  </a:cxn>
                  <a:cxn ang="0">
                    <a:pos x="240" y="96"/>
                  </a:cxn>
                  <a:cxn ang="0">
                    <a:pos x="222" y="132"/>
                  </a:cxn>
                  <a:cxn ang="0">
                    <a:pos x="210" y="132"/>
                  </a:cxn>
                  <a:cxn ang="0">
                    <a:pos x="198" y="162"/>
                  </a:cxn>
                  <a:cxn ang="0">
                    <a:pos x="174" y="156"/>
                  </a:cxn>
                  <a:cxn ang="0">
                    <a:pos x="150" y="228"/>
                  </a:cxn>
                  <a:cxn ang="0">
                    <a:pos x="156" y="234"/>
                  </a:cxn>
                  <a:cxn ang="0">
                    <a:pos x="144" y="252"/>
                  </a:cxn>
                  <a:cxn ang="0">
                    <a:pos x="72" y="282"/>
                  </a:cxn>
                  <a:cxn ang="0">
                    <a:pos x="54" y="270"/>
                  </a:cxn>
                  <a:cxn ang="0">
                    <a:pos x="48" y="258"/>
                  </a:cxn>
                  <a:cxn ang="0">
                    <a:pos x="12" y="228"/>
                  </a:cxn>
                  <a:cxn ang="0">
                    <a:pos x="0" y="192"/>
                  </a:cxn>
                  <a:cxn ang="0">
                    <a:pos x="6" y="192"/>
                  </a:cxn>
                  <a:cxn ang="0">
                    <a:pos x="24" y="174"/>
                  </a:cxn>
                  <a:cxn ang="0">
                    <a:pos x="24" y="144"/>
                  </a:cxn>
                  <a:cxn ang="0">
                    <a:pos x="42" y="144"/>
                  </a:cxn>
                  <a:cxn ang="0">
                    <a:pos x="48" y="120"/>
                  </a:cxn>
                  <a:cxn ang="0">
                    <a:pos x="90" y="84"/>
                  </a:cxn>
                  <a:cxn ang="0">
                    <a:pos x="96" y="30"/>
                  </a:cxn>
                  <a:cxn ang="0">
                    <a:pos x="90" y="6"/>
                  </a:cxn>
                  <a:cxn ang="0">
                    <a:pos x="96" y="0"/>
                  </a:cxn>
                  <a:cxn ang="0">
                    <a:pos x="108" y="72"/>
                  </a:cxn>
                  <a:cxn ang="0">
                    <a:pos x="156" y="66"/>
                  </a:cxn>
                  <a:cxn ang="0">
                    <a:pos x="168" y="66"/>
                  </a:cxn>
                </a:cxnLst>
                <a:rect l="0" t="0" r="r" b="b"/>
                <a:pathLst>
                  <a:path w="282" h="282">
                    <a:moveTo>
                      <a:pt x="168" y="66"/>
                    </a:moveTo>
                    <a:lnTo>
                      <a:pt x="180" y="102"/>
                    </a:lnTo>
                    <a:lnTo>
                      <a:pt x="216" y="66"/>
                    </a:lnTo>
                    <a:lnTo>
                      <a:pt x="234" y="72"/>
                    </a:lnTo>
                    <a:lnTo>
                      <a:pt x="246" y="54"/>
                    </a:lnTo>
                    <a:lnTo>
                      <a:pt x="270" y="54"/>
                    </a:lnTo>
                    <a:lnTo>
                      <a:pt x="282" y="78"/>
                    </a:lnTo>
                    <a:lnTo>
                      <a:pt x="276" y="90"/>
                    </a:lnTo>
                    <a:lnTo>
                      <a:pt x="240" y="72"/>
                    </a:lnTo>
                    <a:lnTo>
                      <a:pt x="240" y="96"/>
                    </a:lnTo>
                    <a:lnTo>
                      <a:pt x="222" y="132"/>
                    </a:lnTo>
                    <a:lnTo>
                      <a:pt x="210" y="132"/>
                    </a:lnTo>
                    <a:lnTo>
                      <a:pt x="198" y="162"/>
                    </a:lnTo>
                    <a:lnTo>
                      <a:pt x="174" y="156"/>
                    </a:lnTo>
                    <a:lnTo>
                      <a:pt x="150" y="228"/>
                    </a:lnTo>
                    <a:lnTo>
                      <a:pt x="156" y="234"/>
                    </a:lnTo>
                    <a:lnTo>
                      <a:pt x="144" y="252"/>
                    </a:lnTo>
                    <a:lnTo>
                      <a:pt x="72" y="282"/>
                    </a:lnTo>
                    <a:lnTo>
                      <a:pt x="54" y="270"/>
                    </a:lnTo>
                    <a:lnTo>
                      <a:pt x="48" y="258"/>
                    </a:lnTo>
                    <a:lnTo>
                      <a:pt x="12" y="228"/>
                    </a:lnTo>
                    <a:lnTo>
                      <a:pt x="0" y="192"/>
                    </a:lnTo>
                    <a:lnTo>
                      <a:pt x="6" y="192"/>
                    </a:lnTo>
                    <a:lnTo>
                      <a:pt x="24" y="174"/>
                    </a:lnTo>
                    <a:lnTo>
                      <a:pt x="24" y="144"/>
                    </a:lnTo>
                    <a:lnTo>
                      <a:pt x="42" y="144"/>
                    </a:lnTo>
                    <a:lnTo>
                      <a:pt x="48" y="120"/>
                    </a:lnTo>
                    <a:lnTo>
                      <a:pt x="90" y="84"/>
                    </a:lnTo>
                    <a:lnTo>
                      <a:pt x="96" y="30"/>
                    </a:lnTo>
                    <a:lnTo>
                      <a:pt x="90" y="6"/>
                    </a:lnTo>
                    <a:lnTo>
                      <a:pt x="96" y="0"/>
                    </a:lnTo>
                    <a:lnTo>
                      <a:pt x="108" y="72"/>
                    </a:lnTo>
                    <a:lnTo>
                      <a:pt x="156" y="66"/>
                    </a:lnTo>
                    <a:lnTo>
                      <a:pt x="168" y="66"/>
                    </a:lnTo>
                    <a:close/>
                  </a:path>
                </a:pathLst>
              </a:custGeom>
              <a:solidFill>
                <a:srgbClr val="FF8C00"/>
              </a:solidFill>
              <a:ln w="9525">
                <a:solidFill>
                  <a:srgbClr val="FF8C00"/>
                </a:solidFill>
                <a:prstDash val="solid"/>
                <a:round/>
                <a:headEnd/>
                <a:tailEnd/>
              </a:ln>
            </p:spPr>
            <p:txBody>
              <a:bodyPr/>
              <a:lstStyle/>
              <a:p>
                <a:endParaRPr lang="en-US"/>
              </a:p>
            </p:txBody>
          </p:sp>
          <p:sp>
            <p:nvSpPr>
              <p:cNvPr id="365169" name="Freeform 625"/>
              <p:cNvSpPr>
                <a:spLocks noChangeAspect="1"/>
              </p:cNvSpPr>
              <p:nvPr/>
            </p:nvSpPr>
            <p:spPr bwMode="auto">
              <a:xfrm>
                <a:off x="3723" y="1908"/>
                <a:ext cx="282" cy="282"/>
              </a:xfrm>
              <a:custGeom>
                <a:avLst/>
                <a:gdLst/>
                <a:ahLst/>
                <a:cxnLst>
                  <a:cxn ang="0">
                    <a:pos x="168" y="66"/>
                  </a:cxn>
                  <a:cxn ang="0">
                    <a:pos x="180" y="102"/>
                  </a:cxn>
                  <a:cxn ang="0">
                    <a:pos x="216" y="66"/>
                  </a:cxn>
                  <a:cxn ang="0">
                    <a:pos x="234" y="72"/>
                  </a:cxn>
                  <a:cxn ang="0">
                    <a:pos x="246" y="54"/>
                  </a:cxn>
                  <a:cxn ang="0">
                    <a:pos x="270" y="54"/>
                  </a:cxn>
                  <a:cxn ang="0">
                    <a:pos x="282" y="78"/>
                  </a:cxn>
                  <a:cxn ang="0">
                    <a:pos x="276" y="90"/>
                  </a:cxn>
                  <a:cxn ang="0">
                    <a:pos x="240" y="72"/>
                  </a:cxn>
                  <a:cxn ang="0">
                    <a:pos x="240" y="96"/>
                  </a:cxn>
                  <a:cxn ang="0">
                    <a:pos x="222" y="132"/>
                  </a:cxn>
                  <a:cxn ang="0">
                    <a:pos x="210" y="132"/>
                  </a:cxn>
                  <a:cxn ang="0">
                    <a:pos x="198" y="162"/>
                  </a:cxn>
                  <a:cxn ang="0">
                    <a:pos x="174" y="156"/>
                  </a:cxn>
                  <a:cxn ang="0">
                    <a:pos x="150" y="228"/>
                  </a:cxn>
                  <a:cxn ang="0">
                    <a:pos x="156" y="234"/>
                  </a:cxn>
                  <a:cxn ang="0">
                    <a:pos x="144" y="252"/>
                  </a:cxn>
                  <a:cxn ang="0">
                    <a:pos x="72" y="282"/>
                  </a:cxn>
                  <a:cxn ang="0">
                    <a:pos x="54" y="270"/>
                  </a:cxn>
                  <a:cxn ang="0">
                    <a:pos x="48" y="258"/>
                  </a:cxn>
                  <a:cxn ang="0">
                    <a:pos x="12" y="228"/>
                  </a:cxn>
                  <a:cxn ang="0">
                    <a:pos x="0" y="192"/>
                  </a:cxn>
                  <a:cxn ang="0">
                    <a:pos x="6" y="192"/>
                  </a:cxn>
                  <a:cxn ang="0">
                    <a:pos x="24" y="174"/>
                  </a:cxn>
                  <a:cxn ang="0">
                    <a:pos x="24" y="144"/>
                  </a:cxn>
                  <a:cxn ang="0">
                    <a:pos x="42" y="144"/>
                  </a:cxn>
                  <a:cxn ang="0">
                    <a:pos x="48" y="120"/>
                  </a:cxn>
                  <a:cxn ang="0">
                    <a:pos x="90" y="84"/>
                  </a:cxn>
                  <a:cxn ang="0">
                    <a:pos x="96" y="30"/>
                  </a:cxn>
                  <a:cxn ang="0">
                    <a:pos x="90" y="6"/>
                  </a:cxn>
                  <a:cxn ang="0">
                    <a:pos x="96" y="0"/>
                  </a:cxn>
                  <a:cxn ang="0">
                    <a:pos x="108" y="72"/>
                  </a:cxn>
                  <a:cxn ang="0">
                    <a:pos x="156" y="66"/>
                  </a:cxn>
                  <a:cxn ang="0">
                    <a:pos x="168" y="66"/>
                  </a:cxn>
                  <a:cxn ang="0">
                    <a:pos x="168" y="72"/>
                  </a:cxn>
                </a:cxnLst>
                <a:rect l="0" t="0" r="r" b="b"/>
                <a:pathLst>
                  <a:path w="282" h="282">
                    <a:moveTo>
                      <a:pt x="168" y="66"/>
                    </a:moveTo>
                    <a:lnTo>
                      <a:pt x="180" y="102"/>
                    </a:lnTo>
                    <a:lnTo>
                      <a:pt x="216" y="66"/>
                    </a:lnTo>
                    <a:lnTo>
                      <a:pt x="234" y="72"/>
                    </a:lnTo>
                    <a:lnTo>
                      <a:pt x="246" y="54"/>
                    </a:lnTo>
                    <a:lnTo>
                      <a:pt x="270" y="54"/>
                    </a:lnTo>
                    <a:lnTo>
                      <a:pt x="282" y="78"/>
                    </a:lnTo>
                    <a:lnTo>
                      <a:pt x="276" y="90"/>
                    </a:lnTo>
                    <a:lnTo>
                      <a:pt x="240" y="72"/>
                    </a:lnTo>
                    <a:lnTo>
                      <a:pt x="240" y="96"/>
                    </a:lnTo>
                    <a:lnTo>
                      <a:pt x="222" y="132"/>
                    </a:lnTo>
                    <a:lnTo>
                      <a:pt x="210" y="132"/>
                    </a:lnTo>
                    <a:lnTo>
                      <a:pt x="198" y="162"/>
                    </a:lnTo>
                    <a:lnTo>
                      <a:pt x="174" y="156"/>
                    </a:lnTo>
                    <a:lnTo>
                      <a:pt x="150" y="228"/>
                    </a:lnTo>
                    <a:lnTo>
                      <a:pt x="156" y="234"/>
                    </a:lnTo>
                    <a:lnTo>
                      <a:pt x="144" y="252"/>
                    </a:lnTo>
                    <a:lnTo>
                      <a:pt x="72" y="282"/>
                    </a:lnTo>
                    <a:lnTo>
                      <a:pt x="54" y="270"/>
                    </a:lnTo>
                    <a:lnTo>
                      <a:pt x="48" y="258"/>
                    </a:lnTo>
                    <a:lnTo>
                      <a:pt x="12" y="228"/>
                    </a:lnTo>
                    <a:lnTo>
                      <a:pt x="0" y="192"/>
                    </a:lnTo>
                    <a:lnTo>
                      <a:pt x="6" y="192"/>
                    </a:lnTo>
                    <a:lnTo>
                      <a:pt x="24" y="174"/>
                    </a:lnTo>
                    <a:lnTo>
                      <a:pt x="24" y="144"/>
                    </a:lnTo>
                    <a:lnTo>
                      <a:pt x="42" y="144"/>
                    </a:lnTo>
                    <a:lnTo>
                      <a:pt x="48" y="120"/>
                    </a:lnTo>
                    <a:lnTo>
                      <a:pt x="90" y="84"/>
                    </a:lnTo>
                    <a:lnTo>
                      <a:pt x="96" y="30"/>
                    </a:lnTo>
                    <a:lnTo>
                      <a:pt x="90" y="6"/>
                    </a:lnTo>
                    <a:lnTo>
                      <a:pt x="96" y="0"/>
                    </a:lnTo>
                    <a:lnTo>
                      <a:pt x="108" y="72"/>
                    </a:lnTo>
                    <a:lnTo>
                      <a:pt x="156" y="66"/>
                    </a:lnTo>
                    <a:lnTo>
                      <a:pt x="168" y="66"/>
                    </a:lnTo>
                    <a:lnTo>
                      <a:pt x="168" y="72"/>
                    </a:lnTo>
                  </a:path>
                </a:pathLst>
              </a:custGeom>
              <a:noFill/>
              <a:ln w="9525">
                <a:solidFill>
                  <a:srgbClr val="000000"/>
                </a:solidFill>
                <a:prstDash val="solid"/>
                <a:round/>
                <a:headEnd/>
                <a:tailEnd/>
              </a:ln>
            </p:spPr>
            <p:txBody>
              <a:bodyPr/>
              <a:lstStyle/>
              <a:p>
                <a:endParaRPr lang="en-US"/>
              </a:p>
            </p:txBody>
          </p:sp>
          <p:sp>
            <p:nvSpPr>
              <p:cNvPr id="365170" name="Freeform 626"/>
              <p:cNvSpPr>
                <a:spLocks noChangeAspect="1"/>
              </p:cNvSpPr>
              <p:nvPr/>
            </p:nvSpPr>
            <p:spPr bwMode="auto">
              <a:xfrm>
                <a:off x="3081" y="1488"/>
                <a:ext cx="330" cy="342"/>
              </a:xfrm>
              <a:custGeom>
                <a:avLst/>
                <a:gdLst/>
                <a:ahLst/>
                <a:cxnLst>
                  <a:cxn ang="0">
                    <a:pos x="138" y="342"/>
                  </a:cxn>
                  <a:cxn ang="0">
                    <a:pos x="114" y="324"/>
                  </a:cxn>
                  <a:cxn ang="0">
                    <a:pos x="108" y="300"/>
                  </a:cxn>
                  <a:cxn ang="0">
                    <a:pos x="114" y="282"/>
                  </a:cxn>
                  <a:cxn ang="0">
                    <a:pos x="102" y="264"/>
                  </a:cxn>
                  <a:cxn ang="0">
                    <a:pos x="90" y="228"/>
                  </a:cxn>
                  <a:cxn ang="0">
                    <a:pos x="12" y="174"/>
                  </a:cxn>
                  <a:cxn ang="0">
                    <a:pos x="18" y="120"/>
                  </a:cxn>
                  <a:cxn ang="0">
                    <a:pos x="0" y="108"/>
                  </a:cxn>
                  <a:cxn ang="0">
                    <a:pos x="12" y="84"/>
                  </a:cxn>
                  <a:cxn ang="0">
                    <a:pos x="36" y="72"/>
                  </a:cxn>
                  <a:cxn ang="0">
                    <a:pos x="36" y="24"/>
                  </a:cxn>
                  <a:cxn ang="0">
                    <a:pos x="42" y="18"/>
                  </a:cxn>
                  <a:cxn ang="0">
                    <a:pos x="60" y="24"/>
                  </a:cxn>
                  <a:cxn ang="0">
                    <a:pos x="114" y="0"/>
                  </a:cxn>
                  <a:cxn ang="0">
                    <a:pos x="108" y="24"/>
                  </a:cxn>
                  <a:cxn ang="0">
                    <a:pos x="138" y="30"/>
                  </a:cxn>
                  <a:cxn ang="0">
                    <a:pos x="150" y="42"/>
                  </a:cxn>
                  <a:cxn ang="0">
                    <a:pos x="264" y="66"/>
                  </a:cxn>
                  <a:cxn ang="0">
                    <a:pos x="282" y="84"/>
                  </a:cxn>
                  <a:cxn ang="0">
                    <a:pos x="276" y="108"/>
                  </a:cxn>
                  <a:cxn ang="0">
                    <a:pos x="288" y="108"/>
                  </a:cxn>
                  <a:cxn ang="0">
                    <a:pos x="288" y="126"/>
                  </a:cxn>
                  <a:cxn ang="0">
                    <a:pos x="300" y="126"/>
                  </a:cxn>
                  <a:cxn ang="0">
                    <a:pos x="276" y="162"/>
                  </a:cxn>
                  <a:cxn ang="0">
                    <a:pos x="282" y="174"/>
                  </a:cxn>
                  <a:cxn ang="0">
                    <a:pos x="330" y="114"/>
                  </a:cxn>
                  <a:cxn ang="0">
                    <a:pos x="300" y="210"/>
                  </a:cxn>
                  <a:cxn ang="0">
                    <a:pos x="294" y="270"/>
                  </a:cxn>
                  <a:cxn ang="0">
                    <a:pos x="300" y="330"/>
                  </a:cxn>
                  <a:cxn ang="0">
                    <a:pos x="150" y="342"/>
                  </a:cxn>
                  <a:cxn ang="0">
                    <a:pos x="138" y="342"/>
                  </a:cxn>
                </a:cxnLst>
                <a:rect l="0" t="0" r="r" b="b"/>
                <a:pathLst>
                  <a:path w="330" h="342">
                    <a:moveTo>
                      <a:pt x="138" y="342"/>
                    </a:moveTo>
                    <a:lnTo>
                      <a:pt x="114" y="324"/>
                    </a:lnTo>
                    <a:lnTo>
                      <a:pt x="108" y="300"/>
                    </a:lnTo>
                    <a:lnTo>
                      <a:pt x="114" y="282"/>
                    </a:lnTo>
                    <a:lnTo>
                      <a:pt x="102" y="264"/>
                    </a:lnTo>
                    <a:lnTo>
                      <a:pt x="90" y="228"/>
                    </a:lnTo>
                    <a:lnTo>
                      <a:pt x="12" y="174"/>
                    </a:lnTo>
                    <a:lnTo>
                      <a:pt x="18" y="120"/>
                    </a:lnTo>
                    <a:lnTo>
                      <a:pt x="0" y="108"/>
                    </a:lnTo>
                    <a:lnTo>
                      <a:pt x="12" y="84"/>
                    </a:lnTo>
                    <a:lnTo>
                      <a:pt x="36" y="72"/>
                    </a:lnTo>
                    <a:lnTo>
                      <a:pt x="36" y="24"/>
                    </a:lnTo>
                    <a:lnTo>
                      <a:pt x="42" y="18"/>
                    </a:lnTo>
                    <a:lnTo>
                      <a:pt x="60" y="24"/>
                    </a:lnTo>
                    <a:lnTo>
                      <a:pt x="114" y="0"/>
                    </a:lnTo>
                    <a:lnTo>
                      <a:pt x="108" y="24"/>
                    </a:lnTo>
                    <a:lnTo>
                      <a:pt x="138" y="30"/>
                    </a:lnTo>
                    <a:lnTo>
                      <a:pt x="150" y="42"/>
                    </a:lnTo>
                    <a:lnTo>
                      <a:pt x="264" y="66"/>
                    </a:lnTo>
                    <a:lnTo>
                      <a:pt x="282" y="84"/>
                    </a:lnTo>
                    <a:lnTo>
                      <a:pt x="276" y="108"/>
                    </a:lnTo>
                    <a:lnTo>
                      <a:pt x="288" y="108"/>
                    </a:lnTo>
                    <a:lnTo>
                      <a:pt x="288" y="126"/>
                    </a:lnTo>
                    <a:lnTo>
                      <a:pt x="300" y="126"/>
                    </a:lnTo>
                    <a:lnTo>
                      <a:pt x="276" y="162"/>
                    </a:lnTo>
                    <a:lnTo>
                      <a:pt x="282" y="174"/>
                    </a:lnTo>
                    <a:lnTo>
                      <a:pt x="330" y="114"/>
                    </a:lnTo>
                    <a:lnTo>
                      <a:pt x="300" y="210"/>
                    </a:lnTo>
                    <a:lnTo>
                      <a:pt x="294" y="270"/>
                    </a:lnTo>
                    <a:lnTo>
                      <a:pt x="300" y="330"/>
                    </a:lnTo>
                    <a:lnTo>
                      <a:pt x="150" y="342"/>
                    </a:lnTo>
                    <a:lnTo>
                      <a:pt x="138" y="342"/>
                    </a:lnTo>
                    <a:close/>
                  </a:path>
                </a:pathLst>
              </a:custGeom>
              <a:solidFill>
                <a:srgbClr val="FFAA00"/>
              </a:solidFill>
              <a:ln w="9525">
                <a:solidFill>
                  <a:srgbClr val="FFAA00"/>
                </a:solidFill>
                <a:prstDash val="solid"/>
                <a:round/>
                <a:headEnd/>
                <a:tailEnd/>
              </a:ln>
            </p:spPr>
            <p:txBody>
              <a:bodyPr/>
              <a:lstStyle/>
              <a:p>
                <a:endParaRPr lang="en-US"/>
              </a:p>
            </p:txBody>
          </p:sp>
          <p:sp>
            <p:nvSpPr>
              <p:cNvPr id="365171" name="Freeform 627"/>
              <p:cNvSpPr>
                <a:spLocks noChangeAspect="1"/>
              </p:cNvSpPr>
              <p:nvPr/>
            </p:nvSpPr>
            <p:spPr bwMode="auto">
              <a:xfrm>
                <a:off x="3081" y="1488"/>
                <a:ext cx="330" cy="348"/>
              </a:xfrm>
              <a:custGeom>
                <a:avLst/>
                <a:gdLst/>
                <a:ahLst/>
                <a:cxnLst>
                  <a:cxn ang="0">
                    <a:pos x="138" y="342"/>
                  </a:cxn>
                  <a:cxn ang="0">
                    <a:pos x="114" y="324"/>
                  </a:cxn>
                  <a:cxn ang="0">
                    <a:pos x="108" y="300"/>
                  </a:cxn>
                  <a:cxn ang="0">
                    <a:pos x="114" y="282"/>
                  </a:cxn>
                  <a:cxn ang="0">
                    <a:pos x="102" y="264"/>
                  </a:cxn>
                  <a:cxn ang="0">
                    <a:pos x="90" y="228"/>
                  </a:cxn>
                  <a:cxn ang="0">
                    <a:pos x="12" y="174"/>
                  </a:cxn>
                  <a:cxn ang="0">
                    <a:pos x="18" y="120"/>
                  </a:cxn>
                  <a:cxn ang="0">
                    <a:pos x="0" y="108"/>
                  </a:cxn>
                  <a:cxn ang="0">
                    <a:pos x="12" y="84"/>
                  </a:cxn>
                  <a:cxn ang="0">
                    <a:pos x="36" y="72"/>
                  </a:cxn>
                  <a:cxn ang="0">
                    <a:pos x="36" y="24"/>
                  </a:cxn>
                  <a:cxn ang="0">
                    <a:pos x="42" y="18"/>
                  </a:cxn>
                  <a:cxn ang="0">
                    <a:pos x="60" y="24"/>
                  </a:cxn>
                  <a:cxn ang="0">
                    <a:pos x="114" y="0"/>
                  </a:cxn>
                  <a:cxn ang="0">
                    <a:pos x="108" y="24"/>
                  </a:cxn>
                  <a:cxn ang="0">
                    <a:pos x="138" y="30"/>
                  </a:cxn>
                  <a:cxn ang="0">
                    <a:pos x="150" y="42"/>
                  </a:cxn>
                  <a:cxn ang="0">
                    <a:pos x="264" y="66"/>
                  </a:cxn>
                  <a:cxn ang="0">
                    <a:pos x="282" y="84"/>
                  </a:cxn>
                  <a:cxn ang="0">
                    <a:pos x="276" y="108"/>
                  </a:cxn>
                  <a:cxn ang="0">
                    <a:pos x="288" y="108"/>
                  </a:cxn>
                  <a:cxn ang="0">
                    <a:pos x="288" y="126"/>
                  </a:cxn>
                  <a:cxn ang="0">
                    <a:pos x="300" y="126"/>
                  </a:cxn>
                  <a:cxn ang="0">
                    <a:pos x="276" y="162"/>
                  </a:cxn>
                  <a:cxn ang="0">
                    <a:pos x="282" y="174"/>
                  </a:cxn>
                  <a:cxn ang="0">
                    <a:pos x="330" y="114"/>
                  </a:cxn>
                  <a:cxn ang="0">
                    <a:pos x="300" y="210"/>
                  </a:cxn>
                  <a:cxn ang="0">
                    <a:pos x="294" y="270"/>
                  </a:cxn>
                  <a:cxn ang="0">
                    <a:pos x="300" y="330"/>
                  </a:cxn>
                  <a:cxn ang="0">
                    <a:pos x="150" y="342"/>
                  </a:cxn>
                  <a:cxn ang="0">
                    <a:pos x="138" y="342"/>
                  </a:cxn>
                  <a:cxn ang="0">
                    <a:pos x="138" y="348"/>
                  </a:cxn>
                </a:cxnLst>
                <a:rect l="0" t="0" r="r" b="b"/>
                <a:pathLst>
                  <a:path w="330" h="348">
                    <a:moveTo>
                      <a:pt x="138" y="342"/>
                    </a:moveTo>
                    <a:lnTo>
                      <a:pt x="114" y="324"/>
                    </a:lnTo>
                    <a:lnTo>
                      <a:pt x="108" y="300"/>
                    </a:lnTo>
                    <a:lnTo>
                      <a:pt x="114" y="282"/>
                    </a:lnTo>
                    <a:lnTo>
                      <a:pt x="102" y="264"/>
                    </a:lnTo>
                    <a:lnTo>
                      <a:pt x="90" y="228"/>
                    </a:lnTo>
                    <a:lnTo>
                      <a:pt x="12" y="174"/>
                    </a:lnTo>
                    <a:lnTo>
                      <a:pt x="18" y="120"/>
                    </a:lnTo>
                    <a:lnTo>
                      <a:pt x="0" y="108"/>
                    </a:lnTo>
                    <a:lnTo>
                      <a:pt x="12" y="84"/>
                    </a:lnTo>
                    <a:lnTo>
                      <a:pt x="36" y="72"/>
                    </a:lnTo>
                    <a:lnTo>
                      <a:pt x="36" y="24"/>
                    </a:lnTo>
                    <a:lnTo>
                      <a:pt x="42" y="18"/>
                    </a:lnTo>
                    <a:lnTo>
                      <a:pt x="60" y="24"/>
                    </a:lnTo>
                    <a:lnTo>
                      <a:pt x="114" y="0"/>
                    </a:lnTo>
                    <a:lnTo>
                      <a:pt x="108" y="24"/>
                    </a:lnTo>
                    <a:lnTo>
                      <a:pt x="138" y="30"/>
                    </a:lnTo>
                    <a:lnTo>
                      <a:pt x="150" y="42"/>
                    </a:lnTo>
                    <a:lnTo>
                      <a:pt x="264" y="66"/>
                    </a:lnTo>
                    <a:lnTo>
                      <a:pt x="282" y="84"/>
                    </a:lnTo>
                    <a:lnTo>
                      <a:pt x="276" y="108"/>
                    </a:lnTo>
                    <a:lnTo>
                      <a:pt x="288" y="108"/>
                    </a:lnTo>
                    <a:lnTo>
                      <a:pt x="288" y="126"/>
                    </a:lnTo>
                    <a:lnTo>
                      <a:pt x="300" y="126"/>
                    </a:lnTo>
                    <a:lnTo>
                      <a:pt x="276" y="162"/>
                    </a:lnTo>
                    <a:lnTo>
                      <a:pt x="282" y="174"/>
                    </a:lnTo>
                    <a:lnTo>
                      <a:pt x="330" y="114"/>
                    </a:lnTo>
                    <a:lnTo>
                      <a:pt x="300" y="210"/>
                    </a:lnTo>
                    <a:lnTo>
                      <a:pt x="294" y="270"/>
                    </a:lnTo>
                    <a:lnTo>
                      <a:pt x="300" y="330"/>
                    </a:lnTo>
                    <a:lnTo>
                      <a:pt x="150" y="342"/>
                    </a:lnTo>
                    <a:lnTo>
                      <a:pt x="138" y="342"/>
                    </a:lnTo>
                    <a:lnTo>
                      <a:pt x="138" y="348"/>
                    </a:lnTo>
                  </a:path>
                </a:pathLst>
              </a:custGeom>
              <a:noFill/>
              <a:ln w="9525">
                <a:solidFill>
                  <a:srgbClr val="000000"/>
                </a:solidFill>
                <a:prstDash val="solid"/>
                <a:round/>
                <a:headEnd/>
                <a:tailEnd/>
              </a:ln>
            </p:spPr>
            <p:txBody>
              <a:bodyPr/>
              <a:lstStyle/>
              <a:p>
                <a:endParaRPr lang="en-US"/>
              </a:p>
            </p:txBody>
          </p:sp>
          <p:sp>
            <p:nvSpPr>
              <p:cNvPr id="365172" name="Freeform 628"/>
              <p:cNvSpPr>
                <a:spLocks noChangeAspect="1"/>
              </p:cNvSpPr>
              <p:nvPr/>
            </p:nvSpPr>
            <p:spPr bwMode="auto">
              <a:xfrm>
                <a:off x="2037" y="1578"/>
                <a:ext cx="432" cy="354"/>
              </a:xfrm>
              <a:custGeom>
                <a:avLst/>
                <a:gdLst/>
                <a:ahLst/>
                <a:cxnLst>
                  <a:cxn ang="0">
                    <a:pos x="420" y="204"/>
                  </a:cxn>
                  <a:cxn ang="0">
                    <a:pos x="408" y="354"/>
                  </a:cxn>
                  <a:cxn ang="0">
                    <a:pos x="114" y="324"/>
                  </a:cxn>
                  <a:cxn ang="0">
                    <a:pos x="0" y="306"/>
                  </a:cxn>
                  <a:cxn ang="0">
                    <a:pos x="12" y="228"/>
                  </a:cxn>
                  <a:cxn ang="0">
                    <a:pos x="42" y="36"/>
                  </a:cxn>
                  <a:cxn ang="0">
                    <a:pos x="48" y="0"/>
                  </a:cxn>
                  <a:cxn ang="0">
                    <a:pos x="432" y="48"/>
                  </a:cxn>
                  <a:cxn ang="0">
                    <a:pos x="420" y="162"/>
                  </a:cxn>
                  <a:cxn ang="0">
                    <a:pos x="420" y="204"/>
                  </a:cxn>
                </a:cxnLst>
                <a:rect l="0" t="0" r="r" b="b"/>
                <a:pathLst>
                  <a:path w="432" h="354">
                    <a:moveTo>
                      <a:pt x="420" y="204"/>
                    </a:moveTo>
                    <a:lnTo>
                      <a:pt x="408" y="354"/>
                    </a:lnTo>
                    <a:lnTo>
                      <a:pt x="114" y="324"/>
                    </a:lnTo>
                    <a:lnTo>
                      <a:pt x="0" y="306"/>
                    </a:lnTo>
                    <a:lnTo>
                      <a:pt x="12" y="228"/>
                    </a:lnTo>
                    <a:lnTo>
                      <a:pt x="42" y="36"/>
                    </a:lnTo>
                    <a:lnTo>
                      <a:pt x="48" y="0"/>
                    </a:lnTo>
                    <a:lnTo>
                      <a:pt x="432" y="48"/>
                    </a:lnTo>
                    <a:lnTo>
                      <a:pt x="420" y="162"/>
                    </a:lnTo>
                    <a:lnTo>
                      <a:pt x="420" y="204"/>
                    </a:lnTo>
                    <a:close/>
                  </a:path>
                </a:pathLst>
              </a:custGeom>
              <a:solidFill>
                <a:srgbClr val="FFAA00"/>
              </a:solidFill>
              <a:ln w="9525">
                <a:solidFill>
                  <a:srgbClr val="FFAA00"/>
                </a:solidFill>
                <a:prstDash val="solid"/>
                <a:round/>
                <a:headEnd/>
                <a:tailEnd/>
              </a:ln>
            </p:spPr>
            <p:txBody>
              <a:bodyPr/>
              <a:lstStyle/>
              <a:p>
                <a:endParaRPr lang="en-US"/>
              </a:p>
            </p:txBody>
          </p:sp>
          <p:sp>
            <p:nvSpPr>
              <p:cNvPr id="365173" name="Freeform 629"/>
              <p:cNvSpPr>
                <a:spLocks noChangeAspect="1"/>
              </p:cNvSpPr>
              <p:nvPr/>
            </p:nvSpPr>
            <p:spPr bwMode="auto">
              <a:xfrm>
                <a:off x="2037" y="1578"/>
                <a:ext cx="432" cy="354"/>
              </a:xfrm>
              <a:custGeom>
                <a:avLst/>
                <a:gdLst/>
                <a:ahLst/>
                <a:cxnLst>
                  <a:cxn ang="0">
                    <a:pos x="420" y="204"/>
                  </a:cxn>
                  <a:cxn ang="0">
                    <a:pos x="408" y="354"/>
                  </a:cxn>
                  <a:cxn ang="0">
                    <a:pos x="114" y="324"/>
                  </a:cxn>
                  <a:cxn ang="0">
                    <a:pos x="0" y="306"/>
                  </a:cxn>
                  <a:cxn ang="0">
                    <a:pos x="12" y="228"/>
                  </a:cxn>
                  <a:cxn ang="0">
                    <a:pos x="42" y="36"/>
                  </a:cxn>
                  <a:cxn ang="0">
                    <a:pos x="48" y="0"/>
                  </a:cxn>
                  <a:cxn ang="0">
                    <a:pos x="432" y="48"/>
                  </a:cxn>
                  <a:cxn ang="0">
                    <a:pos x="420" y="162"/>
                  </a:cxn>
                  <a:cxn ang="0">
                    <a:pos x="420" y="204"/>
                  </a:cxn>
                  <a:cxn ang="0">
                    <a:pos x="420" y="210"/>
                  </a:cxn>
                </a:cxnLst>
                <a:rect l="0" t="0" r="r" b="b"/>
                <a:pathLst>
                  <a:path w="432" h="354">
                    <a:moveTo>
                      <a:pt x="420" y="204"/>
                    </a:moveTo>
                    <a:lnTo>
                      <a:pt x="408" y="354"/>
                    </a:lnTo>
                    <a:lnTo>
                      <a:pt x="114" y="324"/>
                    </a:lnTo>
                    <a:lnTo>
                      <a:pt x="0" y="306"/>
                    </a:lnTo>
                    <a:lnTo>
                      <a:pt x="12" y="228"/>
                    </a:lnTo>
                    <a:lnTo>
                      <a:pt x="42" y="36"/>
                    </a:lnTo>
                    <a:lnTo>
                      <a:pt x="48" y="0"/>
                    </a:lnTo>
                    <a:lnTo>
                      <a:pt x="432" y="48"/>
                    </a:lnTo>
                    <a:lnTo>
                      <a:pt x="420" y="162"/>
                    </a:lnTo>
                    <a:lnTo>
                      <a:pt x="420" y="204"/>
                    </a:lnTo>
                    <a:lnTo>
                      <a:pt x="420" y="210"/>
                    </a:lnTo>
                  </a:path>
                </a:pathLst>
              </a:custGeom>
              <a:noFill/>
              <a:ln w="9525">
                <a:solidFill>
                  <a:srgbClr val="000000"/>
                </a:solidFill>
                <a:prstDash val="solid"/>
                <a:round/>
                <a:headEnd/>
                <a:tailEnd/>
              </a:ln>
            </p:spPr>
            <p:txBody>
              <a:bodyPr/>
              <a:lstStyle/>
              <a:p>
                <a:endParaRPr lang="en-US"/>
              </a:p>
            </p:txBody>
          </p:sp>
        </p:grpSp>
        <p:sp>
          <p:nvSpPr>
            <p:cNvPr id="365174" name="Rectangle 630"/>
            <p:cNvSpPr>
              <a:spLocks noChangeArrowheads="1"/>
            </p:cNvSpPr>
            <p:nvPr/>
          </p:nvSpPr>
          <p:spPr bwMode="auto">
            <a:xfrm>
              <a:off x="2639" y="2592"/>
              <a:ext cx="576" cy="240"/>
            </a:xfrm>
            <a:prstGeom prst="rect">
              <a:avLst/>
            </a:prstGeom>
            <a:noFill/>
            <a:ln w="9525">
              <a:noFill/>
              <a:miter lim="800000"/>
              <a:headEnd/>
              <a:tailEnd/>
            </a:ln>
            <a:effectLst/>
          </p:spPr>
          <p:txBody>
            <a:bodyPr wrap="none" anchor="ctr"/>
            <a:lstStyle/>
            <a:p>
              <a:pPr algn="ctr"/>
              <a:r>
                <a:rPr lang="en-US" sz="1600">
                  <a:solidFill>
                    <a:srgbClr val="FFFF00"/>
                  </a:solidFill>
                  <a:latin typeface="Arial" pitchFamily="34" charset="0"/>
                </a:rPr>
                <a:t>2000</a:t>
              </a:r>
            </a:p>
          </p:txBody>
        </p:sp>
      </p:grpSp>
      <p:grpSp>
        <p:nvGrpSpPr>
          <p:cNvPr id="365175" name="Group 631"/>
          <p:cNvGrpSpPr>
            <a:grpSpLocks/>
          </p:cNvGrpSpPr>
          <p:nvPr/>
        </p:nvGrpSpPr>
        <p:grpSpPr bwMode="auto">
          <a:xfrm>
            <a:off x="642938" y="3184525"/>
            <a:ext cx="7477125" cy="320675"/>
            <a:chOff x="405" y="3744"/>
            <a:chExt cx="4710" cy="202"/>
          </a:xfrm>
        </p:grpSpPr>
        <p:sp>
          <p:nvSpPr>
            <p:cNvPr id="365176" name="Text Box 632"/>
            <p:cNvSpPr txBox="1">
              <a:spLocks noChangeArrowheads="1"/>
            </p:cNvSpPr>
            <p:nvPr/>
          </p:nvSpPr>
          <p:spPr bwMode="auto">
            <a:xfrm>
              <a:off x="411" y="3744"/>
              <a:ext cx="4694" cy="192"/>
            </a:xfrm>
            <a:prstGeom prst="rect">
              <a:avLst/>
            </a:prstGeom>
            <a:solidFill>
              <a:schemeClr val="bg1"/>
            </a:solidFill>
            <a:ln w="8001">
              <a:noFill/>
              <a:miter lim="800000"/>
              <a:headEnd/>
              <a:tailEnd/>
            </a:ln>
            <a:effectLst/>
          </p:spPr>
          <p:txBody>
            <a:bodyPr>
              <a:spAutoFit/>
            </a:bodyPr>
            <a:lstStyle/>
            <a:p>
              <a:pPr eaLnBrk="0" hangingPunct="0">
                <a:spcBef>
                  <a:spcPct val="50000"/>
                </a:spcBef>
              </a:pPr>
              <a:r>
                <a:rPr lang="en-US" sz="1400" b="0">
                  <a:latin typeface="Arial" pitchFamily="34" charset="0"/>
                </a:rPr>
                <a:t>      No Data         &lt;14.0%         14.0-17.9%         18.0-21.9%          22.0-25.9%           </a:t>
              </a:r>
              <a:r>
                <a:rPr lang="en-US" sz="1400" b="0" u="sng">
                  <a:latin typeface="Arial" pitchFamily="34" charset="0"/>
                </a:rPr>
                <a:t>&gt;</a:t>
              </a:r>
              <a:r>
                <a:rPr lang="en-US" sz="1400" b="0">
                  <a:latin typeface="Arial" pitchFamily="34" charset="0"/>
                </a:rPr>
                <a:t>26.0%</a:t>
              </a:r>
            </a:p>
          </p:txBody>
        </p:sp>
        <p:sp>
          <p:nvSpPr>
            <p:cNvPr id="365177" name="Rectangle 633"/>
            <p:cNvSpPr>
              <a:spLocks noChangeArrowheads="1"/>
            </p:cNvSpPr>
            <p:nvPr/>
          </p:nvSpPr>
          <p:spPr bwMode="auto">
            <a:xfrm>
              <a:off x="405" y="3744"/>
              <a:ext cx="4710" cy="202"/>
            </a:xfrm>
            <a:prstGeom prst="rect">
              <a:avLst/>
            </a:prstGeom>
            <a:noFill/>
            <a:ln w="9525">
              <a:solidFill>
                <a:schemeClr val="tx1"/>
              </a:solidFill>
              <a:miter lim="800000"/>
              <a:headEnd/>
              <a:tailEnd/>
            </a:ln>
            <a:effectLst/>
          </p:spPr>
          <p:txBody>
            <a:bodyPr wrap="none" anchor="ctr"/>
            <a:lstStyle/>
            <a:p>
              <a:endParaRPr lang="en-US"/>
            </a:p>
          </p:txBody>
        </p:sp>
        <p:sp>
          <p:nvSpPr>
            <p:cNvPr id="365178" name="Rectangle 634"/>
            <p:cNvSpPr>
              <a:spLocks noChangeArrowheads="1"/>
            </p:cNvSpPr>
            <p:nvPr/>
          </p:nvSpPr>
          <p:spPr bwMode="auto">
            <a:xfrm>
              <a:off x="472" y="3771"/>
              <a:ext cx="144" cy="138"/>
            </a:xfrm>
            <a:prstGeom prst="rect">
              <a:avLst/>
            </a:prstGeom>
            <a:solidFill>
              <a:srgbClr val="FFFFFF"/>
            </a:solidFill>
            <a:ln w="9525">
              <a:solidFill>
                <a:schemeClr val="tx1"/>
              </a:solidFill>
              <a:miter lim="800000"/>
              <a:headEnd/>
              <a:tailEnd/>
            </a:ln>
          </p:spPr>
          <p:txBody>
            <a:bodyPr/>
            <a:lstStyle/>
            <a:p>
              <a:endParaRPr lang="en-US"/>
            </a:p>
          </p:txBody>
        </p:sp>
        <p:sp>
          <p:nvSpPr>
            <p:cNvPr id="365179" name="Rectangle 635"/>
            <p:cNvSpPr>
              <a:spLocks noChangeArrowheads="1"/>
            </p:cNvSpPr>
            <p:nvPr/>
          </p:nvSpPr>
          <p:spPr bwMode="auto">
            <a:xfrm>
              <a:off x="1145" y="3771"/>
              <a:ext cx="144" cy="138"/>
            </a:xfrm>
            <a:prstGeom prst="rect">
              <a:avLst/>
            </a:prstGeom>
            <a:solidFill>
              <a:srgbClr val="E8D898"/>
            </a:solidFill>
            <a:ln w="9525">
              <a:solidFill>
                <a:schemeClr val="tx1"/>
              </a:solidFill>
              <a:miter lim="800000"/>
              <a:headEnd/>
              <a:tailEnd/>
            </a:ln>
          </p:spPr>
          <p:txBody>
            <a:bodyPr/>
            <a:lstStyle/>
            <a:p>
              <a:endParaRPr lang="en-US"/>
            </a:p>
          </p:txBody>
        </p:sp>
        <p:sp>
          <p:nvSpPr>
            <p:cNvPr id="365180" name="Rectangle 636"/>
            <p:cNvSpPr>
              <a:spLocks noChangeArrowheads="1"/>
            </p:cNvSpPr>
            <p:nvPr/>
          </p:nvSpPr>
          <p:spPr bwMode="auto">
            <a:xfrm>
              <a:off x="1823" y="3771"/>
              <a:ext cx="144" cy="138"/>
            </a:xfrm>
            <a:prstGeom prst="rect">
              <a:avLst/>
            </a:prstGeom>
            <a:solidFill>
              <a:srgbClr val="FFAA00"/>
            </a:solidFill>
            <a:ln w="9525">
              <a:solidFill>
                <a:schemeClr val="tx1"/>
              </a:solidFill>
              <a:miter lim="800000"/>
              <a:headEnd/>
              <a:tailEnd/>
            </a:ln>
          </p:spPr>
          <p:txBody>
            <a:bodyPr/>
            <a:lstStyle/>
            <a:p>
              <a:endParaRPr lang="en-US"/>
            </a:p>
          </p:txBody>
        </p:sp>
        <p:sp>
          <p:nvSpPr>
            <p:cNvPr id="365181" name="Rectangle 637"/>
            <p:cNvSpPr>
              <a:spLocks noChangeArrowheads="1"/>
            </p:cNvSpPr>
            <p:nvPr/>
          </p:nvSpPr>
          <p:spPr bwMode="auto">
            <a:xfrm>
              <a:off x="2668" y="3771"/>
              <a:ext cx="144" cy="138"/>
            </a:xfrm>
            <a:prstGeom prst="rect">
              <a:avLst/>
            </a:prstGeom>
            <a:solidFill>
              <a:srgbClr val="FF8C00"/>
            </a:solidFill>
            <a:ln w="9525">
              <a:solidFill>
                <a:schemeClr val="tx1"/>
              </a:solidFill>
              <a:miter lim="800000"/>
              <a:headEnd/>
              <a:tailEnd/>
            </a:ln>
          </p:spPr>
          <p:txBody>
            <a:bodyPr/>
            <a:lstStyle/>
            <a:p>
              <a:endParaRPr lang="en-US"/>
            </a:p>
          </p:txBody>
        </p:sp>
        <p:sp>
          <p:nvSpPr>
            <p:cNvPr id="365182" name="Rectangle 638"/>
            <p:cNvSpPr>
              <a:spLocks noChangeArrowheads="1"/>
            </p:cNvSpPr>
            <p:nvPr/>
          </p:nvSpPr>
          <p:spPr bwMode="auto">
            <a:xfrm>
              <a:off x="3557" y="3771"/>
              <a:ext cx="144" cy="138"/>
            </a:xfrm>
            <a:prstGeom prst="rect">
              <a:avLst/>
            </a:prstGeom>
            <a:solidFill>
              <a:srgbClr val="FF4500"/>
            </a:solidFill>
            <a:ln w="9525">
              <a:solidFill>
                <a:schemeClr val="tx1"/>
              </a:solidFill>
              <a:miter lim="800000"/>
              <a:headEnd/>
              <a:tailEnd/>
            </a:ln>
          </p:spPr>
          <p:txBody>
            <a:bodyPr/>
            <a:lstStyle/>
            <a:p>
              <a:endParaRPr lang="en-US"/>
            </a:p>
          </p:txBody>
        </p:sp>
        <p:sp>
          <p:nvSpPr>
            <p:cNvPr id="365183" name="Rectangle 639"/>
            <p:cNvSpPr>
              <a:spLocks noChangeArrowheads="1"/>
            </p:cNvSpPr>
            <p:nvPr/>
          </p:nvSpPr>
          <p:spPr bwMode="auto">
            <a:xfrm>
              <a:off x="4444" y="3771"/>
              <a:ext cx="144" cy="138"/>
            </a:xfrm>
            <a:prstGeom prst="rect">
              <a:avLst/>
            </a:prstGeom>
            <a:solidFill>
              <a:srgbClr val="B22222"/>
            </a:solidFill>
            <a:ln w="9525">
              <a:solidFill>
                <a:schemeClr val="tx1"/>
              </a:solidFill>
              <a:miter lim="800000"/>
              <a:headEnd/>
              <a:tailEnd/>
            </a:ln>
          </p:spPr>
          <p:txBody>
            <a:bodyPr/>
            <a:lstStyle/>
            <a:p>
              <a:endParaRPr lang="en-US"/>
            </a:p>
          </p:txBody>
        </p:sp>
      </p:grpSp>
      <p:grpSp>
        <p:nvGrpSpPr>
          <p:cNvPr id="365184" name="Group 640"/>
          <p:cNvGrpSpPr>
            <a:grpSpLocks/>
          </p:cNvGrpSpPr>
          <p:nvPr/>
        </p:nvGrpSpPr>
        <p:grpSpPr bwMode="auto">
          <a:xfrm>
            <a:off x="609600" y="5715000"/>
            <a:ext cx="7451725" cy="344488"/>
            <a:chOff x="405" y="3383"/>
            <a:chExt cx="4694" cy="217"/>
          </a:xfrm>
        </p:grpSpPr>
        <p:sp>
          <p:nvSpPr>
            <p:cNvPr id="365185" name="Text Box 641"/>
            <p:cNvSpPr txBox="1">
              <a:spLocks noChangeArrowheads="1"/>
            </p:cNvSpPr>
            <p:nvPr/>
          </p:nvSpPr>
          <p:spPr bwMode="auto">
            <a:xfrm>
              <a:off x="405" y="3383"/>
              <a:ext cx="4694" cy="192"/>
            </a:xfrm>
            <a:prstGeom prst="rect">
              <a:avLst/>
            </a:prstGeom>
            <a:solidFill>
              <a:schemeClr val="bg1"/>
            </a:solidFill>
            <a:ln w="8001">
              <a:noFill/>
              <a:miter lim="800000"/>
              <a:headEnd/>
              <a:tailEnd/>
            </a:ln>
            <a:effectLst/>
          </p:spPr>
          <p:txBody>
            <a:bodyPr>
              <a:spAutoFit/>
            </a:bodyPr>
            <a:lstStyle/>
            <a:p>
              <a:pPr eaLnBrk="0" hangingPunct="0">
                <a:spcBef>
                  <a:spcPct val="50000"/>
                </a:spcBef>
              </a:pPr>
              <a:r>
                <a:rPr lang="en-US" sz="1400" b="0">
                  <a:latin typeface="Arial" pitchFamily="34" charset="0"/>
                </a:rPr>
                <a:t>      No Data          &lt;4.5%           4.5-5.9%             6.0-7.4%             7.5-8.9%               </a:t>
              </a:r>
              <a:r>
                <a:rPr lang="en-US" sz="1400" b="0" u="sng">
                  <a:latin typeface="Arial" pitchFamily="34" charset="0"/>
                </a:rPr>
                <a:t>&gt;</a:t>
              </a:r>
              <a:r>
                <a:rPr lang="en-US" sz="1400" b="0">
                  <a:latin typeface="Arial" pitchFamily="34" charset="0"/>
                </a:rPr>
                <a:t>9.0%</a:t>
              </a:r>
            </a:p>
          </p:txBody>
        </p:sp>
        <p:sp>
          <p:nvSpPr>
            <p:cNvPr id="365186" name="Rectangle 642"/>
            <p:cNvSpPr>
              <a:spLocks noChangeArrowheads="1"/>
            </p:cNvSpPr>
            <p:nvPr/>
          </p:nvSpPr>
          <p:spPr bwMode="auto">
            <a:xfrm>
              <a:off x="405" y="3383"/>
              <a:ext cx="4694" cy="217"/>
            </a:xfrm>
            <a:prstGeom prst="rect">
              <a:avLst/>
            </a:prstGeom>
            <a:noFill/>
            <a:ln w="9525">
              <a:solidFill>
                <a:schemeClr val="tx1"/>
              </a:solidFill>
              <a:miter lim="800000"/>
              <a:headEnd/>
              <a:tailEnd/>
            </a:ln>
            <a:effectLst/>
          </p:spPr>
          <p:txBody>
            <a:bodyPr wrap="none" anchor="ctr"/>
            <a:lstStyle/>
            <a:p>
              <a:endParaRPr lang="en-US"/>
            </a:p>
          </p:txBody>
        </p:sp>
        <p:sp>
          <p:nvSpPr>
            <p:cNvPr id="365187" name="Rectangle 643"/>
            <p:cNvSpPr>
              <a:spLocks noChangeArrowheads="1"/>
            </p:cNvSpPr>
            <p:nvPr/>
          </p:nvSpPr>
          <p:spPr bwMode="auto">
            <a:xfrm>
              <a:off x="472" y="3410"/>
              <a:ext cx="144" cy="138"/>
            </a:xfrm>
            <a:prstGeom prst="rect">
              <a:avLst/>
            </a:prstGeom>
            <a:solidFill>
              <a:srgbClr val="FFFFFF"/>
            </a:solidFill>
            <a:ln w="9525">
              <a:solidFill>
                <a:schemeClr val="tx1"/>
              </a:solidFill>
              <a:miter lim="800000"/>
              <a:headEnd/>
              <a:tailEnd/>
            </a:ln>
          </p:spPr>
          <p:txBody>
            <a:bodyPr/>
            <a:lstStyle/>
            <a:p>
              <a:endParaRPr lang="en-US"/>
            </a:p>
          </p:txBody>
        </p:sp>
        <p:sp>
          <p:nvSpPr>
            <p:cNvPr id="365188" name="Rectangle 644"/>
            <p:cNvSpPr>
              <a:spLocks noChangeArrowheads="1"/>
            </p:cNvSpPr>
            <p:nvPr/>
          </p:nvSpPr>
          <p:spPr bwMode="auto">
            <a:xfrm>
              <a:off x="1145" y="3410"/>
              <a:ext cx="144" cy="138"/>
            </a:xfrm>
            <a:prstGeom prst="rect">
              <a:avLst/>
            </a:prstGeom>
            <a:solidFill>
              <a:srgbClr val="E8D898"/>
            </a:solidFill>
            <a:ln w="9525">
              <a:solidFill>
                <a:schemeClr val="tx1"/>
              </a:solidFill>
              <a:miter lim="800000"/>
              <a:headEnd/>
              <a:tailEnd/>
            </a:ln>
          </p:spPr>
          <p:txBody>
            <a:bodyPr/>
            <a:lstStyle/>
            <a:p>
              <a:endParaRPr lang="en-US"/>
            </a:p>
          </p:txBody>
        </p:sp>
        <p:sp>
          <p:nvSpPr>
            <p:cNvPr id="365189" name="Rectangle 645"/>
            <p:cNvSpPr>
              <a:spLocks noChangeArrowheads="1"/>
            </p:cNvSpPr>
            <p:nvPr/>
          </p:nvSpPr>
          <p:spPr bwMode="auto">
            <a:xfrm>
              <a:off x="1823" y="3410"/>
              <a:ext cx="144" cy="138"/>
            </a:xfrm>
            <a:prstGeom prst="rect">
              <a:avLst/>
            </a:prstGeom>
            <a:solidFill>
              <a:srgbClr val="FFAA00"/>
            </a:solidFill>
            <a:ln w="9525">
              <a:solidFill>
                <a:schemeClr val="tx1"/>
              </a:solidFill>
              <a:miter lim="800000"/>
              <a:headEnd/>
              <a:tailEnd/>
            </a:ln>
          </p:spPr>
          <p:txBody>
            <a:bodyPr/>
            <a:lstStyle/>
            <a:p>
              <a:endParaRPr lang="en-US"/>
            </a:p>
          </p:txBody>
        </p:sp>
        <p:sp>
          <p:nvSpPr>
            <p:cNvPr id="365190" name="Rectangle 646"/>
            <p:cNvSpPr>
              <a:spLocks noChangeArrowheads="1"/>
            </p:cNvSpPr>
            <p:nvPr/>
          </p:nvSpPr>
          <p:spPr bwMode="auto">
            <a:xfrm>
              <a:off x="2668" y="3410"/>
              <a:ext cx="144" cy="138"/>
            </a:xfrm>
            <a:prstGeom prst="rect">
              <a:avLst/>
            </a:prstGeom>
            <a:solidFill>
              <a:srgbClr val="FF8C00"/>
            </a:solidFill>
            <a:ln w="9525">
              <a:solidFill>
                <a:schemeClr val="tx1"/>
              </a:solidFill>
              <a:miter lim="800000"/>
              <a:headEnd/>
              <a:tailEnd/>
            </a:ln>
          </p:spPr>
          <p:txBody>
            <a:bodyPr/>
            <a:lstStyle/>
            <a:p>
              <a:endParaRPr lang="en-US"/>
            </a:p>
          </p:txBody>
        </p:sp>
        <p:sp>
          <p:nvSpPr>
            <p:cNvPr id="365191" name="Rectangle 647"/>
            <p:cNvSpPr>
              <a:spLocks noChangeArrowheads="1"/>
            </p:cNvSpPr>
            <p:nvPr/>
          </p:nvSpPr>
          <p:spPr bwMode="auto">
            <a:xfrm>
              <a:off x="3557" y="3410"/>
              <a:ext cx="144" cy="138"/>
            </a:xfrm>
            <a:prstGeom prst="rect">
              <a:avLst/>
            </a:prstGeom>
            <a:solidFill>
              <a:srgbClr val="FF4500"/>
            </a:solidFill>
            <a:ln w="9525">
              <a:solidFill>
                <a:schemeClr val="tx1"/>
              </a:solidFill>
              <a:miter lim="800000"/>
              <a:headEnd/>
              <a:tailEnd/>
            </a:ln>
          </p:spPr>
          <p:txBody>
            <a:bodyPr/>
            <a:lstStyle/>
            <a:p>
              <a:endParaRPr lang="en-US"/>
            </a:p>
          </p:txBody>
        </p:sp>
        <p:sp>
          <p:nvSpPr>
            <p:cNvPr id="365192" name="Rectangle 648"/>
            <p:cNvSpPr>
              <a:spLocks noChangeArrowheads="1"/>
            </p:cNvSpPr>
            <p:nvPr/>
          </p:nvSpPr>
          <p:spPr bwMode="auto">
            <a:xfrm>
              <a:off x="4444" y="3410"/>
              <a:ext cx="144" cy="138"/>
            </a:xfrm>
            <a:prstGeom prst="rect">
              <a:avLst/>
            </a:prstGeom>
            <a:solidFill>
              <a:srgbClr val="B22222"/>
            </a:solidFill>
            <a:ln w="9525">
              <a:solidFill>
                <a:schemeClr val="tx1"/>
              </a:solidFill>
              <a:miter lim="800000"/>
              <a:headEnd/>
              <a:tailEnd/>
            </a:ln>
          </p:spPr>
          <p:txBody>
            <a:bodyPr/>
            <a:lstStyle/>
            <a:p>
              <a:endParaRPr lang="en-US"/>
            </a:p>
          </p:txBody>
        </p:sp>
      </p:grpSp>
      <p:sp>
        <p:nvSpPr>
          <p:cNvPr id="365193" name="Rectangle 649"/>
          <p:cNvSpPr>
            <a:spLocks noChangeArrowheads="1"/>
          </p:cNvSpPr>
          <p:nvPr/>
        </p:nvSpPr>
        <p:spPr bwMode="auto">
          <a:xfrm rot="10800000" flipV="1">
            <a:off x="1143000" y="6248400"/>
            <a:ext cx="6553200" cy="457200"/>
          </a:xfrm>
          <a:prstGeom prst="rect">
            <a:avLst/>
          </a:prstGeom>
          <a:noFill/>
          <a:ln w="9525">
            <a:noFill/>
            <a:miter lim="800000"/>
            <a:headEnd/>
            <a:tailEnd/>
          </a:ln>
          <a:effectLst/>
        </p:spPr>
        <p:txBody>
          <a:bodyPr>
            <a:spAutoFit/>
          </a:bodyPr>
          <a:lstStyle/>
          <a:p>
            <a:pPr algn="ctr" eaLnBrk="0" hangingPunct="0"/>
            <a:r>
              <a:rPr lang="en-US" sz="1200" b="0">
                <a:solidFill>
                  <a:schemeClr val="bg1"/>
                </a:solidFill>
                <a:latin typeface="Arial" pitchFamily="34" charset="0"/>
              </a:rPr>
              <a:t>CDC’s Division of Diabetes Translation. National Diabetes Surveillance System available at http://www.cdc.gov/diabetes/statistics</a:t>
            </a:r>
          </a:p>
        </p:txBody>
      </p:sp>
      <p:pic>
        <p:nvPicPr>
          <p:cNvPr id="365194" name="Picture 650"/>
          <p:cNvPicPr>
            <a:picLocks noChangeAspect="1" noChangeArrowheads="1"/>
          </p:cNvPicPr>
          <p:nvPr/>
        </p:nvPicPr>
        <p:blipFill>
          <a:blip r:embed="rId3" cstate="print"/>
          <a:srcRect/>
          <a:stretch>
            <a:fillRect/>
          </a:stretch>
        </p:blipFill>
        <p:spPr bwMode="auto">
          <a:xfrm>
            <a:off x="8305800" y="6207125"/>
            <a:ext cx="685800" cy="498475"/>
          </a:xfrm>
          <a:prstGeom prst="rect">
            <a:avLst/>
          </a:prstGeom>
          <a:noFill/>
          <a:ln w="9525">
            <a:noFill/>
            <a:miter lim="800000"/>
            <a:headEnd/>
            <a:tailEnd/>
          </a:ln>
        </p:spPr>
      </p:pic>
      <p:pic>
        <p:nvPicPr>
          <p:cNvPr id="365195" name="Picture 651" descr="hhs logo"/>
          <p:cNvPicPr>
            <a:picLocks noChangeAspect="1" noChangeArrowheads="1"/>
          </p:cNvPicPr>
          <p:nvPr/>
        </p:nvPicPr>
        <p:blipFill>
          <a:blip r:embed="rId4" cstate="print"/>
          <a:srcRect/>
          <a:stretch>
            <a:fillRect/>
          </a:stretch>
        </p:blipFill>
        <p:spPr bwMode="auto">
          <a:xfrm>
            <a:off x="76200" y="6248400"/>
            <a:ext cx="609600" cy="609600"/>
          </a:xfrm>
          <a:prstGeom prst="rect">
            <a:avLst/>
          </a:prstGeom>
          <a:noFill/>
        </p:spPr>
      </p:pic>
      <p:grpSp>
        <p:nvGrpSpPr>
          <p:cNvPr id="365196" name="Group 652"/>
          <p:cNvGrpSpPr>
            <a:grpSpLocks/>
          </p:cNvGrpSpPr>
          <p:nvPr/>
        </p:nvGrpSpPr>
        <p:grpSpPr bwMode="auto">
          <a:xfrm>
            <a:off x="6019800" y="1339850"/>
            <a:ext cx="2209800" cy="1949450"/>
            <a:chOff x="3792" y="844"/>
            <a:chExt cx="1392" cy="1228"/>
          </a:xfrm>
        </p:grpSpPr>
        <p:grpSp>
          <p:nvGrpSpPr>
            <p:cNvPr id="365197" name="Group 653"/>
            <p:cNvGrpSpPr>
              <a:grpSpLocks noChangeAspect="1"/>
            </p:cNvGrpSpPr>
            <p:nvPr/>
          </p:nvGrpSpPr>
          <p:grpSpPr bwMode="auto">
            <a:xfrm>
              <a:off x="3792" y="960"/>
              <a:ext cx="1392" cy="1112"/>
              <a:chOff x="1467" y="1032"/>
              <a:chExt cx="2826" cy="2256"/>
            </a:xfrm>
          </p:grpSpPr>
          <p:sp>
            <p:nvSpPr>
              <p:cNvPr id="365198" name="AutoShape 654"/>
              <p:cNvSpPr>
                <a:spLocks noChangeAspect="1" noChangeArrowheads="1" noTextEdit="1"/>
              </p:cNvSpPr>
              <p:nvPr/>
            </p:nvSpPr>
            <p:spPr bwMode="auto">
              <a:xfrm>
                <a:off x="1467" y="1032"/>
                <a:ext cx="2826" cy="2256"/>
              </a:xfrm>
              <a:prstGeom prst="rect">
                <a:avLst/>
              </a:prstGeom>
              <a:noFill/>
              <a:ln w="9525">
                <a:noFill/>
                <a:miter lim="800000"/>
                <a:headEnd/>
                <a:tailEnd/>
              </a:ln>
            </p:spPr>
            <p:txBody>
              <a:bodyPr/>
              <a:lstStyle/>
              <a:p>
                <a:endParaRPr lang="en-US"/>
              </a:p>
            </p:txBody>
          </p:sp>
          <p:sp>
            <p:nvSpPr>
              <p:cNvPr id="365199" name="Rectangle 655"/>
              <p:cNvSpPr>
                <a:spLocks noChangeArrowheads="1"/>
              </p:cNvSpPr>
              <p:nvPr/>
            </p:nvSpPr>
            <p:spPr bwMode="auto">
              <a:xfrm>
                <a:off x="1467" y="1032"/>
                <a:ext cx="2832" cy="2262"/>
              </a:xfrm>
              <a:prstGeom prst="rect">
                <a:avLst/>
              </a:prstGeom>
              <a:noFill/>
              <a:ln w="9525">
                <a:noFill/>
                <a:miter lim="800000"/>
                <a:headEnd/>
                <a:tailEnd/>
              </a:ln>
            </p:spPr>
            <p:txBody>
              <a:bodyPr/>
              <a:lstStyle/>
              <a:p>
                <a:endParaRPr lang="en-US"/>
              </a:p>
            </p:txBody>
          </p:sp>
          <p:sp>
            <p:nvSpPr>
              <p:cNvPr id="365200" name="Rectangle 656"/>
              <p:cNvSpPr>
                <a:spLocks noChangeArrowheads="1"/>
              </p:cNvSpPr>
              <p:nvPr/>
            </p:nvSpPr>
            <p:spPr bwMode="auto">
              <a:xfrm>
                <a:off x="1503" y="1068"/>
                <a:ext cx="2760" cy="2184"/>
              </a:xfrm>
              <a:prstGeom prst="rect">
                <a:avLst/>
              </a:prstGeom>
              <a:noFill/>
              <a:ln w="9525">
                <a:noFill/>
                <a:miter lim="800000"/>
                <a:headEnd/>
                <a:tailEnd/>
              </a:ln>
            </p:spPr>
            <p:txBody>
              <a:bodyPr/>
              <a:lstStyle/>
              <a:p>
                <a:endParaRPr lang="en-US"/>
              </a:p>
            </p:txBody>
          </p:sp>
          <p:sp>
            <p:nvSpPr>
              <p:cNvPr id="365201" name="Freeform 657"/>
              <p:cNvSpPr>
                <a:spLocks/>
              </p:cNvSpPr>
              <p:nvPr/>
            </p:nvSpPr>
            <p:spPr bwMode="auto">
              <a:xfrm>
                <a:off x="3315" y="2370"/>
                <a:ext cx="192" cy="312"/>
              </a:xfrm>
              <a:custGeom>
                <a:avLst/>
                <a:gdLst/>
                <a:ahLst/>
                <a:cxnLst>
                  <a:cxn ang="0">
                    <a:pos x="192" y="246"/>
                  </a:cxn>
                  <a:cxn ang="0">
                    <a:pos x="54" y="258"/>
                  </a:cxn>
                  <a:cxn ang="0">
                    <a:pos x="54" y="270"/>
                  </a:cxn>
                  <a:cxn ang="0">
                    <a:pos x="66" y="282"/>
                  </a:cxn>
                  <a:cxn ang="0">
                    <a:pos x="66" y="300"/>
                  </a:cxn>
                  <a:cxn ang="0">
                    <a:pos x="36" y="312"/>
                  </a:cxn>
                  <a:cxn ang="0">
                    <a:pos x="48" y="306"/>
                  </a:cxn>
                  <a:cxn ang="0">
                    <a:pos x="30" y="276"/>
                  </a:cxn>
                  <a:cxn ang="0">
                    <a:pos x="24" y="306"/>
                  </a:cxn>
                  <a:cxn ang="0">
                    <a:pos x="12" y="300"/>
                  </a:cxn>
                  <a:cxn ang="0">
                    <a:pos x="12" y="282"/>
                  </a:cxn>
                  <a:cxn ang="0">
                    <a:pos x="0" y="210"/>
                  </a:cxn>
                  <a:cxn ang="0">
                    <a:pos x="0" y="6"/>
                  </a:cxn>
                  <a:cxn ang="0">
                    <a:pos x="132" y="0"/>
                  </a:cxn>
                  <a:cxn ang="0">
                    <a:pos x="168" y="132"/>
                  </a:cxn>
                  <a:cxn ang="0">
                    <a:pos x="192" y="168"/>
                  </a:cxn>
                  <a:cxn ang="0">
                    <a:pos x="180" y="192"/>
                  </a:cxn>
                  <a:cxn ang="0">
                    <a:pos x="192" y="246"/>
                  </a:cxn>
                </a:cxnLst>
                <a:rect l="0" t="0" r="r" b="b"/>
                <a:pathLst>
                  <a:path w="192" h="312">
                    <a:moveTo>
                      <a:pt x="192" y="246"/>
                    </a:moveTo>
                    <a:lnTo>
                      <a:pt x="54" y="258"/>
                    </a:lnTo>
                    <a:lnTo>
                      <a:pt x="54" y="270"/>
                    </a:lnTo>
                    <a:lnTo>
                      <a:pt x="66" y="282"/>
                    </a:lnTo>
                    <a:lnTo>
                      <a:pt x="66" y="300"/>
                    </a:lnTo>
                    <a:lnTo>
                      <a:pt x="36" y="312"/>
                    </a:lnTo>
                    <a:lnTo>
                      <a:pt x="48" y="306"/>
                    </a:lnTo>
                    <a:lnTo>
                      <a:pt x="30" y="276"/>
                    </a:lnTo>
                    <a:lnTo>
                      <a:pt x="24" y="306"/>
                    </a:lnTo>
                    <a:lnTo>
                      <a:pt x="12" y="300"/>
                    </a:lnTo>
                    <a:lnTo>
                      <a:pt x="12" y="282"/>
                    </a:lnTo>
                    <a:lnTo>
                      <a:pt x="0" y="210"/>
                    </a:lnTo>
                    <a:lnTo>
                      <a:pt x="0" y="6"/>
                    </a:lnTo>
                    <a:lnTo>
                      <a:pt x="132" y="0"/>
                    </a:lnTo>
                    <a:lnTo>
                      <a:pt x="168" y="132"/>
                    </a:lnTo>
                    <a:lnTo>
                      <a:pt x="192" y="168"/>
                    </a:lnTo>
                    <a:lnTo>
                      <a:pt x="180" y="192"/>
                    </a:lnTo>
                    <a:lnTo>
                      <a:pt x="192" y="246"/>
                    </a:lnTo>
                    <a:close/>
                  </a:path>
                </a:pathLst>
              </a:custGeom>
              <a:solidFill>
                <a:srgbClr val="B22222"/>
              </a:solidFill>
              <a:ln w="9525">
                <a:solidFill>
                  <a:srgbClr val="B22222"/>
                </a:solidFill>
                <a:prstDash val="solid"/>
                <a:round/>
                <a:headEnd/>
                <a:tailEnd/>
              </a:ln>
            </p:spPr>
            <p:txBody>
              <a:bodyPr/>
              <a:lstStyle/>
              <a:p>
                <a:endParaRPr lang="en-US"/>
              </a:p>
            </p:txBody>
          </p:sp>
          <p:sp>
            <p:nvSpPr>
              <p:cNvPr id="365202" name="Freeform 658"/>
              <p:cNvSpPr>
                <a:spLocks/>
              </p:cNvSpPr>
              <p:nvPr/>
            </p:nvSpPr>
            <p:spPr bwMode="auto">
              <a:xfrm>
                <a:off x="3315" y="2370"/>
                <a:ext cx="192" cy="312"/>
              </a:xfrm>
              <a:custGeom>
                <a:avLst/>
                <a:gdLst/>
                <a:ahLst/>
                <a:cxnLst>
                  <a:cxn ang="0">
                    <a:pos x="192" y="246"/>
                  </a:cxn>
                  <a:cxn ang="0">
                    <a:pos x="54" y="258"/>
                  </a:cxn>
                  <a:cxn ang="0">
                    <a:pos x="54" y="270"/>
                  </a:cxn>
                  <a:cxn ang="0">
                    <a:pos x="66" y="282"/>
                  </a:cxn>
                  <a:cxn ang="0">
                    <a:pos x="66" y="300"/>
                  </a:cxn>
                  <a:cxn ang="0">
                    <a:pos x="36" y="312"/>
                  </a:cxn>
                  <a:cxn ang="0">
                    <a:pos x="48" y="306"/>
                  </a:cxn>
                  <a:cxn ang="0">
                    <a:pos x="30" y="276"/>
                  </a:cxn>
                  <a:cxn ang="0">
                    <a:pos x="24" y="306"/>
                  </a:cxn>
                  <a:cxn ang="0">
                    <a:pos x="12" y="300"/>
                  </a:cxn>
                  <a:cxn ang="0">
                    <a:pos x="12" y="282"/>
                  </a:cxn>
                  <a:cxn ang="0">
                    <a:pos x="0" y="210"/>
                  </a:cxn>
                  <a:cxn ang="0">
                    <a:pos x="0" y="6"/>
                  </a:cxn>
                  <a:cxn ang="0">
                    <a:pos x="132" y="0"/>
                  </a:cxn>
                  <a:cxn ang="0">
                    <a:pos x="168" y="132"/>
                  </a:cxn>
                  <a:cxn ang="0">
                    <a:pos x="192" y="168"/>
                  </a:cxn>
                  <a:cxn ang="0">
                    <a:pos x="180" y="192"/>
                  </a:cxn>
                  <a:cxn ang="0">
                    <a:pos x="192" y="246"/>
                  </a:cxn>
                  <a:cxn ang="0">
                    <a:pos x="192" y="252"/>
                  </a:cxn>
                </a:cxnLst>
                <a:rect l="0" t="0" r="r" b="b"/>
                <a:pathLst>
                  <a:path w="192" h="312">
                    <a:moveTo>
                      <a:pt x="192" y="246"/>
                    </a:moveTo>
                    <a:lnTo>
                      <a:pt x="54" y="258"/>
                    </a:lnTo>
                    <a:lnTo>
                      <a:pt x="54" y="270"/>
                    </a:lnTo>
                    <a:lnTo>
                      <a:pt x="66" y="282"/>
                    </a:lnTo>
                    <a:lnTo>
                      <a:pt x="66" y="300"/>
                    </a:lnTo>
                    <a:lnTo>
                      <a:pt x="36" y="312"/>
                    </a:lnTo>
                    <a:lnTo>
                      <a:pt x="48" y="306"/>
                    </a:lnTo>
                    <a:lnTo>
                      <a:pt x="30" y="276"/>
                    </a:lnTo>
                    <a:lnTo>
                      <a:pt x="24" y="306"/>
                    </a:lnTo>
                    <a:lnTo>
                      <a:pt x="12" y="300"/>
                    </a:lnTo>
                    <a:lnTo>
                      <a:pt x="12" y="282"/>
                    </a:lnTo>
                    <a:lnTo>
                      <a:pt x="0" y="210"/>
                    </a:lnTo>
                    <a:lnTo>
                      <a:pt x="0" y="6"/>
                    </a:lnTo>
                    <a:lnTo>
                      <a:pt x="132" y="0"/>
                    </a:lnTo>
                    <a:lnTo>
                      <a:pt x="168" y="132"/>
                    </a:lnTo>
                    <a:lnTo>
                      <a:pt x="192" y="168"/>
                    </a:lnTo>
                    <a:lnTo>
                      <a:pt x="180" y="192"/>
                    </a:lnTo>
                    <a:lnTo>
                      <a:pt x="192" y="246"/>
                    </a:lnTo>
                    <a:lnTo>
                      <a:pt x="192" y="252"/>
                    </a:lnTo>
                  </a:path>
                </a:pathLst>
              </a:custGeom>
              <a:noFill/>
              <a:ln w="9525">
                <a:solidFill>
                  <a:srgbClr val="000000"/>
                </a:solidFill>
                <a:prstDash val="solid"/>
                <a:round/>
                <a:headEnd/>
                <a:tailEnd/>
              </a:ln>
            </p:spPr>
            <p:txBody>
              <a:bodyPr/>
              <a:lstStyle/>
              <a:p>
                <a:endParaRPr lang="en-US"/>
              </a:p>
            </p:txBody>
          </p:sp>
          <p:sp>
            <p:nvSpPr>
              <p:cNvPr id="365203" name="Freeform 659"/>
              <p:cNvSpPr>
                <a:spLocks/>
              </p:cNvSpPr>
              <p:nvPr/>
            </p:nvSpPr>
            <p:spPr bwMode="auto">
              <a:xfrm>
                <a:off x="1551" y="2508"/>
                <a:ext cx="534" cy="468"/>
              </a:xfrm>
              <a:custGeom>
                <a:avLst/>
                <a:gdLst/>
                <a:ahLst/>
                <a:cxnLst>
                  <a:cxn ang="0">
                    <a:pos x="6" y="264"/>
                  </a:cxn>
                  <a:cxn ang="0">
                    <a:pos x="6" y="270"/>
                  </a:cxn>
                  <a:cxn ang="0">
                    <a:pos x="30" y="294"/>
                  </a:cxn>
                  <a:cxn ang="0">
                    <a:pos x="24" y="324"/>
                  </a:cxn>
                  <a:cxn ang="0">
                    <a:pos x="60" y="300"/>
                  </a:cxn>
                  <a:cxn ang="0">
                    <a:pos x="42" y="360"/>
                  </a:cxn>
                  <a:cxn ang="0">
                    <a:pos x="84" y="378"/>
                  </a:cxn>
                  <a:cxn ang="0">
                    <a:pos x="96" y="372"/>
                  </a:cxn>
                  <a:cxn ang="0">
                    <a:pos x="96" y="408"/>
                  </a:cxn>
                  <a:cxn ang="0">
                    <a:pos x="54" y="450"/>
                  </a:cxn>
                  <a:cxn ang="0">
                    <a:pos x="0" y="468"/>
                  </a:cxn>
                  <a:cxn ang="0">
                    <a:pos x="60" y="450"/>
                  </a:cxn>
                  <a:cxn ang="0">
                    <a:pos x="78" y="444"/>
                  </a:cxn>
                  <a:cxn ang="0">
                    <a:pos x="90" y="438"/>
                  </a:cxn>
                  <a:cxn ang="0">
                    <a:pos x="168" y="372"/>
                  </a:cxn>
                  <a:cxn ang="0">
                    <a:pos x="204" y="306"/>
                  </a:cxn>
                  <a:cxn ang="0">
                    <a:pos x="210" y="300"/>
                  </a:cxn>
                  <a:cxn ang="0">
                    <a:pos x="216" y="306"/>
                  </a:cxn>
                  <a:cxn ang="0">
                    <a:pos x="198" y="318"/>
                  </a:cxn>
                  <a:cxn ang="0">
                    <a:pos x="204" y="348"/>
                  </a:cxn>
                  <a:cxn ang="0">
                    <a:pos x="210" y="360"/>
                  </a:cxn>
                  <a:cxn ang="0">
                    <a:pos x="234" y="342"/>
                  </a:cxn>
                  <a:cxn ang="0">
                    <a:pos x="246" y="318"/>
                  </a:cxn>
                  <a:cxn ang="0">
                    <a:pos x="258" y="318"/>
                  </a:cxn>
                  <a:cxn ang="0">
                    <a:pos x="354" y="342"/>
                  </a:cxn>
                  <a:cxn ang="0">
                    <a:pos x="372" y="336"/>
                  </a:cxn>
                  <a:cxn ang="0">
                    <a:pos x="378" y="354"/>
                  </a:cxn>
                  <a:cxn ang="0">
                    <a:pos x="384" y="360"/>
                  </a:cxn>
                  <a:cxn ang="0">
                    <a:pos x="420" y="366"/>
                  </a:cxn>
                  <a:cxn ang="0">
                    <a:pos x="432" y="372"/>
                  </a:cxn>
                  <a:cxn ang="0">
                    <a:pos x="438" y="366"/>
                  </a:cxn>
                  <a:cxn ang="0">
                    <a:pos x="498" y="414"/>
                  </a:cxn>
                  <a:cxn ang="0">
                    <a:pos x="510" y="414"/>
                  </a:cxn>
                  <a:cxn ang="0">
                    <a:pos x="534" y="444"/>
                  </a:cxn>
                  <a:cxn ang="0">
                    <a:pos x="492" y="408"/>
                  </a:cxn>
                  <a:cxn ang="0">
                    <a:pos x="396" y="360"/>
                  </a:cxn>
                  <a:cxn ang="0">
                    <a:pos x="378" y="336"/>
                  </a:cxn>
                  <a:cxn ang="0">
                    <a:pos x="342" y="324"/>
                  </a:cxn>
                  <a:cxn ang="0">
                    <a:pos x="204" y="30"/>
                  </a:cxn>
                  <a:cxn ang="0">
                    <a:pos x="174" y="18"/>
                  </a:cxn>
                  <a:cxn ang="0">
                    <a:pos x="48" y="66"/>
                  </a:cxn>
                  <a:cxn ang="0">
                    <a:pos x="96" y="120"/>
                  </a:cxn>
                  <a:cxn ang="0">
                    <a:pos x="90" y="126"/>
                  </a:cxn>
                  <a:cxn ang="0">
                    <a:pos x="84" y="150"/>
                  </a:cxn>
                  <a:cxn ang="0">
                    <a:pos x="72" y="126"/>
                  </a:cxn>
                  <a:cxn ang="0">
                    <a:pos x="12" y="138"/>
                  </a:cxn>
                  <a:cxn ang="0">
                    <a:pos x="24" y="156"/>
                  </a:cxn>
                  <a:cxn ang="0">
                    <a:pos x="66" y="186"/>
                  </a:cxn>
                  <a:cxn ang="0">
                    <a:pos x="90" y="186"/>
                  </a:cxn>
                  <a:cxn ang="0">
                    <a:pos x="84" y="222"/>
                  </a:cxn>
                </a:cxnLst>
                <a:rect l="0" t="0" r="r" b="b"/>
                <a:pathLst>
                  <a:path w="534" h="468">
                    <a:moveTo>
                      <a:pt x="48" y="228"/>
                    </a:moveTo>
                    <a:lnTo>
                      <a:pt x="6" y="264"/>
                    </a:lnTo>
                    <a:lnTo>
                      <a:pt x="18" y="264"/>
                    </a:lnTo>
                    <a:lnTo>
                      <a:pt x="6" y="270"/>
                    </a:lnTo>
                    <a:lnTo>
                      <a:pt x="12" y="282"/>
                    </a:lnTo>
                    <a:lnTo>
                      <a:pt x="30" y="294"/>
                    </a:lnTo>
                    <a:lnTo>
                      <a:pt x="18" y="306"/>
                    </a:lnTo>
                    <a:lnTo>
                      <a:pt x="24" y="324"/>
                    </a:lnTo>
                    <a:lnTo>
                      <a:pt x="36" y="330"/>
                    </a:lnTo>
                    <a:lnTo>
                      <a:pt x="60" y="300"/>
                    </a:lnTo>
                    <a:lnTo>
                      <a:pt x="54" y="348"/>
                    </a:lnTo>
                    <a:lnTo>
                      <a:pt x="42" y="360"/>
                    </a:lnTo>
                    <a:lnTo>
                      <a:pt x="72" y="348"/>
                    </a:lnTo>
                    <a:lnTo>
                      <a:pt x="84" y="378"/>
                    </a:lnTo>
                    <a:lnTo>
                      <a:pt x="96" y="360"/>
                    </a:lnTo>
                    <a:lnTo>
                      <a:pt x="96" y="372"/>
                    </a:lnTo>
                    <a:lnTo>
                      <a:pt x="120" y="360"/>
                    </a:lnTo>
                    <a:lnTo>
                      <a:pt x="96" y="408"/>
                    </a:lnTo>
                    <a:lnTo>
                      <a:pt x="60" y="432"/>
                    </a:lnTo>
                    <a:lnTo>
                      <a:pt x="54" y="450"/>
                    </a:lnTo>
                    <a:lnTo>
                      <a:pt x="30" y="444"/>
                    </a:lnTo>
                    <a:lnTo>
                      <a:pt x="0" y="468"/>
                    </a:lnTo>
                    <a:lnTo>
                      <a:pt x="30" y="450"/>
                    </a:lnTo>
                    <a:lnTo>
                      <a:pt x="60" y="450"/>
                    </a:lnTo>
                    <a:lnTo>
                      <a:pt x="60" y="456"/>
                    </a:lnTo>
                    <a:lnTo>
                      <a:pt x="78" y="444"/>
                    </a:lnTo>
                    <a:lnTo>
                      <a:pt x="72" y="432"/>
                    </a:lnTo>
                    <a:lnTo>
                      <a:pt x="90" y="438"/>
                    </a:lnTo>
                    <a:lnTo>
                      <a:pt x="156" y="390"/>
                    </a:lnTo>
                    <a:lnTo>
                      <a:pt x="168" y="372"/>
                    </a:lnTo>
                    <a:lnTo>
                      <a:pt x="156" y="354"/>
                    </a:lnTo>
                    <a:lnTo>
                      <a:pt x="204" y="306"/>
                    </a:lnTo>
                    <a:lnTo>
                      <a:pt x="216" y="276"/>
                    </a:lnTo>
                    <a:lnTo>
                      <a:pt x="210" y="300"/>
                    </a:lnTo>
                    <a:lnTo>
                      <a:pt x="228" y="294"/>
                    </a:lnTo>
                    <a:lnTo>
                      <a:pt x="216" y="306"/>
                    </a:lnTo>
                    <a:lnTo>
                      <a:pt x="228" y="318"/>
                    </a:lnTo>
                    <a:lnTo>
                      <a:pt x="198" y="318"/>
                    </a:lnTo>
                    <a:lnTo>
                      <a:pt x="192" y="348"/>
                    </a:lnTo>
                    <a:lnTo>
                      <a:pt x="204" y="348"/>
                    </a:lnTo>
                    <a:lnTo>
                      <a:pt x="192" y="366"/>
                    </a:lnTo>
                    <a:lnTo>
                      <a:pt x="210" y="360"/>
                    </a:lnTo>
                    <a:lnTo>
                      <a:pt x="222" y="336"/>
                    </a:lnTo>
                    <a:lnTo>
                      <a:pt x="234" y="342"/>
                    </a:lnTo>
                    <a:lnTo>
                      <a:pt x="246" y="306"/>
                    </a:lnTo>
                    <a:lnTo>
                      <a:pt x="246" y="318"/>
                    </a:lnTo>
                    <a:lnTo>
                      <a:pt x="264" y="306"/>
                    </a:lnTo>
                    <a:lnTo>
                      <a:pt x="258" y="318"/>
                    </a:lnTo>
                    <a:lnTo>
                      <a:pt x="300" y="342"/>
                    </a:lnTo>
                    <a:lnTo>
                      <a:pt x="354" y="342"/>
                    </a:lnTo>
                    <a:lnTo>
                      <a:pt x="360" y="330"/>
                    </a:lnTo>
                    <a:lnTo>
                      <a:pt x="372" y="336"/>
                    </a:lnTo>
                    <a:lnTo>
                      <a:pt x="360" y="348"/>
                    </a:lnTo>
                    <a:lnTo>
                      <a:pt x="378" y="354"/>
                    </a:lnTo>
                    <a:lnTo>
                      <a:pt x="384" y="336"/>
                    </a:lnTo>
                    <a:lnTo>
                      <a:pt x="384" y="360"/>
                    </a:lnTo>
                    <a:lnTo>
                      <a:pt x="408" y="378"/>
                    </a:lnTo>
                    <a:lnTo>
                      <a:pt x="420" y="366"/>
                    </a:lnTo>
                    <a:lnTo>
                      <a:pt x="402" y="354"/>
                    </a:lnTo>
                    <a:lnTo>
                      <a:pt x="432" y="372"/>
                    </a:lnTo>
                    <a:lnTo>
                      <a:pt x="420" y="336"/>
                    </a:lnTo>
                    <a:lnTo>
                      <a:pt x="438" y="366"/>
                    </a:lnTo>
                    <a:lnTo>
                      <a:pt x="462" y="396"/>
                    </a:lnTo>
                    <a:lnTo>
                      <a:pt x="498" y="414"/>
                    </a:lnTo>
                    <a:lnTo>
                      <a:pt x="498" y="438"/>
                    </a:lnTo>
                    <a:lnTo>
                      <a:pt x="510" y="414"/>
                    </a:lnTo>
                    <a:lnTo>
                      <a:pt x="522" y="450"/>
                    </a:lnTo>
                    <a:lnTo>
                      <a:pt x="534" y="444"/>
                    </a:lnTo>
                    <a:lnTo>
                      <a:pt x="528" y="414"/>
                    </a:lnTo>
                    <a:lnTo>
                      <a:pt x="492" y="408"/>
                    </a:lnTo>
                    <a:lnTo>
                      <a:pt x="420" y="330"/>
                    </a:lnTo>
                    <a:lnTo>
                      <a:pt x="396" y="360"/>
                    </a:lnTo>
                    <a:lnTo>
                      <a:pt x="390" y="336"/>
                    </a:lnTo>
                    <a:lnTo>
                      <a:pt x="378" y="336"/>
                    </a:lnTo>
                    <a:lnTo>
                      <a:pt x="366" y="324"/>
                    </a:lnTo>
                    <a:lnTo>
                      <a:pt x="342" y="324"/>
                    </a:lnTo>
                    <a:lnTo>
                      <a:pt x="306" y="48"/>
                    </a:lnTo>
                    <a:lnTo>
                      <a:pt x="204" y="30"/>
                    </a:lnTo>
                    <a:lnTo>
                      <a:pt x="174" y="6"/>
                    </a:lnTo>
                    <a:lnTo>
                      <a:pt x="174" y="18"/>
                    </a:lnTo>
                    <a:lnTo>
                      <a:pt x="162" y="0"/>
                    </a:lnTo>
                    <a:lnTo>
                      <a:pt x="48" y="66"/>
                    </a:lnTo>
                    <a:lnTo>
                      <a:pt x="72" y="114"/>
                    </a:lnTo>
                    <a:lnTo>
                      <a:pt x="96" y="120"/>
                    </a:lnTo>
                    <a:lnTo>
                      <a:pt x="114" y="138"/>
                    </a:lnTo>
                    <a:lnTo>
                      <a:pt x="90" y="126"/>
                    </a:lnTo>
                    <a:lnTo>
                      <a:pt x="96" y="144"/>
                    </a:lnTo>
                    <a:lnTo>
                      <a:pt x="84" y="150"/>
                    </a:lnTo>
                    <a:lnTo>
                      <a:pt x="66" y="144"/>
                    </a:lnTo>
                    <a:lnTo>
                      <a:pt x="72" y="126"/>
                    </a:lnTo>
                    <a:lnTo>
                      <a:pt x="60" y="126"/>
                    </a:lnTo>
                    <a:lnTo>
                      <a:pt x="12" y="138"/>
                    </a:lnTo>
                    <a:lnTo>
                      <a:pt x="36" y="156"/>
                    </a:lnTo>
                    <a:lnTo>
                      <a:pt x="24" y="156"/>
                    </a:lnTo>
                    <a:lnTo>
                      <a:pt x="30" y="174"/>
                    </a:lnTo>
                    <a:lnTo>
                      <a:pt x="66" y="186"/>
                    </a:lnTo>
                    <a:lnTo>
                      <a:pt x="66" y="198"/>
                    </a:lnTo>
                    <a:lnTo>
                      <a:pt x="90" y="186"/>
                    </a:lnTo>
                    <a:lnTo>
                      <a:pt x="84" y="192"/>
                    </a:lnTo>
                    <a:lnTo>
                      <a:pt x="84" y="222"/>
                    </a:lnTo>
                    <a:lnTo>
                      <a:pt x="48" y="228"/>
                    </a:lnTo>
                    <a:close/>
                  </a:path>
                </a:pathLst>
              </a:custGeom>
              <a:solidFill>
                <a:srgbClr val="B22222"/>
              </a:solidFill>
              <a:ln w="9525">
                <a:solidFill>
                  <a:srgbClr val="B22222"/>
                </a:solidFill>
                <a:prstDash val="solid"/>
                <a:round/>
                <a:headEnd/>
                <a:tailEnd/>
              </a:ln>
            </p:spPr>
            <p:txBody>
              <a:bodyPr/>
              <a:lstStyle/>
              <a:p>
                <a:endParaRPr lang="en-US"/>
              </a:p>
            </p:txBody>
          </p:sp>
          <p:sp>
            <p:nvSpPr>
              <p:cNvPr id="365204" name="Freeform 660"/>
              <p:cNvSpPr>
                <a:spLocks/>
              </p:cNvSpPr>
              <p:nvPr/>
            </p:nvSpPr>
            <p:spPr bwMode="auto">
              <a:xfrm>
                <a:off x="1551" y="2508"/>
                <a:ext cx="534" cy="468"/>
              </a:xfrm>
              <a:custGeom>
                <a:avLst/>
                <a:gdLst/>
                <a:ahLst/>
                <a:cxnLst>
                  <a:cxn ang="0">
                    <a:pos x="6" y="264"/>
                  </a:cxn>
                  <a:cxn ang="0">
                    <a:pos x="6" y="270"/>
                  </a:cxn>
                  <a:cxn ang="0">
                    <a:pos x="30" y="294"/>
                  </a:cxn>
                  <a:cxn ang="0">
                    <a:pos x="24" y="324"/>
                  </a:cxn>
                  <a:cxn ang="0">
                    <a:pos x="60" y="300"/>
                  </a:cxn>
                  <a:cxn ang="0">
                    <a:pos x="42" y="360"/>
                  </a:cxn>
                  <a:cxn ang="0">
                    <a:pos x="84" y="378"/>
                  </a:cxn>
                  <a:cxn ang="0">
                    <a:pos x="96" y="372"/>
                  </a:cxn>
                  <a:cxn ang="0">
                    <a:pos x="96" y="408"/>
                  </a:cxn>
                  <a:cxn ang="0">
                    <a:pos x="54" y="450"/>
                  </a:cxn>
                  <a:cxn ang="0">
                    <a:pos x="0" y="468"/>
                  </a:cxn>
                  <a:cxn ang="0">
                    <a:pos x="60" y="450"/>
                  </a:cxn>
                  <a:cxn ang="0">
                    <a:pos x="78" y="444"/>
                  </a:cxn>
                  <a:cxn ang="0">
                    <a:pos x="90" y="438"/>
                  </a:cxn>
                  <a:cxn ang="0">
                    <a:pos x="168" y="372"/>
                  </a:cxn>
                  <a:cxn ang="0">
                    <a:pos x="204" y="306"/>
                  </a:cxn>
                  <a:cxn ang="0">
                    <a:pos x="210" y="300"/>
                  </a:cxn>
                  <a:cxn ang="0">
                    <a:pos x="216" y="306"/>
                  </a:cxn>
                  <a:cxn ang="0">
                    <a:pos x="198" y="318"/>
                  </a:cxn>
                  <a:cxn ang="0">
                    <a:pos x="204" y="348"/>
                  </a:cxn>
                  <a:cxn ang="0">
                    <a:pos x="210" y="360"/>
                  </a:cxn>
                  <a:cxn ang="0">
                    <a:pos x="234" y="342"/>
                  </a:cxn>
                  <a:cxn ang="0">
                    <a:pos x="246" y="318"/>
                  </a:cxn>
                  <a:cxn ang="0">
                    <a:pos x="258" y="318"/>
                  </a:cxn>
                  <a:cxn ang="0">
                    <a:pos x="354" y="342"/>
                  </a:cxn>
                  <a:cxn ang="0">
                    <a:pos x="372" y="336"/>
                  </a:cxn>
                  <a:cxn ang="0">
                    <a:pos x="378" y="354"/>
                  </a:cxn>
                  <a:cxn ang="0">
                    <a:pos x="384" y="360"/>
                  </a:cxn>
                  <a:cxn ang="0">
                    <a:pos x="420" y="366"/>
                  </a:cxn>
                  <a:cxn ang="0">
                    <a:pos x="432" y="372"/>
                  </a:cxn>
                  <a:cxn ang="0">
                    <a:pos x="438" y="366"/>
                  </a:cxn>
                  <a:cxn ang="0">
                    <a:pos x="498" y="414"/>
                  </a:cxn>
                  <a:cxn ang="0">
                    <a:pos x="510" y="414"/>
                  </a:cxn>
                  <a:cxn ang="0">
                    <a:pos x="534" y="444"/>
                  </a:cxn>
                  <a:cxn ang="0">
                    <a:pos x="492" y="408"/>
                  </a:cxn>
                  <a:cxn ang="0">
                    <a:pos x="396" y="360"/>
                  </a:cxn>
                  <a:cxn ang="0">
                    <a:pos x="378" y="336"/>
                  </a:cxn>
                  <a:cxn ang="0">
                    <a:pos x="342" y="324"/>
                  </a:cxn>
                  <a:cxn ang="0">
                    <a:pos x="204" y="30"/>
                  </a:cxn>
                  <a:cxn ang="0">
                    <a:pos x="174" y="18"/>
                  </a:cxn>
                  <a:cxn ang="0">
                    <a:pos x="48" y="66"/>
                  </a:cxn>
                  <a:cxn ang="0">
                    <a:pos x="96" y="120"/>
                  </a:cxn>
                  <a:cxn ang="0">
                    <a:pos x="90" y="126"/>
                  </a:cxn>
                  <a:cxn ang="0">
                    <a:pos x="84" y="150"/>
                  </a:cxn>
                  <a:cxn ang="0">
                    <a:pos x="72" y="126"/>
                  </a:cxn>
                  <a:cxn ang="0">
                    <a:pos x="12" y="138"/>
                  </a:cxn>
                  <a:cxn ang="0">
                    <a:pos x="24" y="156"/>
                  </a:cxn>
                  <a:cxn ang="0">
                    <a:pos x="66" y="186"/>
                  </a:cxn>
                  <a:cxn ang="0">
                    <a:pos x="90" y="186"/>
                  </a:cxn>
                  <a:cxn ang="0">
                    <a:pos x="84" y="222"/>
                  </a:cxn>
                  <a:cxn ang="0">
                    <a:pos x="48" y="234"/>
                  </a:cxn>
                </a:cxnLst>
                <a:rect l="0" t="0" r="r" b="b"/>
                <a:pathLst>
                  <a:path w="534" h="468">
                    <a:moveTo>
                      <a:pt x="48" y="228"/>
                    </a:moveTo>
                    <a:lnTo>
                      <a:pt x="6" y="264"/>
                    </a:lnTo>
                    <a:lnTo>
                      <a:pt x="18" y="264"/>
                    </a:lnTo>
                    <a:lnTo>
                      <a:pt x="6" y="270"/>
                    </a:lnTo>
                    <a:lnTo>
                      <a:pt x="12" y="282"/>
                    </a:lnTo>
                    <a:lnTo>
                      <a:pt x="30" y="294"/>
                    </a:lnTo>
                    <a:lnTo>
                      <a:pt x="18" y="306"/>
                    </a:lnTo>
                    <a:lnTo>
                      <a:pt x="24" y="324"/>
                    </a:lnTo>
                    <a:lnTo>
                      <a:pt x="36" y="330"/>
                    </a:lnTo>
                    <a:lnTo>
                      <a:pt x="60" y="300"/>
                    </a:lnTo>
                    <a:lnTo>
                      <a:pt x="54" y="348"/>
                    </a:lnTo>
                    <a:lnTo>
                      <a:pt x="42" y="360"/>
                    </a:lnTo>
                    <a:lnTo>
                      <a:pt x="72" y="348"/>
                    </a:lnTo>
                    <a:lnTo>
                      <a:pt x="84" y="378"/>
                    </a:lnTo>
                    <a:lnTo>
                      <a:pt x="96" y="360"/>
                    </a:lnTo>
                    <a:lnTo>
                      <a:pt x="96" y="372"/>
                    </a:lnTo>
                    <a:lnTo>
                      <a:pt x="120" y="360"/>
                    </a:lnTo>
                    <a:lnTo>
                      <a:pt x="96" y="408"/>
                    </a:lnTo>
                    <a:lnTo>
                      <a:pt x="60" y="432"/>
                    </a:lnTo>
                    <a:lnTo>
                      <a:pt x="54" y="450"/>
                    </a:lnTo>
                    <a:lnTo>
                      <a:pt x="30" y="444"/>
                    </a:lnTo>
                    <a:lnTo>
                      <a:pt x="0" y="468"/>
                    </a:lnTo>
                    <a:lnTo>
                      <a:pt x="30" y="450"/>
                    </a:lnTo>
                    <a:lnTo>
                      <a:pt x="60" y="450"/>
                    </a:lnTo>
                    <a:lnTo>
                      <a:pt x="60" y="456"/>
                    </a:lnTo>
                    <a:lnTo>
                      <a:pt x="78" y="444"/>
                    </a:lnTo>
                    <a:lnTo>
                      <a:pt x="72" y="432"/>
                    </a:lnTo>
                    <a:lnTo>
                      <a:pt x="90" y="438"/>
                    </a:lnTo>
                    <a:lnTo>
                      <a:pt x="156" y="390"/>
                    </a:lnTo>
                    <a:lnTo>
                      <a:pt x="168" y="372"/>
                    </a:lnTo>
                    <a:lnTo>
                      <a:pt x="156" y="354"/>
                    </a:lnTo>
                    <a:lnTo>
                      <a:pt x="204" y="306"/>
                    </a:lnTo>
                    <a:lnTo>
                      <a:pt x="216" y="276"/>
                    </a:lnTo>
                    <a:lnTo>
                      <a:pt x="210" y="300"/>
                    </a:lnTo>
                    <a:lnTo>
                      <a:pt x="228" y="294"/>
                    </a:lnTo>
                    <a:lnTo>
                      <a:pt x="216" y="306"/>
                    </a:lnTo>
                    <a:lnTo>
                      <a:pt x="228" y="318"/>
                    </a:lnTo>
                    <a:lnTo>
                      <a:pt x="198" y="318"/>
                    </a:lnTo>
                    <a:lnTo>
                      <a:pt x="192" y="348"/>
                    </a:lnTo>
                    <a:lnTo>
                      <a:pt x="204" y="348"/>
                    </a:lnTo>
                    <a:lnTo>
                      <a:pt x="192" y="366"/>
                    </a:lnTo>
                    <a:lnTo>
                      <a:pt x="210" y="360"/>
                    </a:lnTo>
                    <a:lnTo>
                      <a:pt x="222" y="336"/>
                    </a:lnTo>
                    <a:lnTo>
                      <a:pt x="234" y="342"/>
                    </a:lnTo>
                    <a:lnTo>
                      <a:pt x="246" y="306"/>
                    </a:lnTo>
                    <a:lnTo>
                      <a:pt x="246" y="318"/>
                    </a:lnTo>
                    <a:lnTo>
                      <a:pt x="264" y="306"/>
                    </a:lnTo>
                    <a:lnTo>
                      <a:pt x="258" y="318"/>
                    </a:lnTo>
                    <a:lnTo>
                      <a:pt x="300" y="342"/>
                    </a:lnTo>
                    <a:lnTo>
                      <a:pt x="354" y="342"/>
                    </a:lnTo>
                    <a:lnTo>
                      <a:pt x="360" y="330"/>
                    </a:lnTo>
                    <a:lnTo>
                      <a:pt x="372" y="336"/>
                    </a:lnTo>
                    <a:lnTo>
                      <a:pt x="360" y="348"/>
                    </a:lnTo>
                    <a:lnTo>
                      <a:pt x="378" y="354"/>
                    </a:lnTo>
                    <a:lnTo>
                      <a:pt x="384" y="336"/>
                    </a:lnTo>
                    <a:lnTo>
                      <a:pt x="384" y="360"/>
                    </a:lnTo>
                    <a:lnTo>
                      <a:pt x="408" y="378"/>
                    </a:lnTo>
                    <a:lnTo>
                      <a:pt x="420" y="366"/>
                    </a:lnTo>
                    <a:lnTo>
                      <a:pt x="402" y="354"/>
                    </a:lnTo>
                    <a:lnTo>
                      <a:pt x="432" y="372"/>
                    </a:lnTo>
                    <a:lnTo>
                      <a:pt x="420" y="336"/>
                    </a:lnTo>
                    <a:lnTo>
                      <a:pt x="438" y="366"/>
                    </a:lnTo>
                    <a:lnTo>
                      <a:pt x="462" y="396"/>
                    </a:lnTo>
                    <a:lnTo>
                      <a:pt x="498" y="414"/>
                    </a:lnTo>
                    <a:lnTo>
                      <a:pt x="498" y="438"/>
                    </a:lnTo>
                    <a:lnTo>
                      <a:pt x="510" y="414"/>
                    </a:lnTo>
                    <a:lnTo>
                      <a:pt x="522" y="450"/>
                    </a:lnTo>
                    <a:lnTo>
                      <a:pt x="534" y="444"/>
                    </a:lnTo>
                    <a:lnTo>
                      <a:pt x="528" y="414"/>
                    </a:lnTo>
                    <a:lnTo>
                      <a:pt x="492" y="408"/>
                    </a:lnTo>
                    <a:lnTo>
                      <a:pt x="420" y="330"/>
                    </a:lnTo>
                    <a:lnTo>
                      <a:pt x="396" y="360"/>
                    </a:lnTo>
                    <a:lnTo>
                      <a:pt x="390" y="336"/>
                    </a:lnTo>
                    <a:lnTo>
                      <a:pt x="378" y="336"/>
                    </a:lnTo>
                    <a:lnTo>
                      <a:pt x="366" y="324"/>
                    </a:lnTo>
                    <a:lnTo>
                      <a:pt x="342" y="324"/>
                    </a:lnTo>
                    <a:lnTo>
                      <a:pt x="306" y="48"/>
                    </a:lnTo>
                    <a:lnTo>
                      <a:pt x="204" y="30"/>
                    </a:lnTo>
                    <a:lnTo>
                      <a:pt x="174" y="6"/>
                    </a:lnTo>
                    <a:lnTo>
                      <a:pt x="174" y="18"/>
                    </a:lnTo>
                    <a:lnTo>
                      <a:pt x="162" y="0"/>
                    </a:lnTo>
                    <a:lnTo>
                      <a:pt x="48" y="66"/>
                    </a:lnTo>
                    <a:lnTo>
                      <a:pt x="72" y="114"/>
                    </a:lnTo>
                    <a:lnTo>
                      <a:pt x="96" y="120"/>
                    </a:lnTo>
                    <a:lnTo>
                      <a:pt x="114" y="138"/>
                    </a:lnTo>
                    <a:lnTo>
                      <a:pt x="90" y="126"/>
                    </a:lnTo>
                    <a:lnTo>
                      <a:pt x="96" y="144"/>
                    </a:lnTo>
                    <a:lnTo>
                      <a:pt x="84" y="150"/>
                    </a:lnTo>
                    <a:lnTo>
                      <a:pt x="66" y="144"/>
                    </a:lnTo>
                    <a:lnTo>
                      <a:pt x="72" y="126"/>
                    </a:lnTo>
                    <a:lnTo>
                      <a:pt x="60" y="126"/>
                    </a:lnTo>
                    <a:lnTo>
                      <a:pt x="12" y="138"/>
                    </a:lnTo>
                    <a:lnTo>
                      <a:pt x="36" y="156"/>
                    </a:lnTo>
                    <a:lnTo>
                      <a:pt x="24" y="156"/>
                    </a:lnTo>
                    <a:lnTo>
                      <a:pt x="30" y="174"/>
                    </a:lnTo>
                    <a:lnTo>
                      <a:pt x="66" y="186"/>
                    </a:lnTo>
                    <a:lnTo>
                      <a:pt x="66" y="198"/>
                    </a:lnTo>
                    <a:lnTo>
                      <a:pt x="90" y="186"/>
                    </a:lnTo>
                    <a:lnTo>
                      <a:pt x="84" y="192"/>
                    </a:lnTo>
                    <a:lnTo>
                      <a:pt x="84" y="222"/>
                    </a:lnTo>
                    <a:lnTo>
                      <a:pt x="48" y="228"/>
                    </a:lnTo>
                    <a:lnTo>
                      <a:pt x="48" y="234"/>
                    </a:lnTo>
                  </a:path>
                </a:pathLst>
              </a:custGeom>
              <a:noFill/>
              <a:ln w="9525">
                <a:solidFill>
                  <a:srgbClr val="000000"/>
                </a:solidFill>
                <a:prstDash val="solid"/>
                <a:round/>
                <a:headEnd/>
                <a:tailEnd/>
              </a:ln>
            </p:spPr>
            <p:txBody>
              <a:bodyPr/>
              <a:lstStyle/>
              <a:p>
                <a:endParaRPr lang="en-US"/>
              </a:p>
            </p:txBody>
          </p:sp>
          <p:sp>
            <p:nvSpPr>
              <p:cNvPr id="365205" name="Freeform 661"/>
              <p:cNvSpPr>
                <a:spLocks/>
              </p:cNvSpPr>
              <p:nvPr/>
            </p:nvSpPr>
            <p:spPr bwMode="auto">
              <a:xfrm>
                <a:off x="1899" y="2178"/>
                <a:ext cx="348" cy="402"/>
              </a:xfrm>
              <a:custGeom>
                <a:avLst/>
                <a:gdLst/>
                <a:ahLst/>
                <a:cxnLst>
                  <a:cxn ang="0">
                    <a:pos x="294" y="402"/>
                  </a:cxn>
                  <a:cxn ang="0">
                    <a:pos x="186" y="384"/>
                  </a:cxn>
                  <a:cxn ang="0">
                    <a:pos x="0" y="276"/>
                  </a:cxn>
                  <a:cxn ang="0">
                    <a:pos x="6" y="264"/>
                  </a:cxn>
                  <a:cxn ang="0">
                    <a:pos x="12" y="264"/>
                  </a:cxn>
                  <a:cxn ang="0">
                    <a:pos x="24" y="258"/>
                  </a:cxn>
                  <a:cxn ang="0">
                    <a:pos x="18" y="228"/>
                  </a:cxn>
                  <a:cxn ang="0">
                    <a:pos x="30" y="210"/>
                  </a:cxn>
                  <a:cxn ang="0">
                    <a:pos x="36" y="186"/>
                  </a:cxn>
                  <a:cxn ang="0">
                    <a:pos x="60" y="174"/>
                  </a:cxn>
                  <a:cxn ang="0">
                    <a:pos x="42" y="120"/>
                  </a:cxn>
                  <a:cxn ang="0">
                    <a:pos x="42" y="114"/>
                  </a:cxn>
                  <a:cxn ang="0">
                    <a:pos x="48" y="54"/>
                  </a:cxn>
                  <a:cxn ang="0">
                    <a:pos x="60" y="48"/>
                  </a:cxn>
                  <a:cxn ang="0">
                    <a:pos x="78" y="60"/>
                  </a:cxn>
                  <a:cxn ang="0">
                    <a:pos x="96" y="0"/>
                  </a:cxn>
                  <a:cxn ang="0">
                    <a:pos x="348" y="42"/>
                  </a:cxn>
                  <a:cxn ang="0">
                    <a:pos x="306" y="330"/>
                  </a:cxn>
                  <a:cxn ang="0">
                    <a:pos x="294" y="402"/>
                  </a:cxn>
                </a:cxnLst>
                <a:rect l="0" t="0" r="r" b="b"/>
                <a:pathLst>
                  <a:path w="348" h="402">
                    <a:moveTo>
                      <a:pt x="294" y="402"/>
                    </a:moveTo>
                    <a:lnTo>
                      <a:pt x="186" y="384"/>
                    </a:lnTo>
                    <a:lnTo>
                      <a:pt x="0" y="276"/>
                    </a:lnTo>
                    <a:lnTo>
                      <a:pt x="6" y="264"/>
                    </a:lnTo>
                    <a:lnTo>
                      <a:pt x="12" y="264"/>
                    </a:lnTo>
                    <a:lnTo>
                      <a:pt x="24" y="258"/>
                    </a:lnTo>
                    <a:lnTo>
                      <a:pt x="18" y="228"/>
                    </a:lnTo>
                    <a:lnTo>
                      <a:pt x="30" y="210"/>
                    </a:lnTo>
                    <a:lnTo>
                      <a:pt x="36" y="186"/>
                    </a:lnTo>
                    <a:lnTo>
                      <a:pt x="60" y="174"/>
                    </a:lnTo>
                    <a:lnTo>
                      <a:pt x="42" y="120"/>
                    </a:lnTo>
                    <a:lnTo>
                      <a:pt x="42" y="114"/>
                    </a:lnTo>
                    <a:lnTo>
                      <a:pt x="48" y="54"/>
                    </a:lnTo>
                    <a:lnTo>
                      <a:pt x="60" y="48"/>
                    </a:lnTo>
                    <a:lnTo>
                      <a:pt x="78" y="60"/>
                    </a:lnTo>
                    <a:lnTo>
                      <a:pt x="96" y="0"/>
                    </a:lnTo>
                    <a:lnTo>
                      <a:pt x="348" y="42"/>
                    </a:lnTo>
                    <a:lnTo>
                      <a:pt x="306" y="330"/>
                    </a:lnTo>
                    <a:lnTo>
                      <a:pt x="294" y="402"/>
                    </a:lnTo>
                    <a:close/>
                  </a:path>
                </a:pathLst>
              </a:custGeom>
              <a:solidFill>
                <a:srgbClr val="FF4500"/>
              </a:solidFill>
              <a:ln w="9525">
                <a:solidFill>
                  <a:srgbClr val="FF4500"/>
                </a:solidFill>
                <a:prstDash val="solid"/>
                <a:round/>
                <a:headEnd/>
                <a:tailEnd/>
              </a:ln>
            </p:spPr>
            <p:txBody>
              <a:bodyPr/>
              <a:lstStyle/>
              <a:p>
                <a:endParaRPr lang="en-US"/>
              </a:p>
            </p:txBody>
          </p:sp>
          <p:sp>
            <p:nvSpPr>
              <p:cNvPr id="365206" name="Freeform 662"/>
              <p:cNvSpPr>
                <a:spLocks/>
              </p:cNvSpPr>
              <p:nvPr/>
            </p:nvSpPr>
            <p:spPr bwMode="auto">
              <a:xfrm>
                <a:off x="1899" y="2178"/>
                <a:ext cx="348" cy="408"/>
              </a:xfrm>
              <a:custGeom>
                <a:avLst/>
                <a:gdLst/>
                <a:ahLst/>
                <a:cxnLst>
                  <a:cxn ang="0">
                    <a:pos x="294" y="402"/>
                  </a:cxn>
                  <a:cxn ang="0">
                    <a:pos x="186" y="384"/>
                  </a:cxn>
                  <a:cxn ang="0">
                    <a:pos x="0" y="276"/>
                  </a:cxn>
                  <a:cxn ang="0">
                    <a:pos x="6" y="264"/>
                  </a:cxn>
                  <a:cxn ang="0">
                    <a:pos x="12" y="264"/>
                  </a:cxn>
                  <a:cxn ang="0">
                    <a:pos x="24" y="258"/>
                  </a:cxn>
                  <a:cxn ang="0">
                    <a:pos x="18" y="228"/>
                  </a:cxn>
                  <a:cxn ang="0">
                    <a:pos x="30" y="210"/>
                  </a:cxn>
                  <a:cxn ang="0">
                    <a:pos x="36" y="186"/>
                  </a:cxn>
                  <a:cxn ang="0">
                    <a:pos x="60" y="174"/>
                  </a:cxn>
                  <a:cxn ang="0">
                    <a:pos x="42" y="120"/>
                  </a:cxn>
                  <a:cxn ang="0">
                    <a:pos x="42" y="114"/>
                  </a:cxn>
                  <a:cxn ang="0">
                    <a:pos x="48" y="54"/>
                  </a:cxn>
                  <a:cxn ang="0">
                    <a:pos x="60" y="48"/>
                  </a:cxn>
                  <a:cxn ang="0">
                    <a:pos x="78" y="60"/>
                  </a:cxn>
                  <a:cxn ang="0">
                    <a:pos x="96" y="0"/>
                  </a:cxn>
                  <a:cxn ang="0">
                    <a:pos x="348" y="42"/>
                  </a:cxn>
                  <a:cxn ang="0">
                    <a:pos x="306" y="330"/>
                  </a:cxn>
                  <a:cxn ang="0">
                    <a:pos x="294" y="402"/>
                  </a:cxn>
                  <a:cxn ang="0">
                    <a:pos x="294" y="408"/>
                  </a:cxn>
                </a:cxnLst>
                <a:rect l="0" t="0" r="r" b="b"/>
                <a:pathLst>
                  <a:path w="348" h="408">
                    <a:moveTo>
                      <a:pt x="294" y="402"/>
                    </a:moveTo>
                    <a:lnTo>
                      <a:pt x="186" y="384"/>
                    </a:lnTo>
                    <a:lnTo>
                      <a:pt x="0" y="276"/>
                    </a:lnTo>
                    <a:lnTo>
                      <a:pt x="6" y="264"/>
                    </a:lnTo>
                    <a:lnTo>
                      <a:pt x="12" y="264"/>
                    </a:lnTo>
                    <a:lnTo>
                      <a:pt x="24" y="258"/>
                    </a:lnTo>
                    <a:lnTo>
                      <a:pt x="18" y="228"/>
                    </a:lnTo>
                    <a:lnTo>
                      <a:pt x="30" y="210"/>
                    </a:lnTo>
                    <a:lnTo>
                      <a:pt x="36" y="186"/>
                    </a:lnTo>
                    <a:lnTo>
                      <a:pt x="60" y="174"/>
                    </a:lnTo>
                    <a:lnTo>
                      <a:pt x="42" y="120"/>
                    </a:lnTo>
                    <a:lnTo>
                      <a:pt x="42" y="114"/>
                    </a:lnTo>
                    <a:lnTo>
                      <a:pt x="48" y="54"/>
                    </a:lnTo>
                    <a:lnTo>
                      <a:pt x="60" y="48"/>
                    </a:lnTo>
                    <a:lnTo>
                      <a:pt x="78" y="60"/>
                    </a:lnTo>
                    <a:lnTo>
                      <a:pt x="96" y="0"/>
                    </a:lnTo>
                    <a:lnTo>
                      <a:pt x="348" y="42"/>
                    </a:lnTo>
                    <a:lnTo>
                      <a:pt x="306" y="330"/>
                    </a:lnTo>
                    <a:lnTo>
                      <a:pt x="294" y="402"/>
                    </a:lnTo>
                    <a:lnTo>
                      <a:pt x="294" y="408"/>
                    </a:lnTo>
                  </a:path>
                </a:pathLst>
              </a:custGeom>
              <a:noFill/>
              <a:ln w="9525">
                <a:solidFill>
                  <a:srgbClr val="000000"/>
                </a:solidFill>
                <a:prstDash val="solid"/>
                <a:round/>
                <a:headEnd/>
                <a:tailEnd/>
              </a:ln>
            </p:spPr>
            <p:txBody>
              <a:bodyPr/>
              <a:lstStyle/>
              <a:p>
                <a:endParaRPr lang="en-US"/>
              </a:p>
            </p:txBody>
          </p:sp>
          <p:sp>
            <p:nvSpPr>
              <p:cNvPr id="365207" name="Freeform 663"/>
              <p:cNvSpPr>
                <a:spLocks/>
              </p:cNvSpPr>
              <p:nvPr/>
            </p:nvSpPr>
            <p:spPr bwMode="auto">
              <a:xfrm>
                <a:off x="2979" y="2292"/>
                <a:ext cx="258" cy="228"/>
              </a:xfrm>
              <a:custGeom>
                <a:avLst/>
                <a:gdLst/>
                <a:ahLst/>
                <a:cxnLst>
                  <a:cxn ang="0">
                    <a:pos x="186" y="228"/>
                  </a:cxn>
                  <a:cxn ang="0">
                    <a:pos x="30" y="228"/>
                  </a:cxn>
                  <a:cxn ang="0">
                    <a:pos x="30" y="192"/>
                  </a:cxn>
                  <a:cxn ang="0">
                    <a:pos x="6" y="186"/>
                  </a:cxn>
                  <a:cxn ang="0">
                    <a:pos x="12" y="78"/>
                  </a:cxn>
                  <a:cxn ang="0">
                    <a:pos x="0" y="6"/>
                  </a:cxn>
                  <a:cxn ang="0">
                    <a:pos x="228" y="0"/>
                  </a:cxn>
                  <a:cxn ang="0">
                    <a:pos x="234" y="12"/>
                  </a:cxn>
                  <a:cxn ang="0">
                    <a:pos x="216" y="30"/>
                  </a:cxn>
                  <a:cxn ang="0">
                    <a:pos x="258" y="30"/>
                  </a:cxn>
                  <a:cxn ang="0">
                    <a:pos x="240" y="48"/>
                  </a:cxn>
                  <a:cxn ang="0">
                    <a:pos x="246" y="60"/>
                  </a:cxn>
                  <a:cxn ang="0">
                    <a:pos x="228" y="66"/>
                  </a:cxn>
                  <a:cxn ang="0">
                    <a:pos x="240" y="84"/>
                  </a:cxn>
                  <a:cxn ang="0">
                    <a:pos x="228" y="96"/>
                  </a:cxn>
                  <a:cxn ang="0">
                    <a:pos x="216" y="108"/>
                  </a:cxn>
                  <a:cxn ang="0">
                    <a:pos x="216" y="132"/>
                  </a:cxn>
                  <a:cxn ang="0">
                    <a:pos x="186" y="162"/>
                  </a:cxn>
                  <a:cxn ang="0">
                    <a:pos x="192" y="180"/>
                  </a:cxn>
                  <a:cxn ang="0">
                    <a:pos x="180" y="180"/>
                  </a:cxn>
                  <a:cxn ang="0">
                    <a:pos x="180" y="198"/>
                  </a:cxn>
                  <a:cxn ang="0">
                    <a:pos x="192" y="198"/>
                  </a:cxn>
                  <a:cxn ang="0">
                    <a:pos x="186" y="204"/>
                  </a:cxn>
                  <a:cxn ang="0">
                    <a:pos x="192" y="210"/>
                  </a:cxn>
                  <a:cxn ang="0">
                    <a:pos x="186" y="222"/>
                  </a:cxn>
                  <a:cxn ang="0">
                    <a:pos x="186" y="228"/>
                  </a:cxn>
                </a:cxnLst>
                <a:rect l="0" t="0" r="r" b="b"/>
                <a:pathLst>
                  <a:path w="258" h="228">
                    <a:moveTo>
                      <a:pt x="186" y="228"/>
                    </a:moveTo>
                    <a:lnTo>
                      <a:pt x="30" y="228"/>
                    </a:lnTo>
                    <a:lnTo>
                      <a:pt x="30" y="192"/>
                    </a:lnTo>
                    <a:lnTo>
                      <a:pt x="6" y="186"/>
                    </a:lnTo>
                    <a:lnTo>
                      <a:pt x="12" y="78"/>
                    </a:lnTo>
                    <a:lnTo>
                      <a:pt x="0" y="6"/>
                    </a:lnTo>
                    <a:lnTo>
                      <a:pt x="228" y="0"/>
                    </a:lnTo>
                    <a:lnTo>
                      <a:pt x="234" y="12"/>
                    </a:lnTo>
                    <a:lnTo>
                      <a:pt x="216" y="30"/>
                    </a:lnTo>
                    <a:lnTo>
                      <a:pt x="258" y="30"/>
                    </a:lnTo>
                    <a:lnTo>
                      <a:pt x="240" y="48"/>
                    </a:lnTo>
                    <a:lnTo>
                      <a:pt x="246" y="60"/>
                    </a:lnTo>
                    <a:lnTo>
                      <a:pt x="228" y="66"/>
                    </a:lnTo>
                    <a:lnTo>
                      <a:pt x="240" y="84"/>
                    </a:lnTo>
                    <a:lnTo>
                      <a:pt x="228" y="96"/>
                    </a:lnTo>
                    <a:lnTo>
                      <a:pt x="216" y="108"/>
                    </a:lnTo>
                    <a:lnTo>
                      <a:pt x="216" y="132"/>
                    </a:lnTo>
                    <a:lnTo>
                      <a:pt x="186" y="162"/>
                    </a:lnTo>
                    <a:lnTo>
                      <a:pt x="192" y="180"/>
                    </a:lnTo>
                    <a:lnTo>
                      <a:pt x="180" y="180"/>
                    </a:lnTo>
                    <a:lnTo>
                      <a:pt x="180" y="198"/>
                    </a:lnTo>
                    <a:lnTo>
                      <a:pt x="192" y="198"/>
                    </a:lnTo>
                    <a:lnTo>
                      <a:pt x="186" y="204"/>
                    </a:lnTo>
                    <a:lnTo>
                      <a:pt x="192" y="210"/>
                    </a:lnTo>
                    <a:lnTo>
                      <a:pt x="186" y="222"/>
                    </a:lnTo>
                    <a:lnTo>
                      <a:pt x="186" y="228"/>
                    </a:lnTo>
                    <a:close/>
                  </a:path>
                </a:pathLst>
              </a:custGeom>
              <a:solidFill>
                <a:srgbClr val="B22222"/>
              </a:solidFill>
              <a:ln w="9525">
                <a:solidFill>
                  <a:srgbClr val="B22222"/>
                </a:solidFill>
                <a:prstDash val="solid"/>
                <a:round/>
                <a:headEnd/>
                <a:tailEnd/>
              </a:ln>
            </p:spPr>
            <p:txBody>
              <a:bodyPr/>
              <a:lstStyle/>
              <a:p>
                <a:endParaRPr lang="en-US"/>
              </a:p>
            </p:txBody>
          </p:sp>
          <p:sp>
            <p:nvSpPr>
              <p:cNvPr id="365208" name="Freeform 664"/>
              <p:cNvSpPr>
                <a:spLocks/>
              </p:cNvSpPr>
              <p:nvPr/>
            </p:nvSpPr>
            <p:spPr bwMode="auto">
              <a:xfrm>
                <a:off x="2979" y="2292"/>
                <a:ext cx="258" cy="234"/>
              </a:xfrm>
              <a:custGeom>
                <a:avLst/>
                <a:gdLst/>
                <a:ahLst/>
                <a:cxnLst>
                  <a:cxn ang="0">
                    <a:pos x="186" y="228"/>
                  </a:cxn>
                  <a:cxn ang="0">
                    <a:pos x="30" y="228"/>
                  </a:cxn>
                  <a:cxn ang="0">
                    <a:pos x="30" y="192"/>
                  </a:cxn>
                  <a:cxn ang="0">
                    <a:pos x="6" y="186"/>
                  </a:cxn>
                  <a:cxn ang="0">
                    <a:pos x="12" y="78"/>
                  </a:cxn>
                  <a:cxn ang="0">
                    <a:pos x="0" y="6"/>
                  </a:cxn>
                  <a:cxn ang="0">
                    <a:pos x="228" y="0"/>
                  </a:cxn>
                  <a:cxn ang="0">
                    <a:pos x="234" y="12"/>
                  </a:cxn>
                  <a:cxn ang="0">
                    <a:pos x="216" y="30"/>
                  </a:cxn>
                  <a:cxn ang="0">
                    <a:pos x="258" y="30"/>
                  </a:cxn>
                  <a:cxn ang="0">
                    <a:pos x="240" y="48"/>
                  </a:cxn>
                  <a:cxn ang="0">
                    <a:pos x="246" y="60"/>
                  </a:cxn>
                  <a:cxn ang="0">
                    <a:pos x="228" y="66"/>
                  </a:cxn>
                  <a:cxn ang="0">
                    <a:pos x="240" y="84"/>
                  </a:cxn>
                  <a:cxn ang="0">
                    <a:pos x="228" y="96"/>
                  </a:cxn>
                  <a:cxn ang="0">
                    <a:pos x="216" y="108"/>
                  </a:cxn>
                  <a:cxn ang="0">
                    <a:pos x="216" y="132"/>
                  </a:cxn>
                  <a:cxn ang="0">
                    <a:pos x="186" y="162"/>
                  </a:cxn>
                  <a:cxn ang="0">
                    <a:pos x="192" y="180"/>
                  </a:cxn>
                  <a:cxn ang="0">
                    <a:pos x="180" y="180"/>
                  </a:cxn>
                  <a:cxn ang="0">
                    <a:pos x="180" y="198"/>
                  </a:cxn>
                  <a:cxn ang="0">
                    <a:pos x="192" y="198"/>
                  </a:cxn>
                  <a:cxn ang="0">
                    <a:pos x="186" y="204"/>
                  </a:cxn>
                  <a:cxn ang="0">
                    <a:pos x="192" y="210"/>
                  </a:cxn>
                  <a:cxn ang="0">
                    <a:pos x="186" y="222"/>
                  </a:cxn>
                  <a:cxn ang="0">
                    <a:pos x="186" y="228"/>
                  </a:cxn>
                  <a:cxn ang="0">
                    <a:pos x="186" y="234"/>
                  </a:cxn>
                </a:cxnLst>
                <a:rect l="0" t="0" r="r" b="b"/>
                <a:pathLst>
                  <a:path w="258" h="234">
                    <a:moveTo>
                      <a:pt x="186" y="228"/>
                    </a:moveTo>
                    <a:lnTo>
                      <a:pt x="30" y="228"/>
                    </a:lnTo>
                    <a:lnTo>
                      <a:pt x="30" y="192"/>
                    </a:lnTo>
                    <a:lnTo>
                      <a:pt x="6" y="186"/>
                    </a:lnTo>
                    <a:lnTo>
                      <a:pt x="12" y="78"/>
                    </a:lnTo>
                    <a:lnTo>
                      <a:pt x="0" y="6"/>
                    </a:lnTo>
                    <a:lnTo>
                      <a:pt x="228" y="0"/>
                    </a:lnTo>
                    <a:lnTo>
                      <a:pt x="234" y="12"/>
                    </a:lnTo>
                    <a:lnTo>
                      <a:pt x="216" y="30"/>
                    </a:lnTo>
                    <a:lnTo>
                      <a:pt x="258" y="30"/>
                    </a:lnTo>
                    <a:lnTo>
                      <a:pt x="240" y="48"/>
                    </a:lnTo>
                    <a:lnTo>
                      <a:pt x="246" y="60"/>
                    </a:lnTo>
                    <a:lnTo>
                      <a:pt x="228" y="66"/>
                    </a:lnTo>
                    <a:lnTo>
                      <a:pt x="240" y="84"/>
                    </a:lnTo>
                    <a:lnTo>
                      <a:pt x="228" y="96"/>
                    </a:lnTo>
                    <a:lnTo>
                      <a:pt x="216" y="108"/>
                    </a:lnTo>
                    <a:lnTo>
                      <a:pt x="216" y="132"/>
                    </a:lnTo>
                    <a:lnTo>
                      <a:pt x="186" y="162"/>
                    </a:lnTo>
                    <a:lnTo>
                      <a:pt x="192" y="180"/>
                    </a:lnTo>
                    <a:lnTo>
                      <a:pt x="180" y="180"/>
                    </a:lnTo>
                    <a:lnTo>
                      <a:pt x="180" y="198"/>
                    </a:lnTo>
                    <a:lnTo>
                      <a:pt x="192" y="198"/>
                    </a:lnTo>
                    <a:lnTo>
                      <a:pt x="186" y="204"/>
                    </a:lnTo>
                    <a:lnTo>
                      <a:pt x="192" y="210"/>
                    </a:lnTo>
                    <a:lnTo>
                      <a:pt x="186" y="222"/>
                    </a:lnTo>
                    <a:lnTo>
                      <a:pt x="186" y="228"/>
                    </a:lnTo>
                    <a:lnTo>
                      <a:pt x="186" y="234"/>
                    </a:lnTo>
                  </a:path>
                </a:pathLst>
              </a:custGeom>
              <a:noFill/>
              <a:ln w="9525">
                <a:solidFill>
                  <a:srgbClr val="000000"/>
                </a:solidFill>
                <a:prstDash val="solid"/>
                <a:round/>
                <a:headEnd/>
                <a:tailEnd/>
              </a:ln>
            </p:spPr>
            <p:txBody>
              <a:bodyPr/>
              <a:lstStyle/>
              <a:p>
                <a:endParaRPr lang="en-US"/>
              </a:p>
            </p:txBody>
          </p:sp>
          <p:sp>
            <p:nvSpPr>
              <p:cNvPr id="365209" name="Freeform 665"/>
              <p:cNvSpPr>
                <a:spLocks/>
              </p:cNvSpPr>
              <p:nvPr/>
            </p:nvSpPr>
            <p:spPr bwMode="auto">
              <a:xfrm>
                <a:off x="1551" y="1746"/>
                <a:ext cx="408" cy="696"/>
              </a:xfrm>
              <a:custGeom>
                <a:avLst/>
                <a:gdLst/>
                <a:ahLst/>
                <a:cxnLst>
                  <a:cxn ang="0">
                    <a:pos x="354" y="696"/>
                  </a:cxn>
                  <a:cxn ang="0">
                    <a:pos x="228" y="678"/>
                  </a:cxn>
                  <a:cxn ang="0">
                    <a:pos x="222" y="630"/>
                  </a:cxn>
                  <a:cxn ang="0">
                    <a:pos x="198" y="588"/>
                  </a:cxn>
                  <a:cxn ang="0">
                    <a:pos x="180" y="588"/>
                  </a:cxn>
                  <a:cxn ang="0">
                    <a:pos x="180" y="570"/>
                  </a:cxn>
                  <a:cxn ang="0">
                    <a:pos x="150" y="558"/>
                  </a:cxn>
                  <a:cxn ang="0">
                    <a:pos x="132" y="528"/>
                  </a:cxn>
                  <a:cxn ang="0">
                    <a:pos x="90" y="516"/>
                  </a:cxn>
                  <a:cxn ang="0">
                    <a:pos x="78" y="510"/>
                  </a:cxn>
                  <a:cxn ang="0">
                    <a:pos x="90" y="468"/>
                  </a:cxn>
                  <a:cxn ang="0">
                    <a:pos x="78" y="462"/>
                  </a:cxn>
                  <a:cxn ang="0">
                    <a:pos x="84" y="450"/>
                  </a:cxn>
                  <a:cxn ang="0">
                    <a:pos x="48" y="384"/>
                  </a:cxn>
                  <a:cxn ang="0">
                    <a:pos x="48" y="366"/>
                  </a:cxn>
                  <a:cxn ang="0">
                    <a:pos x="60" y="348"/>
                  </a:cxn>
                  <a:cxn ang="0">
                    <a:pos x="36" y="318"/>
                  </a:cxn>
                  <a:cxn ang="0">
                    <a:pos x="42" y="282"/>
                  </a:cxn>
                  <a:cxn ang="0">
                    <a:pos x="60" y="312"/>
                  </a:cxn>
                  <a:cxn ang="0">
                    <a:pos x="48" y="276"/>
                  </a:cxn>
                  <a:cxn ang="0">
                    <a:pos x="66" y="270"/>
                  </a:cxn>
                  <a:cxn ang="0">
                    <a:pos x="48" y="258"/>
                  </a:cxn>
                  <a:cxn ang="0">
                    <a:pos x="42" y="282"/>
                  </a:cxn>
                  <a:cxn ang="0">
                    <a:pos x="30" y="258"/>
                  </a:cxn>
                  <a:cxn ang="0">
                    <a:pos x="24" y="264"/>
                  </a:cxn>
                  <a:cxn ang="0">
                    <a:pos x="30" y="252"/>
                  </a:cxn>
                  <a:cxn ang="0">
                    <a:pos x="6" y="192"/>
                  </a:cxn>
                  <a:cxn ang="0">
                    <a:pos x="18" y="138"/>
                  </a:cxn>
                  <a:cxn ang="0">
                    <a:pos x="0" y="90"/>
                  </a:cxn>
                  <a:cxn ang="0">
                    <a:pos x="24" y="60"/>
                  </a:cxn>
                  <a:cxn ang="0">
                    <a:pos x="42" y="0"/>
                  </a:cxn>
                  <a:cxn ang="0">
                    <a:pos x="228" y="54"/>
                  </a:cxn>
                  <a:cxn ang="0">
                    <a:pos x="180" y="240"/>
                  </a:cxn>
                  <a:cxn ang="0">
                    <a:pos x="390" y="552"/>
                  </a:cxn>
                  <a:cxn ang="0">
                    <a:pos x="408" y="606"/>
                  </a:cxn>
                  <a:cxn ang="0">
                    <a:pos x="384" y="618"/>
                  </a:cxn>
                  <a:cxn ang="0">
                    <a:pos x="378" y="642"/>
                  </a:cxn>
                  <a:cxn ang="0">
                    <a:pos x="366" y="660"/>
                  </a:cxn>
                  <a:cxn ang="0">
                    <a:pos x="372" y="690"/>
                  </a:cxn>
                  <a:cxn ang="0">
                    <a:pos x="360" y="696"/>
                  </a:cxn>
                  <a:cxn ang="0">
                    <a:pos x="354" y="696"/>
                  </a:cxn>
                </a:cxnLst>
                <a:rect l="0" t="0" r="r" b="b"/>
                <a:pathLst>
                  <a:path w="408" h="696">
                    <a:moveTo>
                      <a:pt x="354" y="696"/>
                    </a:moveTo>
                    <a:lnTo>
                      <a:pt x="228" y="678"/>
                    </a:lnTo>
                    <a:lnTo>
                      <a:pt x="222" y="630"/>
                    </a:lnTo>
                    <a:lnTo>
                      <a:pt x="198" y="588"/>
                    </a:lnTo>
                    <a:lnTo>
                      <a:pt x="180" y="588"/>
                    </a:lnTo>
                    <a:lnTo>
                      <a:pt x="180" y="570"/>
                    </a:lnTo>
                    <a:lnTo>
                      <a:pt x="150" y="558"/>
                    </a:lnTo>
                    <a:lnTo>
                      <a:pt x="132" y="528"/>
                    </a:lnTo>
                    <a:lnTo>
                      <a:pt x="90" y="516"/>
                    </a:lnTo>
                    <a:lnTo>
                      <a:pt x="78" y="510"/>
                    </a:lnTo>
                    <a:lnTo>
                      <a:pt x="90" y="468"/>
                    </a:lnTo>
                    <a:lnTo>
                      <a:pt x="78" y="462"/>
                    </a:lnTo>
                    <a:lnTo>
                      <a:pt x="84" y="450"/>
                    </a:lnTo>
                    <a:lnTo>
                      <a:pt x="48" y="384"/>
                    </a:lnTo>
                    <a:lnTo>
                      <a:pt x="48" y="366"/>
                    </a:lnTo>
                    <a:lnTo>
                      <a:pt x="60" y="348"/>
                    </a:lnTo>
                    <a:lnTo>
                      <a:pt x="36" y="318"/>
                    </a:lnTo>
                    <a:lnTo>
                      <a:pt x="42" y="282"/>
                    </a:lnTo>
                    <a:lnTo>
                      <a:pt x="60" y="312"/>
                    </a:lnTo>
                    <a:lnTo>
                      <a:pt x="48" y="276"/>
                    </a:lnTo>
                    <a:lnTo>
                      <a:pt x="66" y="270"/>
                    </a:lnTo>
                    <a:lnTo>
                      <a:pt x="48" y="258"/>
                    </a:lnTo>
                    <a:lnTo>
                      <a:pt x="42" y="282"/>
                    </a:lnTo>
                    <a:lnTo>
                      <a:pt x="30" y="258"/>
                    </a:lnTo>
                    <a:lnTo>
                      <a:pt x="24" y="264"/>
                    </a:lnTo>
                    <a:lnTo>
                      <a:pt x="30" y="252"/>
                    </a:lnTo>
                    <a:lnTo>
                      <a:pt x="6" y="192"/>
                    </a:lnTo>
                    <a:lnTo>
                      <a:pt x="18" y="138"/>
                    </a:lnTo>
                    <a:lnTo>
                      <a:pt x="0" y="90"/>
                    </a:lnTo>
                    <a:lnTo>
                      <a:pt x="24" y="60"/>
                    </a:lnTo>
                    <a:lnTo>
                      <a:pt x="42" y="0"/>
                    </a:lnTo>
                    <a:lnTo>
                      <a:pt x="228" y="54"/>
                    </a:lnTo>
                    <a:lnTo>
                      <a:pt x="180" y="240"/>
                    </a:lnTo>
                    <a:lnTo>
                      <a:pt x="390" y="552"/>
                    </a:lnTo>
                    <a:lnTo>
                      <a:pt x="408" y="606"/>
                    </a:lnTo>
                    <a:lnTo>
                      <a:pt x="384" y="618"/>
                    </a:lnTo>
                    <a:lnTo>
                      <a:pt x="378" y="642"/>
                    </a:lnTo>
                    <a:lnTo>
                      <a:pt x="366" y="660"/>
                    </a:lnTo>
                    <a:lnTo>
                      <a:pt x="372" y="690"/>
                    </a:lnTo>
                    <a:lnTo>
                      <a:pt x="360" y="696"/>
                    </a:lnTo>
                    <a:lnTo>
                      <a:pt x="354" y="696"/>
                    </a:lnTo>
                    <a:close/>
                  </a:path>
                </a:pathLst>
              </a:custGeom>
              <a:solidFill>
                <a:srgbClr val="FF4500"/>
              </a:solidFill>
              <a:ln w="9525">
                <a:solidFill>
                  <a:srgbClr val="FF4500"/>
                </a:solidFill>
                <a:prstDash val="solid"/>
                <a:round/>
                <a:headEnd/>
                <a:tailEnd/>
              </a:ln>
            </p:spPr>
            <p:txBody>
              <a:bodyPr/>
              <a:lstStyle/>
              <a:p>
                <a:endParaRPr lang="en-US"/>
              </a:p>
            </p:txBody>
          </p:sp>
          <p:sp>
            <p:nvSpPr>
              <p:cNvPr id="365210" name="Freeform 666"/>
              <p:cNvSpPr>
                <a:spLocks/>
              </p:cNvSpPr>
              <p:nvPr/>
            </p:nvSpPr>
            <p:spPr bwMode="auto">
              <a:xfrm>
                <a:off x="1551" y="1746"/>
                <a:ext cx="408" cy="702"/>
              </a:xfrm>
              <a:custGeom>
                <a:avLst/>
                <a:gdLst/>
                <a:ahLst/>
                <a:cxnLst>
                  <a:cxn ang="0">
                    <a:pos x="354" y="696"/>
                  </a:cxn>
                  <a:cxn ang="0">
                    <a:pos x="228" y="678"/>
                  </a:cxn>
                  <a:cxn ang="0">
                    <a:pos x="222" y="630"/>
                  </a:cxn>
                  <a:cxn ang="0">
                    <a:pos x="198" y="588"/>
                  </a:cxn>
                  <a:cxn ang="0">
                    <a:pos x="180" y="588"/>
                  </a:cxn>
                  <a:cxn ang="0">
                    <a:pos x="180" y="570"/>
                  </a:cxn>
                  <a:cxn ang="0">
                    <a:pos x="150" y="558"/>
                  </a:cxn>
                  <a:cxn ang="0">
                    <a:pos x="132" y="528"/>
                  </a:cxn>
                  <a:cxn ang="0">
                    <a:pos x="90" y="516"/>
                  </a:cxn>
                  <a:cxn ang="0">
                    <a:pos x="78" y="510"/>
                  </a:cxn>
                  <a:cxn ang="0">
                    <a:pos x="90" y="468"/>
                  </a:cxn>
                  <a:cxn ang="0">
                    <a:pos x="78" y="462"/>
                  </a:cxn>
                  <a:cxn ang="0">
                    <a:pos x="84" y="450"/>
                  </a:cxn>
                  <a:cxn ang="0">
                    <a:pos x="48" y="384"/>
                  </a:cxn>
                  <a:cxn ang="0">
                    <a:pos x="48" y="366"/>
                  </a:cxn>
                  <a:cxn ang="0">
                    <a:pos x="60" y="348"/>
                  </a:cxn>
                  <a:cxn ang="0">
                    <a:pos x="36" y="318"/>
                  </a:cxn>
                  <a:cxn ang="0">
                    <a:pos x="42" y="282"/>
                  </a:cxn>
                  <a:cxn ang="0">
                    <a:pos x="60" y="312"/>
                  </a:cxn>
                  <a:cxn ang="0">
                    <a:pos x="48" y="276"/>
                  </a:cxn>
                  <a:cxn ang="0">
                    <a:pos x="66" y="270"/>
                  </a:cxn>
                  <a:cxn ang="0">
                    <a:pos x="48" y="258"/>
                  </a:cxn>
                  <a:cxn ang="0">
                    <a:pos x="42" y="282"/>
                  </a:cxn>
                  <a:cxn ang="0">
                    <a:pos x="30" y="258"/>
                  </a:cxn>
                  <a:cxn ang="0">
                    <a:pos x="24" y="264"/>
                  </a:cxn>
                  <a:cxn ang="0">
                    <a:pos x="30" y="252"/>
                  </a:cxn>
                  <a:cxn ang="0">
                    <a:pos x="6" y="192"/>
                  </a:cxn>
                  <a:cxn ang="0">
                    <a:pos x="18" y="138"/>
                  </a:cxn>
                  <a:cxn ang="0">
                    <a:pos x="0" y="90"/>
                  </a:cxn>
                  <a:cxn ang="0">
                    <a:pos x="24" y="60"/>
                  </a:cxn>
                  <a:cxn ang="0">
                    <a:pos x="42" y="0"/>
                  </a:cxn>
                  <a:cxn ang="0">
                    <a:pos x="228" y="54"/>
                  </a:cxn>
                  <a:cxn ang="0">
                    <a:pos x="180" y="240"/>
                  </a:cxn>
                  <a:cxn ang="0">
                    <a:pos x="390" y="552"/>
                  </a:cxn>
                  <a:cxn ang="0">
                    <a:pos x="408" y="606"/>
                  </a:cxn>
                  <a:cxn ang="0">
                    <a:pos x="384" y="618"/>
                  </a:cxn>
                  <a:cxn ang="0">
                    <a:pos x="378" y="642"/>
                  </a:cxn>
                  <a:cxn ang="0">
                    <a:pos x="366" y="660"/>
                  </a:cxn>
                  <a:cxn ang="0">
                    <a:pos x="372" y="690"/>
                  </a:cxn>
                  <a:cxn ang="0">
                    <a:pos x="360" y="696"/>
                  </a:cxn>
                  <a:cxn ang="0">
                    <a:pos x="354" y="696"/>
                  </a:cxn>
                  <a:cxn ang="0">
                    <a:pos x="354" y="702"/>
                  </a:cxn>
                </a:cxnLst>
                <a:rect l="0" t="0" r="r" b="b"/>
                <a:pathLst>
                  <a:path w="408" h="702">
                    <a:moveTo>
                      <a:pt x="354" y="696"/>
                    </a:moveTo>
                    <a:lnTo>
                      <a:pt x="228" y="678"/>
                    </a:lnTo>
                    <a:lnTo>
                      <a:pt x="222" y="630"/>
                    </a:lnTo>
                    <a:lnTo>
                      <a:pt x="198" y="588"/>
                    </a:lnTo>
                    <a:lnTo>
                      <a:pt x="180" y="588"/>
                    </a:lnTo>
                    <a:lnTo>
                      <a:pt x="180" y="570"/>
                    </a:lnTo>
                    <a:lnTo>
                      <a:pt x="150" y="558"/>
                    </a:lnTo>
                    <a:lnTo>
                      <a:pt x="132" y="528"/>
                    </a:lnTo>
                    <a:lnTo>
                      <a:pt x="90" y="516"/>
                    </a:lnTo>
                    <a:lnTo>
                      <a:pt x="78" y="510"/>
                    </a:lnTo>
                    <a:lnTo>
                      <a:pt x="90" y="468"/>
                    </a:lnTo>
                    <a:lnTo>
                      <a:pt x="78" y="462"/>
                    </a:lnTo>
                    <a:lnTo>
                      <a:pt x="84" y="450"/>
                    </a:lnTo>
                    <a:lnTo>
                      <a:pt x="48" y="384"/>
                    </a:lnTo>
                    <a:lnTo>
                      <a:pt x="48" y="366"/>
                    </a:lnTo>
                    <a:lnTo>
                      <a:pt x="60" y="348"/>
                    </a:lnTo>
                    <a:lnTo>
                      <a:pt x="36" y="318"/>
                    </a:lnTo>
                    <a:lnTo>
                      <a:pt x="42" y="282"/>
                    </a:lnTo>
                    <a:lnTo>
                      <a:pt x="60" y="312"/>
                    </a:lnTo>
                    <a:lnTo>
                      <a:pt x="48" y="276"/>
                    </a:lnTo>
                    <a:lnTo>
                      <a:pt x="66" y="270"/>
                    </a:lnTo>
                    <a:lnTo>
                      <a:pt x="48" y="258"/>
                    </a:lnTo>
                    <a:lnTo>
                      <a:pt x="42" y="282"/>
                    </a:lnTo>
                    <a:lnTo>
                      <a:pt x="30" y="258"/>
                    </a:lnTo>
                    <a:lnTo>
                      <a:pt x="24" y="264"/>
                    </a:lnTo>
                    <a:lnTo>
                      <a:pt x="30" y="252"/>
                    </a:lnTo>
                    <a:lnTo>
                      <a:pt x="6" y="192"/>
                    </a:lnTo>
                    <a:lnTo>
                      <a:pt x="18" y="138"/>
                    </a:lnTo>
                    <a:lnTo>
                      <a:pt x="0" y="90"/>
                    </a:lnTo>
                    <a:lnTo>
                      <a:pt x="24" y="60"/>
                    </a:lnTo>
                    <a:lnTo>
                      <a:pt x="42" y="0"/>
                    </a:lnTo>
                    <a:lnTo>
                      <a:pt x="228" y="54"/>
                    </a:lnTo>
                    <a:lnTo>
                      <a:pt x="180" y="240"/>
                    </a:lnTo>
                    <a:lnTo>
                      <a:pt x="390" y="552"/>
                    </a:lnTo>
                    <a:lnTo>
                      <a:pt x="408" y="606"/>
                    </a:lnTo>
                    <a:lnTo>
                      <a:pt x="384" y="618"/>
                    </a:lnTo>
                    <a:lnTo>
                      <a:pt x="378" y="642"/>
                    </a:lnTo>
                    <a:lnTo>
                      <a:pt x="366" y="660"/>
                    </a:lnTo>
                    <a:lnTo>
                      <a:pt x="372" y="690"/>
                    </a:lnTo>
                    <a:lnTo>
                      <a:pt x="360" y="696"/>
                    </a:lnTo>
                    <a:lnTo>
                      <a:pt x="354" y="696"/>
                    </a:lnTo>
                    <a:lnTo>
                      <a:pt x="354" y="702"/>
                    </a:lnTo>
                  </a:path>
                </a:pathLst>
              </a:custGeom>
              <a:noFill/>
              <a:ln w="9525">
                <a:solidFill>
                  <a:srgbClr val="000000"/>
                </a:solidFill>
                <a:prstDash val="solid"/>
                <a:round/>
                <a:headEnd/>
                <a:tailEnd/>
              </a:ln>
            </p:spPr>
            <p:txBody>
              <a:bodyPr/>
              <a:lstStyle/>
              <a:p>
                <a:endParaRPr lang="en-US"/>
              </a:p>
            </p:txBody>
          </p:sp>
          <p:sp>
            <p:nvSpPr>
              <p:cNvPr id="365211" name="Freeform 667"/>
              <p:cNvSpPr>
                <a:spLocks/>
              </p:cNvSpPr>
              <p:nvPr/>
            </p:nvSpPr>
            <p:spPr bwMode="auto">
              <a:xfrm>
                <a:off x="2247" y="1968"/>
                <a:ext cx="372" cy="288"/>
              </a:xfrm>
              <a:custGeom>
                <a:avLst/>
                <a:gdLst/>
                <a:ahLst/>
                <a:cxnLst>
                  <a:cxn ang="0">
                    <a:pos x="366" y="96"/>
                  </a:cxn>
                  <a:cxn ang="0">
                    <a:pos x="354" y="288"/>
                  </a:cxn>
                  <a:cxn ang="0">
                    <a:pos x="306" y="282"/>
                  </a:cxn>
                  <a:cxn ang="0">
                    <a:pos x="0" y="252"/>
                  </a:cxn>
                  <a:cxn ang="0">
                    <a:pos x="6" y="210"/>
                  </a:cxn>
                  <a:cxn ang="0">
                    <a:pos x="36" y="0"/>
                  </a:cxn>
                  <a:cxn ang="0">
                    <a:pos x="276" y="24"/>
                  </a:cxn>
                  <a:cxn ang="0">
                    <a:pos x="372" y="30"/>
                  </a:cxn>
                  <a:cxn ang="0">
                    <a:pos x="366" y="72"/>
                  </a:cxn>
                  <a:cxn ang="0">
                    <a:pos x="366" y="96"/>
                  </a:cxn>
                </a:cxnLst>
                <a:rect l="0" t="0" r="r" b="b"/>
                <a:pathLst>
                  <a:path w="372" h="288">
                    <a:moveTo>
                      <a:pt x="366" y="96"/>
                    </a:moveTo>
                    <a:lnTo>
                      <a:pt x="354" y="288"/>
                    </a:lnTo>
                    <a:lnTo>
                      <a:pt x="306" y="282"/>
                    </a:lnTo>
                    <a:lnTo>
                      <a:pt x="0" y="252"/>
                    </a:lnTo>
                    <a:lnTo>
                      <a:pt x="6" y="210"/>
                    </a:lnTo>
                    <a:lnTo>
                      <a:pt x="36" y="0"/>
                    </a:lnTo>
                    <a:lnTo>
                      <a:pt x="276" y="24"/>
                    </a:lnTo>
                    <a:lnTo>
                      <a:pt x="372" y="30"/>
                    </a:lnTo>
                    <a:lnTo>
                      <a:pt x="366" y="72"/>
                    </a:lnTo>
                    <a:lnTo>
                      <a:pt x="366" y="96"/>
                    </a:lnTo>
                    <a:close/>
                  </a:path>
                </a:pathLst>
              </a:custGeom>
              <a:solidFill>
                <a:srgbClr val="FF8C00"/>
              </a:solidFill>
              <a:ln w="9525">
                <a:solidFill>
                  <a:srgbClr val="FF8C00"/>
                </a:solidFill>
                <a:prstDash val="solid"/>
                <a:round/>
                <a:headEnd/>
                <a:tailEnd/>
              </a:ln>
            </p:spPr>
            <p:txBody>
              <a:bodyPr/>
              <a:lstStyle/>
              <a:p>
                <a:endParaRPr lang="en-US"/>
              </a:p>
            </p:txBody>
          </p:sp>
          <p:sp>
            <p:nvSpPr>
              <p:cNvPr id="365212" name="Freeform 668"/>
              <p:cNvSpPr>
                <a:spLocks/>
              </p:cNvSpPr>
              <p:nvPr/>
            </p:nvSpPr>
            <p:spPr bwMode="auto">
              <a:xfrm>
                <a:off x="2247" y="1968"/>
                <a:ext cx="372" cy="288"/>
              </a:xfrm>
              <a:custGeom>
                <a:avLst/>
                <a:gdLst/>
                <a:ahLst/>
                <a:cxnLst>
                  <a:cxn ang="0">
                    <a:pos x="366" y="96"/>
                  </a:cxn>
                  <a:cxn ang="0">
                    <a:pos x="354" y="288"/>
                  </a:cxn>
                  <a:cxn ang="0">
                    <a:pos x="306" y="282"/>
                  </a:cxn>
                  <a:cxn ang="0">
                    <a:pos x="0" y="252"/>
                  </a:cxn>
                  <a:cxn ang="0">
                    <a:pos x="6" y="210"/>
                  </a:cxn>
                  <a:cxn ang="0">
                    <a:pos x="36" y="0"/>
                  </a:cxn>
                  <a:cxn ang="0">
                    <a:pos x="276" y="24"/>
                  </a:cxn>
                  <a:cxn ang="0">
                    <a:pos x="372" y="30"/>
                  </a:cxn>
                  <a:cxn ang="0">
                    <a:pos x="366" y="72"/>
                  </a:cxn>
                  <a:cxn ang="0">
                    <a:pos x="366" y="96"/>
                  </a:cxn>
                  <a:cxn ang="0">
                    <a:pos x="366" y="102"/>
                  </a:cxn>
                </a:cxnLst>
                <a:rect l="0" t="0" r="r" b="b"/>
                <a:pathLst>
                  <a:path w="372" h="288">
                    <a:moveTo>
                      <a:pt x="366" y="96"/>
                    </a:moveTo>
                    <a:lnTo>
                      <a:pt x="354" y="288"/>
                    </a:lnTo>
                    <a:lnTo>
                      <a:pt x="306" y="282"/>
                    </a:lnTo>
                    <a:lnTo>
                      <a:pt x="0" y="252"/>
                    </a:lnTo>
                    <a:lnTo>
                      <a:pt x="6" y="210"/>
                    </a:lnTo>
                    <a:lnTo>
                      <a:pt x="36" y="0"/>
                    </a:lnTo>
                    <a:lnTo>
                      <a:pt x="276" y="24"/>
                    </a:lnTo>
                    <a:lnTo>
                      <a:pt x="372" y="30"/>
                    </a:lnTo>
                    <a:lnTo>
                      <a:pt x="366" y="72"/>
                    </a:lnTo>
                    <a:lnTo>
                      <a:pt x="366" y="96"/>
                    </a:lnTo>
                    <a:lnTo>
                      <a:pt x="366" y="102"/>
                    </a:lnTo>
                  </a:path>
                </a:pathLst>
              </a:custGeom>
              <a:noFill/>
              <a:ln w="9525">
                <a:solidFill>
                  <a:srgbClr val="000000"/>
                </a:solidFill>
                <a:prstDash val="solid"/>
                <a:round/>
                <a:headEnd/>
                <a:tailEnd/>
              </a:ln>
            </p:spPr>
            <p:txBody>
              <a:bodyPr/>
              <a:lstStyle/>
              <a:p>
                <a:endParaRPr lang="en-US"/>
              </a:p>
            </p:txBody>
          </p:sp>
          <p:sp>
            <p:nvSpPr>
              <p:cNvPr id="365213" name="Freeform 669"/>
              <p:cNvSpPr>
                <a:spLocks/>
              </p:cNvSpPr>
              <p:nvPr/>
            </p:nvSpPr>
            <p:spPr bwMode="auto">
              <a:xfrm>
                <a:off x="3963" y="1800"/>
                <a:ext cx="90" cy="84"/>
              </a:xfrm>
              <a:custGeom>
                <a:avLst/>
                <a:gdLst/>
                <a:ahLst/>
                <a:cxnLst>
                  <a:cxn ang="0">
                    <a:pos x="84" y="0"/>
                  </a:cxn>
                  <a:cxn ang="0">
                    <a:pos x="90" y="42"/>
                  </a:cxn>
                  <a:cxn ang="0">
                    <a:pos x="42" y="60"/>
                  </a:cxn>
                  <a:cxn ang="0">
                    <a:pos x="12" y="84"/>
                  </a:cxn>
                  <a:cxn ang="0">
                    <a:pos x="12" y="72"/>
                  </a:cxn>
                  <a:cxn ang="0">
                    <a:pos x="0" y="18"/>
                  </a:cxn>
                  <a:cxn ang="0">
                    <a:pos x="78" y="0"/>
                  </a:cxn>
                  <a:cxn ang="0">
                    <a:pos x="84" y="0"/>
                  </a:cxn>
                </a:cxnLst>
                <a:rect l="0" t="0" r="r" b="b"/>
                <a:pathLst>
                  <a:path w="90" h="84">
                    <a:moveTo>
                      <a:pt x="84" y="0"/>
                    </a:moveTo>
                    <a:lnTo>
                      <a:pt x="90" y="42"/>
                    </a:lnTo>
                    <a:lnTo>
                      <a:pt x="42" y="60"/>
                    </a:lnTo>
                    <a:lnTo>
                      <a:pt x="12" y="84"/>
                    </a:lnTo>
                    <a:lnTo>
                      <a:pt x="12" y="72"/>
                    </a:lnTo>
                    <a:lnTo>
                      <a:pt x="0" y="18"/>
                    </a:lnTo>
                    <a:lnTo>
                      <a:pt x="78" y="0"/>
                    </a:lnTo>
                    <a:lnTo>
                      <a:pt x="84" y="0"/>
                    </a:lnTo>
                    <a:close/>
                  </a:path>
                </a:pathLst>
              </a:custGeom>
              <a:solidFill>
                <a:srgbClr val="FF8C00"/>
              </a:solidFill>
              <a:ln w="9525">
                <a:solidFill>
                  <a:srgbClr val="FF8C00"/>
                </a:solidFill>
                <a:prstDash val="solid"/>
                <a:round/>
                <a:headEnd/>
                <a:tailEnd/>
              </a:ln>
            </p:spPr>
            <p:txBody>
              <a:bodyPr/>
              <a:lstStyle/>
              <a:p>
                <a:endParaRPr lang="en-US"/>
              </a:p>
            </p:txBody>
          </p:sp>
          <p:sp>
            <p:nvSpPr>
              <p:cNvPr id="365214" name="Freeform 670"/>
              <p:cNvSpPr>
                <a:spLocks/>
              </p:cNvSpPr>
              <p:nvPr/>
            </p:nvSpPr>
            <p:spPr bwMode="auto">
              <a:xfrm>
                <a:off x="3963" y="1800"/>
                <a:ext cx="90" cy="84"/>
              </a:xfrm>
              <a:custGeom>
                <a:avLst/>
                <a:gdLst/>
                <a:ahLst/>
                <a:cxnLst>
                  <a:cxn ang="0">
                    <a:pos x="84" y="0"/>
                  </a:cxn>
                  <a:cxn ang="0">
                    <a:pos x="90" y="42"/>
                  </a:cxn>
                  <a:cxn ang="0">
                    <a:pos x="42" y="60"/>
                  </a:cxn>
                  <a:cxn ang="0">
                    <a:pos x="12" y="84"/>
                  </a:cxn>
                  <a:cxn ang="0">
                    <a:pos x="12" y="72"/>
                  </a:cxn>
                  <a:cxn ang="0">
                    <a:pos x="0" y="18"/>
                  </a:cxn>
                  <a:cxn ang="0">
                    <a:pos x="78" y="0"/>
                  </a:cxn>
                  <a:cxn ang="0">
                    <a:pos x="84" y="0"/>
                  </a:cxn>
                  <a:cxn ang="0">
                    <a:pos x="84" y="6"/>
                  </a:cxn>
                </a:cxnLst>
                <a:rect l="0" t="0" r="r" b="b"/>
                <a:pathLst>
                  <a:path w="90" h="84">
                    <a:moveTo>
                      <a:pt x="84" y="0"/>
                    </a:moveTo>
                    <a:lnTo>
                      <a:pt x="90" y="42"/>
                    </a:lnTo>
                    <a:lnTo>
                      <a:pt x="42" y="60"/>
                    </a:lnTo>
                    <a:lnTo>
                      <a:pt x="12" y="84"/>
                    </a:lnTo>
                    <a:lnTo>
                      <a:pt x="12" y="72"/>
                    </a:lnTo>
                    <a:lnTo>
                      <a:pt x="0" y="18"/>
                    </a:lnTo>
                    <a:lnTo>
                      <a:pt x="78" y="0"/>
                    </a:lnTo>
                    <a:lnTo>
                      <a:pt x="84" y="0"/>
                    </a:lnTo>
                    <a:lnTo>
                      <a:pt x="84" y="6"/>
                    </a:lnTo>
                  </a:path>
                </a:pathLst>
              </a:custGeom>
              <a:noFill/>
              <a:ln w="9525">
                <a:solidFill>
                  <a:srgbClr val="000000"/>
                </a:solidFill>
                <a:prstDash val="solid"/>
                <a:round/>
                <a:headEnd/>
                <a:tailEnd/>
              </a:ln>
            </p:spPr>
            <p:txBody>
              <a:bodyPr/>
              <a:lstStyle/>
              <a:p>
                <a:endParaRPr lang="en-US"/>
              </a:p>
            </p:txBody>
          </p:sp>
          <p:sp>
            <p:nvSpPr>
              <p:cNvPr id="365215" name="Freeform 671"/>
              <p:cNvSpPr>
                <a:spLocks/>
              </p:cNvSpPr>
              <p:nvPr/>
            </p:nvSpPr>
            <p:spPr bwMode="auto">
              <a:xfrm>
                <a:off x="3891" y="1980"/>
                <a:ext cx="54" cy="84"/>
              </a:xfrm>
              <a:custGeom>
                <a:avLst/>
                <a:gdLst/>
                <a:ahLst/>
                <a:cxnLst>
                  <a:cxn ang="0">
                    <a:pos x="18" y="0"/>
                  </a:cxn>
                  <a:cxn ang="0">
                    <a:pos x="12" y="6"/>
                  </a:cxn>
                  <a:cxn ang="0">
                    <a:pos x="12" y="24"/>
                  </a:cxn>
                  <a:cxn ang="0">
                    <a:pos x="36" y="54"/>
                  </a:cxn>
                  <a:cxn ang="0">
                    <a:pos x="48" y="60"/>
                  </a:cxn>
                  <a:cxn ang="0">
                    <a:pos x="42" y="72"/>
                  </a:cxn>
                  <a:cxn ang="0">
                    <a:pos x="54" y="78"/>
                  </a:cxn>
                  <a:cxn ang="0">
                    <a:pos x="24" y="84"/>
                  </a:cxn>
                  <a:cxn ang="0">
                    <a:pos x="0" y="6"/>
                  </a:cxn>
                  <a:cxn ang="0">
                    <a:pos x="12" y="0"/>
                  </a:cxn>
                  <a:cxn ang="0">
                    <a:pos x="18" y="0"/>
                  </a:cxn>
                </a:cxnLst>
                <a:rect l="0" t="0" r="r" b="b"/>
                <a:pathLst>
                  <a:path w="54" h="84">
                    <a:moveTo>
                      <a:pt x="18" y="0"/>
                    </a:moveTo>
                    <a:lnTo>
                      <a:pt x="12" y="6"/>
                    </a:lnTo>
                    <a:lnTo>
                      <a:pt x="12" y="24"/>
                    </a:lnTo>
                    <a:lnTo>
                      <a:pt x="36" y="54"/>
                    </a:lnTo>
                    <a:lnTo>
                      <a:pt x="48" y="60"/>
                    </a:lnTo>
                    <a:lnTo>
                      <a:pt x="42" y="72"/>
                    </a:lnTo>
                    <a:lnTo>
                      <a:pt x="54" y="78"/>
                    </a:lnTo>
                    <a:lnTo>
                      <a:pt x="24" y="84"/>
                    </a:lnTo>
                    <a:lnTo>
                      <a:pt x="0" y="6"/>
                    </a:lnTo>
                    <a:lnTo>
                      <a:pt x="12" y="0"/>
                    </a:lnTo>
                    <a:lnTo>
                      <a:pt x="18" y="0"/>
                    </a:lnTo>
                    <a:close/>
                  </a:path>
                </a:pathLst>
              </a:custGeom>
              <a:solidFill>
                <a:srgbClr val="B22222"/>
              </a:solidFill>
              <a:ln w="9525">
                <a:solidFill>
                  <a:srgbClr val="B22222"/>
                </a:solidFill>
                <a:prstDash val="solid"/>
                <a:round/>
                <a:headEnd/>
                <a:tailEnd/>
              </a:ln>
            </p:spPr>
            <p:txBody>
              <a:bodyPr/>
              <a:lstStyle/>
              <a:p>
                <a:endParaRPr lang="en-US"/>
              </a:p>
            </p:txBody>
          </p:sp>
          <p:sp>
            <p:nvSpPr>
              <p:cNvPr id="365216" name="Freeform 672"/>
              <p:cNvSpPr>
                <a:spLocks/>
              </p:cNvSpPr>
              <p:nvPr/>
            </p:nvSpPr>
            <p:spPr bwMode="auto">
              <a:xfrm>
                <a:off x="3891" y="1980"/>
                <a:ext cx="54" cy="84"/>
              </a:xfrm>
              <a:custGeom>
                <a:avLst/>
                <a:gdLst/>
                <a:ahLst/>
                <a:cxnLst>
                  <a:cxn ang="0">
                    <a:pos x="18" y="0"/>
                  </a:cxn>
                  <a:cxn ang="0">
                    <a:pos x="12" y="6"/>
                  </a:cxn>
                  <a:cxn ang="0">
                    <a:pos x="12" y="24"/>
                  </a:cxn>
                  <a:cxn ang="0">
                    <a:pos x="36" y="54"/>
                  </a:cxn>
                  <a:cxn ang="0">
                    <a:pos x="48" y="60"/>
                  </a:cxn>
                  <a:cxn ang="0">
                    <a:pos x="42" y="72"/>
                  </a:cxn>
                  <a:cxn ang="0">
                    <a:pos x="54" y="78"/>
                  </a:cxn>
                  <a:cxn ang="0">
                    <a:pos x="24" y="84"/>
                  </a:cxn>
                  <a:cxn ang="0">
                    <a:pos x="0" y="6"/>
                  </a:cxn>
                  <a:cxn ang="0">
                    <a:pos x="12" y="0"/>
                  </a:cxn>
                  <a:cxn ang="0">
                    <a:pos x="18" y="0"/>
                  </a:cxn>
                  <a:cxn ang="0">
                    <a:pos x="18" y="6"/>
                  </a:cxn>
                </a:cxnLst>
                <a:rect l="0" t="0" r="r" b="b"/>
                <a:pathLst>
                  <a:path w="54" h="84">
                    <a:moveTo>
                      <a:pt x="18" y="0"/>
                    </a:moveTo>
                    <a:lnTo>
                      <a:pt x="12" y="6"/>
                    </a:lnTo>
                    <a:lnTo>
                      <a:pt x="12" y="24"/>
                    </a:lnTo>
                    <a:lnTo>
                      <a:pt x="36" y="54"/>
                    </a:lnTo>
                    <a:lnTo>
                      <a:pt x="48" y="60"/>
                    </a:lnTo>
                    <a:lnTo>
                      <a:pt x="42" y="72"/>
                    </a:lnTo>
                    <a:lnTo>
                      <a:pt x="54" y="78"/>
                    </a:lnTo>
                    <a:lnTo>
                      <a:pt x="24" y="84"/>
                    </a:lnTo>
                    <a:lnTo>
                      <a:pt x="0" y="6"/>
                    </a:lnTo>
                    <a:lnTo>
                      <a:pt x="12" y="0"/>
                    </a:lnTo>
                    <a:lnTo>
                      <a:pt x="18" y="0"/>
                    </a:lnTo>
                    <a:lnTo>
                      <a:pt x="18" y="6"/>
                    </a:lnTo>
                  </a:path>
                </a:pathLst>
              </a:custGeom>
              <a:noFill/>
              <a:ln w="9525">
                <a:solidFill>
                  <a:srgbClr val="000000"/>
                </a:solidFill>
                <a:prstDash val="solid"/>
                <a:round/>
                <a:headEnd/>
                <a:tailEnd/>
              </a:ln>
            </p:spPr>
            <p:txBody>
              <a:bodyPr/>
              <a:lstStyle/>
              <a:p>
                <a:endParaRPr lang="en-US"/>
              </a:p>
            </p:txBody>
          </p:sp>
          <p:sp>
            <p:nvSpPr>
              <p:cNvPr id="365217" name="Freeform 673"/>
              <p:cNvSpPr>
                <a:spLocks/>
              </p:cNvSpPr>
              <p:nvPr/>
            </p:nvSpPr>
            <p:spPr bwMode="auto">
              <a:xfrm>
                <a:off x="3837" y="2052"/>
                <a:ext cx="12" cy="6"/>
              </a:xfrm>
              <a:custGeom>
                <a:avLst/>
                <a:gdLst/>
                <a:ahLst/>
                <a:cxnLst>
                  <a:cxn ang="0">
                    <a:pos x="6" y="6"/>
                  </a:cxn>
                  <a:cxn ang="0">
                    <a:pos x="0" y="0"/>
                  </a:cxn>
                  <a:cxn ang="0">
                    <a:pos x="12" y="0"/>
                  </a:cxn>
                  <a:cxn ang="0">
                    <a:pos x="6" y="6"/>
                  </a:cxn>
                </a:cxnLst>
                <a:rect l="0" t="0" r="r" b="b"/>
                <a:pathLst>
                  <a:path w="12" h="6">
                    <a:moveTo>
                      <a:pt x="6" y="6"/>
                    </a:moveTo>
                    <a:lnTo>
                      <a:pt x="0" y="0"/>
                    </a:lnTo>
                    <a:lnTo>
                      <a:pt x="12" y="0"/>
                    </a:lnTo>
                    <a:lnTo>
                      <a:pt x="6" y="6"/>
                    </a:lnTo>
                    <a:close/>
                  </a:path>
                </a:pathLst>
              </a:custGeom>
              <a:solidFill>
                <a:srgbClr val="FF4500"/>
              </a:solidFill>
              <a:ln w="9525">
                <a:solidFill>
                  <a:srgbClr val="FF4500"/>
                </a:solidFill>
                <a:prstDash val="solid"/>
                <a:round/>
                <a:headEnd/>
                <a:tailEnd/>
              </a:ln>
            </p:spPr>
            <p:txBody>
              <a:bodyPr/>
              <a:lstStyle/>
              <a:p>
                <a:endParaRPr lang="en-US"/>
              </a:p>
            </p:txBody>
          </p:sp>
          <p:sp>
            <p:nvSpPr>
              <p:cNvPr id="365218" name="Freeform 674"/>
              <p:cNvSpPr>
                <a:spLocks/>
              </p:cNvSpPr>
              <p:nvPr/>
            </p:nvSpPr>
            <p:spPr bwMode="auto">
              <a:xfrm>
                <a:off x="3837" y="2052"/>
                <a:ext cx="12" cy="12"/>
              </a:xfrm>
              <a:custGeom>
                <a:avLst/>
                <a:gdLst/>
                <a:ahLst/>
                <a:cxnLst>
                  <a:cxn ang="0">
                    <a:pos x="6" y="6"/>
                  </a:cxn>
                  <a:cxn ang="0">
                    <a:pos x="0" y="0"/>
                  </a:cxn>
                  <a:cxn ang="0">
                    <a:pos x="12" y="0"/>
                  </a:cxn>
                  <a:cxn ang="0">
                    <a:pos x="6" y="6"/>
                  </a:cxn>
                  <a:cxn ang="0">
                    <a:pos x="6" y="12"/>
                  </a:cxn>
                </a:cxnLst>
                <a:rect l="0" t="0" r="r" b="b"/>
                <a:pathLst>
                  <a:path w="12" h="12">
                    <a:moveTo>
                      <a:pt x="6" y="6"/>
                    </a:moveTo>
                    <a:lnTo>
                      <a:pt x="0" y="0"/>
                    </a:lnTo>
                    <a:lnTo>
                      <a:pt x="12" y="0"/>
                    </a:lnTo>
                    <a:lnTo>
                      <a:pt x="6" y="6"/>
                    </a:lnTo>
                    <a:lnTo>
                      <a:pt x="6" y="12"/>
                    </a:lnTo>
                  </a:path>
                </a:pathLst>
              </a:custGeom>
              <a:noFill/>
              <a:ln w="9525">
                <a:solidFill>
                  <a:srgbClr val="000000"/>
                </a:solidFill>
                <a:prstDash val="solid"/>
                <a:round/>
                <a:headEnd/>
                <a:tailEnd/>
              </a:ln>
            </p:spPr>
            <p:txBody>
              <a:bodyPr/>
              <a:lstStyle/>
              <a:p>
                <a:endParaRPr lang="en-US"/>
              </a:p>
            </p:txBody>
          </p:sp>
          <p:sp>
            <p:nvSpPr>
              <p:cNvPr id="365219" name="Freeform 675"/>
              <p:cNvSpPr>
                <a:spLocks/>
              </p:cNvSpPr>
              <p:nvPr/>
            </p:nvSpPr>
            <p:spPr bwMode="auto">
              <a:xfrm>
                <a:off x="3369" y="2610"/>
                <a:ext cx="462" cy="348"/>
              </a:xfrm>
              <a:custGeom>
                <a:avLst/>
                <a:gdLst/>
                <a:ahLst/>
                <a:cxnLst>
                  <a:cxn ang="0">
                    <a:pos x="330" y="0"/>
                  </a:cxn>
                  <a:cxn ang="0">
                    <a:pos x="456" y="234"/>
                  </a:cxn>
                  <a:cxn ang="0">
                    <a:pos x="462" y="294"/>
                  </a:cxn>
                  <a:cxn ang="0">
                    <a:pos x="450" y="312"/>
                  </a:cxn>
                  <a:cxn ang="0">
                    <a:pos x="450" y="324"/>
                  </a:cxn>
                  <a:cxn ang="0">
                    <a:pos x="444" y="336"/>
                  </a:cxn>
                  <a:cxn ang="0">
                    <a:pos x="408" y="348"/>
                  </a:cxn>
                  <a:cxn ang="0">
                    <a:pos x="402" y="336"/>
                  </a:cxn>
                  <a:cxn ang="0">
                    <a:pos x="414" y="342"/>
                  </a:cxn>
                  <a:cxn ang="0">
                    <a:pos x="420" y="330"/>
                  </a:cxn>
                  <a:cxn ang="0">
                    <a:pos x="402" y="330"/>
                  </a:cxn>
                  <a:cxn ang="0">
                    <a:pos x="384" y="306"/>
                  </a:cxn>
                  <a:cxn ang="0">
                    <a:pos x="366" y="300"/>
                  </a:cxn>
                  <a:cxn ang="0">
                    <a:pos x="354" y="270"/>
                  </a:cxn>
                  <a:cxn ang="0">
                    <a:pos x="336" y="258"/>
                  </a:cxn>
                  <a:cxn ang="0">
                    <a:pos x="336" y="240"/>
                  </a:cxn>
                  <a:cxn ang="0">
                    <a:pos x="324" y="240"/>
                  </a:cxn>
                  <a:cxn ang="0">
                    <a:pos x="330" y="252"/>
                  </a:cxn>
                  <a:cxn ang="0">
                    <a:pos x="324" y="252"/>
                  </a:cxn>
                  <a:cxn ang="0">
                    <a:pos x="300" y="216"/>
                  </a:cxn>
                  <a:cxn ang="0">
                    <a:pos x="312" y="186"/>
                  </a:cxn>
                  <a:cxn ang="0">
                    <a:pos x="294" y="180"/>
                  </a:cxn>
                  <a:cxn ang="0">
                    <a:pos x="300" y="198"/>
                  </a:cxn>
                  <a:cxn ang="0">
                    <a:pos x="282" y="186"/>
                  </a:cxn>
                  <a:cxn ang="0">
                    <a:pos x="288" y="126"/>
                  </a:cxn>
                  <a:cxn ang="0">
                    <a:pos x="222" y="66"/>
                  </a:cxn>
                  <a:cxn ang="0">
                    <a:pos x="186" y="60"/>
                  </a:cxn>
                  <a:cxn ang="0">
                    <a:pos x="186" y="72"/>
                  </a:cxn>
                  <a:cxn ang="0">
                    <a:pos x="126" y="90"/>
                  </a:cxn>
                  <a:cxn ang="0">
                    <a:pos x="126" y="84"/>
                  </a:cxn>
                  <a:cxn ang="0">
                    <a:pos x="132" y="90"/>
                  </a:cxn>
                  <a:cxn ang="0">
                    <a:pos x="132" y="84"/>
                  </a:cxn>
                  <a:cxn ang="0">
                    <a:pos x="102" y="54"/>
                  </a:cxn>
                  <a:cxn ang="0">
                    <a:pos x="96" y="60"/>
                  </a:cxn>
                  <a:cxn ang="0">
                    <a:pos x="102" y="66"/>
                  </a:cxn>
                  <a:cxn ang="0">
                    <a:pos x="60" y="54"/>
                  </a:cxn>
                  <a:cxn ang="0">
                    <a:pos x="84" y="48"/>
                  </a:cxn>
                  <a:cxn ang="0">
                    <a:pos x="78" y="48"/>
                  </a:cxn>
                  <a:cxn ang="0">
                    <a:pos x="24" y="60"/>
                  </a:cxn>
                  <a:cxn ang="0">
                    <a:pos x="36" y="54"/>
                  </a:cxn>
                  <a:cxn ang="0">
                    <a:pos x="24" y="48"/>
                  </a:cxn>
                  <a:cxn ang="0">
                    <a:pos x="24" y="54"/>
                  </a:cxn>
                  <a:cxn ang="0">
                    <a:pos x="12" y="60"/>
                  </a:cxn>
                  <a:cxn ang="0">
                    <a:pos x="12" y="42"/>
                  </a:cxn>
                  <a:cxn ang="0">
                    <a:pos x="0" y="30"/>
                  </a:cxn>
                  <a:cxn ang="0">
                    <a:pos x="0" y="18"/>
                  </a:cxn>
                  <a:cxn ang="0">
                    <a:pos x="138" y="6"/>
                  </a:cxn>
                  <a:cxn ang="0">
                    <a:pos x="150" y="24"/>
                  </a:cxn>
                  <a:cxn ang="0">
                    <a:pos x="294" y="18"/>
                  </a:cxn>
                  <a:cxn ang="0">
                    <a:pos x="300" y="30"/>
                  </a:cxn>
                  <a:cxn ang="0">
                    <a:pos x="306" y="24"/>
                  </a:cxn>
                  <a:cxn ang="0">
                    <a:pos x="306" y="0"/>
                  </a:cxn>
                  <a:cxn ang="0">
                    <a:pos x="330" y="0"/>
                  </a:cxn>
                </a:cxnLst>
                <a:rect l="0" t="0" r="r" b="b"/>
                <a:pathLst>
                  <a:path w="462" h="348">
                    <a:moveTo>
                      <a:pt x="330" y="0"/>
                    </a:moveTo>
                    <a:lnTo>
                      <a:pt x="456" y="234"/>
                    </a:lnTo>
                    <a:lnTo>
                      <a:pt x="462" y="294"/>
                    </a:lnTo>
                    <a:lnTo>
                      <a:pt x="450" y="312"/>
                    </a:lnTo>
                    <a:lnTo>
                      <a:pt x="450" y="324"/>
                    </a:lnTo>
                    <a:lnTo>
                      <a:pt x="444" y="336"/>
                    </a:lnTo>
                    <a:lnTo>
                      <a:pt x="408" y="348"/>
                    </a:lnTo>
                    <a:lnTo>
                      <a:pt x="402" y="336"/>
                    </a:lnTo>
                    <a:lnTo>
                      <a:pt x="414" y="342"/>
                    </a:lnTo>
                    <a:lnTo>
                      <a:pt x="420" y="330"/>
                    </a:lnTo>
                    <a:lnTo>
                      <a:pt x="402" y="330"/>
                    </a:lnTo>
                    <a:lnTo>
                      <a:pt x="384" y="306"/>
                    </a:lnTo>
                    <a:lnTo>
                      <a:pt x="366" y="300"/>
                    </a:lnTo>
                    <a:lnTo>
                      <a:pt x="354" y="270"/>
                    </a:lnTo>
                    <a:lnTo>
                      <a:pt x="336" y="258"/>
                    </a:lnTo>
                    <a:lnTo>
                      <a:pt x="336" y="240"/>
                    </a:lnTo>
                    <a:lnTo>
                      <a:pt x="324" y="240"/>
                    </a:lnTo>
                    <a:lnTo>
                      <a:pt x="330" y="252"/>
                    </a:lnTo>
                    <a:lnTo>
                      <a:pt x="324" y="252"/>
                    </a:lnTo>
                    <a:lnTo>
                      <a:pt x="300" y="216"/>
                    </a:lnTo>
                    <a:lnTo>
                      <a:pt x="312" y="186"/>
                    </a:lnTo>
                    <a:lnTo>
                      <a:pt x="294" y="180"/>
                    </a:lnTo>
                    <a:lnTo>
                      <a:pt x="300" y="198"/>
                    </a:lnTo>
                    <a:lnTo>
                      <a:pt x="282" y="186"/>
                    </a:lnTo>
                    <a:lnTo>
                      <a:pt x="288" y="126"/>
                    </a:lnTo>
                    <a:lnTo>
                      <a:pt x="222" y="66"/>
                    </a:lnTo>
                    <a:lnTo>
                      <a:pt x="186" y="60"/>
                    </a:lnTo>
                    <a:lnTo>
                      <a:pt x="186" y="72"/>
                    </a:lnTo>
                    <a:lnTo>
                      <a:pt x="126" y="90"/>
                    </a:lnTo>
                    <a:lnTo>
                      <a:pt x="126" y="84"/>
                    </a:lnTo>
                    <a:lnTo>
                      <a:pt x="132" y="90"/>
                    </a:lnTo>
                    <a:lnTo>
                      <a:pt x="132" y="84"/>
                    </a:lnTo>
                    <a:lnTo>
                      <a:pt x="102" y="54"/>
                    </a:lnTo>
                    <a:lnTo>
                      <a:pt x="96" y="60"/>
                    </a:lnTo>
                    <a:lnTo>
                      <a:pt x="102" y="66"/>
                    </a:lnTo>
                    <a:lnTo>
                      <a:pt x="60" y="54"/>
                    </a:lnTo>
                    <a:lnTo>
                      <a:pt x="84" y="48"/>
                    </a:lnTo>
                    <a:lnTo>
                      <a:pt x="78" y="48"/>
                    </a:lnTo>
                    <a:lnTo>
                      <a:pt x="24" y="60"/>
                    </a:lnTo>
                    <a:lnTo>
                      <a:pt x="36" y="54"/>
                    </a:lnTo>
                    <a:lnTo>
                      <a:pt x="24" y="48"/>
                    </a:lnTo>
                    <a:lnTo>
                      <a:pt x="24" y="54"/>
                    </a:lnTo>
                    <a:lnTo>
                      <a:pt x="12" y="60"/>
                    </a:lnTo>
                    <a:lnTo>
                      <a:pt x="12" y="42"/>
                    </a:lnTo>
                    <a:lnTo>
                      <a:pt x="0" y="30"/>
                    </a:lnTo>
                    <a:lnTo>
                      <a:pt x="0" y="18"/>
                    </a:lnTo>
                    <a:lnTo>
                      <a:pt x="138" y="6"/>
                    </a:lnTo>
                    <a:lnTo>
                      <a:pt x="150" y="24"/>
                    </a:lnTo>
                    <a:lnTo>
                      <a:pt x="294" y="18"/>
                    </a:lnTo>
                    <a:lnTo>
                      <a:pt x="300" y="30"/>
                    </a:lnTo>
                    <a:lnTo>
                      <a:pt x="306" y="24"/>
                    </a:lnTo>
                    <a:lnTo>
                      <a:pt x="306" y="0"/>
                    </a:lnTo>
                    <a:lnTo>
                      <a:pt x="330" y="0"/>
                    </a:lnTo>
                    <a:close/>
                  </a:path>
                </a:pathLst>
              </a:custGeom>
              <a:solidFill>
                <a:srgbClr val="FF4500"/>
              </a:solidFill>
              <a:ln w="9525">
                <a:solidFill>
                  <a:srgbClr val="FF4500"/>
                </a:solidFill>
                <a:prstDash val="solid"/>
                <a:round/>
                <a:headEnd/>
                <a:tailEnd/>
              </a:ln>
            </p:spPr>
            <p:txBody>
              <a:bodyPr/>
              <a:lstStyle/>
              <a:p>
                <a:endParaRPr lang="en-US"/>
              </a:p>
            </p:txBody>
          </p:sp>
          <p:sp>
            <p:nvSpPr>
              <p:cNvPr id="365220" name="Freeform 676"/>
              <p:cNvSpPr>
                <a:spLocks/>
              </p:cNvSpPr>
              <p:nvPr/>
            </p:nvSpPr>
            <p:spPr bwMode="auto">
              <a:xfrm>
                <a:off x="3369" y="2610"/>
                <a:ext cx="462" cy="348"/>
              </a:xfrm>
              <a:custGeom>
                <a:avLst/>
                <a:gdLst/>
                <a:ahLst/>
                <a:cxnLst>
                  <a:cxn ang="0">
                    <a:pos x="330" y="0"/>
                  </a:cxn>
                  <a:cxn ang="0">
                    <a:pos x="456" y="234"/>
                  </a:cxn>
                  <a:cxn ang="0">
                    <a:pos x="462" y="294"/>
                  </a:cxn>
                  <a:cxn ang="0">
                    <a:pos x="450" y="312"/>
                  </a:cxn>
                  <a:cxn ang="0">
                    <a:pos x="450" y="324"/>
                  </a:cxn>
                  <a:cxn ang="0">
                    <a:pos x="444" y="336"/>
                  </a:cxn>
                  <a:cxn ang="0">
                    <a:pos x="408" y="348"/>
                  </a:cxn>
                  <a:cxn ang="0">
                    <a:pos x="402" y="336"/>
                  </a:cxn>
                  <a:cxn ang="0">
                    <a:pos x="414" y="342"/>
                  </a:cxn>
                  <a:cxn ang="0">
                    <a:pos x="420" y="330"/>
                  </a:cxn>
                  <a:cxn ang="0">
                    <a:pos x="402" y="330"/>
                  </a:cxn>
                  <a:cxn ang="0">
                    <a:pos x="384" y="306"/>
                  </a:cxn>
                  <a:cxn ang="0">
                    <a:pos x="366" y="300"/>
                  </a:cxn>
                  <a:cxn ang="0">
                    <a:pos x="354" y="270"/>
                  </a:cxn>
                  <a:cxn ang="0">
                    <a:pos x="336" y="258"/>
                  </a:cxn>
                  <a:cxn ang="0">
                    <a:pos x="336" y="240"/>
                  </a:cxn>
                  <a:cxn ang="0">
                    <a:pos x="324" y="240"/>
                  </a:cxn>
                  <a:cxn ang="0">
                    <a:pos x="330" y="252"/>
                  </a:cxn>
                  <a:cxn ang="0">
                    <a:pos x="324" y="252"/>
                  </a:cxn>
                  <a:cxn ang="0">
                    <a:pos x="300" y="216"/>
                  </a:cxn>
                  <a:cxn ang="0">
                    <a:pos x="312" y="186"/>
                  </a:cxn>
                  <a:cxn ang="0">
                    <a:pos x="294" y="180"/>
                  </a:cxn>
                  <a:cxn ang="0">
                    <a:pos x="300" y="198"/>
                  </a:cxn>
                  <a:cxn ang="0">
                    <a:pos x="282" y="186"/>
                  </a:cxn>
                  <a:cxn ang="0">
                    <a:pos x="288" y="126"/>
                  </a:cxn>
                  <a:cxn ang="0">
                    <a:pos x="222" y="66"/>
                  </a:cxn>
                  <a:cxn ang="0">
                    <a:pos x="186" y="60"/>
                  </a:cxn>
                  <a:cxn ang="0">
                    <a:pos x="186" y="72"/>
                  </a:cxn>
                  <a:cxn ang="0">
                    <a:pos x="126" y="90"/>
                  </a:cxn>
                  <a:cxn ang="0">
                    <a:pos x="126" y="84"/>
                  </a:cxn>
                  <a:cxn ang="0">
                    <a:pos x="132" y="90"/>
                  </a:cxn>
                  <a:cxn ang="0">
                    <a:pos x="132" y="84"/>
                  </a:cxn>
                  <a:cxn ang="0">
                    <a:pos x="102" y="54"/>
                  </a:cxn>
                  <a:cxn ang="0">
                    <a:pos x="96" y="60"/>
                  </a:cxn>
                  <a:cxn ang="0">
                    <a:pos x="102" y="66"/>
                  </a:cxn>
                  <a:cxn ang="0">
                    <a:pos x="60" y="54"/>
                  </a:cxn>
                  <a:cxn ang="0">
                    <a:pos x="84" y="48"/>
                  </a:cxn>
                  <a:cxn ang="0">
                    <a:pos x="78" y="48"/>
                  </a:cxn>
                  <a:cxn ang="0">
                    <a:pos x="24" y="60"/>
                  </a:cxn>
                  <a:cxn ang="0">
                    <a:pos x="36" y="54"/>
                  </a:cxn>
                  <a:cxn ang="0">
                    <a:pos x="24" y="48"/>
                  </a:cxn>
                  <a:cxn ang="0">
                    <a:pos x="24" y="54"/>
                  </a:cxn>
                  <a:cxn ang="0">
                    <a:pos x="12" y="60"/>
                  </a:cxn>
                  <a:cxn ang="0">
                    <a:pos x="12" y="42"/>
                  </a:cxn>
                  <a:cxn ang="0">
                    <a:pos x="0" y="30"/>
                  </a:cxn>
                  <a:cxn ang="0">
                    <a:pos x="0" y="18"/>
                  </a:cxn>
                  <a:cxn ang="0">
                    <a:pos x="138" y="6"/>
                  </a:cxn>
                  <a:cxn ang="0">
                    <a:pos x="150" y="24"/>
                  </a:cxn>
                  <a:cxn ang="0">
                    <a:pos x="294" y="18"/>
                  </a:cxn>
                  <a:cxn ang="0">
                    <a:pos x="300" y="30"/>
                  </a:cxn>
                  <a:cxn ang="0">
                    <a:pos x="306" y="24"/>
                  </a:cxn>
                  <a:cxn ang="0">
                    <a:pos x="306" y="0"/>
                  </a:cxn>
                  <a:cxn ang="0">
                    <a:pos x="330" y="0"/>
                  </a:cxn>
                  <a:cxn ang="0">
                    <a:pos x="330" y="6"/>
                  </a:cxn>
                </a:cxnLst>
                <a:rect l="0" t="0" r="r" b="b"/>
                <a:pathLst>
                  <a:path w="462" h="348">
                    <a:moveTo>
                      <a:pt x="330" y="0"/>
                    </a:moveTo>
                    <a:lnTo>
                      <a:pt x="456" y="234"/>
                    </a:lnTo>
                    <a:lnTo>
                      <a:pt x="462" y="294"/>
                    </a:lnTo>
                    <a:lnTo>
                      <a:pt x="450" y="312"/>
                    </a:lnTo>
                    <a:lnTo>
                      <a:pt x="450" y="324"/>
                    </a:lnTo>
                    <a:lnTo>
                      <a:pt x="444" y="336"/>
                    </a:lnTo>
                    <a:lnTo>
                      <a:pt x="408" y="348"/>
                    </a:lnTo>
                    <a:lnTo>
                      <a:pt x="402" y="336"/>
                    </a:lnTo>
                    <a:lnTo>
                      <a:pt x="414" y="342"/>
                    </a:lnTo>
                    <a:lnTo>
                      <a:pt x="420" y="330"/>
                    </a:lnTo>
                    <a:lnTo>
                      <a:pt x="402" y="330"/>
                    </a:lnTo>
                    <a:lnTo>
                      <a:pt x="384" y="306"/>
                    </a:lnTo>
                    <a:lnTo>
                      <a:pt x="366" y="300"/>
                    </a:lnTo>
                    <a:lnTo>
                      <a:pt x="354" y="270"/>
                    </a:lnTo>
                    <a:lnTo>
                      <a:pt x="336" y="258"/>
                    </a:lnTo>
                    <a:lnTo>
                      <a:pt x="336" y="240"/>
                    </a:lnTo>
                    <a:lnTo>
                      <a:pt x="324" y="240"/>
                    </a:lnTo>
                    <a:lnTo>
                      <a:pt x="330" y="252"/>
                    </a:lnTo>
                    <a:lnTo>
                      <a:pt x="324" y="252"/>
                    </a:lnTo>
                    <a:lnTo>
                      <a:pt x="300" y="216"/>
                    </a:lnTo>
                    <a:lnTo>
                      <a:pt x="312" y="186"/>
                    </a:lnTo>
                    <a:lnTo>
                      <a:pt x="294" y="180"/>
                    </a:lnTo>
                    <a:lnTo>
                      <a:pt x="300" y="198"/>
                    </a:lnTo>
                    <a:lnTo>
                      <a:pt x="282" y="186"/>
                    </a:lnTo>
                    <a:lnTo>
                      <a:pt x="288" y="126"/>
                    </a:lnTo>
                    <a:lnTo>
                      <a:pt x="222" y="66"/>
                    </a:lnTo>
                    <a:lnTo>
                      <a:pt x="186" y="60"/>
                    </a:lnTo>
                    <a:lnTo>
                      <a:pt x="186" y="72"/>
                    </a:lnTo>
                    <a:lnTo>
                      <a:pt x="126" y="90"/>
                    </a:lnTo>
                    <a:lnTo>
                      <a:pt x="126" y="84"/>
                    </a:lnTo>
                    <a:lnTo>
                      <a:pt x="132" y="90"/>
                    </a:lnTo>
                    <a:lnTo>
                      <a:pt x="132" y="84"/>
                    </a:lnTo>
                    <a:lnTo>
                      <a:pt x="102" y="54"/>
                    </a:lnTo>
                    <a:lnTo>
                      <a:pt x="96" y="60"/>
                    </a:lnTo>
                    <a:lnTo>
                      <a:pt x="102" y="66"/>
                    </a:lnTo>
                    <a:lnTo>
                      <a:pt x="60" y="54"/>
                    </a:lnTo>
                    <a:lnTo>
                      <a:pt x="84" y="48"/>
                    </a:lnTo>
                    <a:lnTo>
                      <a:pt x="78" y="48"/>
                    </a:lnTo>
                    <a:lnTo>
                      <a:pt x="24" y="60"/>
                    </a:lnTo>
                    <a:lnTo>
                      <a:pt x="36" y="54"/>
                    </a:lnTo>
                    <a:lnTo>
                      <a:pt x="24" y="48"/>
                    </a:lnTo>
                    <a:lnTo>
                      <a:pt x="24" y="54"/>
                    </a:lnTo>
                    <a:lnTo>
                      <a:pt x="12" y="60"/>
                    </a:lnTo>
                    <a:lnTo>
                      <a:pt x="12" y="42"/>
                    </a:lnTo>
                    <a:lnTo>
                      <a:pt x="0" y="30"/>
                    </a:lnTo>
                    <a:lnTo>
                      <a:pt x="0" y="18"/>
                    </a:lnTo>
                    <a:lnTo>
                      <a:pt x="138" y="6"/>
                    </a:lnTo>
                    <a:lnTo>
                      <a:pt x="150" y="24"/>
                    </a:lnTo>
                    <a:lnTo>
                      <a:pt x="294" y="18"/>
                    </a:lnTo>
                    <a:lnTo>
                      <a:pt x="300" y="30"/>
                    </a:lnTo>
                    <a:lnTo>
                      <a:pt x="306" y="24"/>
                    </a:lnTo>
                    <a:lnTo>
                      <a:pt x="306" y="0"/>
                    </a:lnTo>
                    <a:lnTo>
                      <a:pt x="330" y="0"/>
                    </a:lnTo>
                    <a:lnTo>
                      <a:pt x="330" y="6"/>
                    </a:lnTo>
                  </a:path>
                </a:pathLst>
              </a:custGeom>
              <a:noFill/>
              <a:ln w="9525">
                <a:solidFill>
                  <a:srgbClr val="000000"/>
                </a:solidFill>
                <a:prstDash val="solid"/>
                <a:round/>
                <a:headEnd/>
                <a:tailEnd/>
              </a:ln>
            </p:spPr>
            <p:txBody>
              <a:bodyPr/>
              <a:lstStyle/>
              <a:p>
                <a:endParaRPr lang="en-US"/>
              </a:p>
            </p:txBody>
          </p:sp>
          <p:sp>
            <p:nvSpPr>
              <p:cNvPr id="365221" name="Freeform 677"/>
              <p:cNvSpPr>
                <a:spLocks/>
              </p:cNvSpPr>
              <p:nvPr/>
            </p:nvSpPr>
            <p:spPr bwMode="auto">
              <a:xfrm>
                <a:off x="3447" y="2352"/>
                <a:ext cx="276" cy="288"/>
              </a:xfrm>
              <a:custGeom>
                <a:avLst/>
                <a:gdLst/>
                <a:ahLst/>
                <a:cxnLst>
                  <a:cxn ang="0">
                    <a:pos x="66" y="6"/>
                  </a:cxn>
                  <a:cxn ang="0">
                    <a:pos x="132" y="0"/>
                  </a:cxn>
                  <a:cxn ang="0">
                    <a:pos x="120" y="18"/>
                  </a:cxn>
                  <a:cxn ang="0">
                    <a:pos x="150" y="30"/>
                  </a:cxn>
                  <a:cxn ang="0">
                    <a:pos x="168" y="60"/>
                  </a:cxn>
                  <a:cxn ang="0">
                    <a:pos x="234" y="114"/>
                  </a:cxn>
                  <a:cxn ang="0">
                    <a:pos x="258" y="162"/>
                  </a:cxn>
                  <a:cxn ang="0">
                    <a:pos x="276" y="168"/>
                  </a:cxn>
                  <a:cxn ang="0">
                    <a:pos x="264" y="192"/>
                  </a:cxn>
                  <a:cxn ang="0">
                    <a:pos x="264" y="198"/>
                  </a:cxn>
                  <a:cxn ang="0">
                    <a:pos x="252" y="216"/>
                  </a:cxn>
                  <a:cxn ang="0">
                    <a:pos x="252" y="228"/>
                  </a:cxn>
                  <a:cxn ang="0">
                    <a:pos x="246" y="228"/>
                  </a:cxn>
                  <a:cxn ang="0">
                    <a:pos x="258" y="234"/>
                  </a:cxn>
                  <a:cxn ang="0">
                    <a:pos x="252" y="258"/>
                  </a:cxn>
                  <a:cxn ang="0">
                    <a:pos x="228" y="258"/>
                  </a:cxn>
                  <a:cxn ang="0">
                    <a:pos x="228" y="282"/>
                  </a:cxn>
                  <a:cxn ang="0">
                    <a:pos x="222" y="288"/>
                  </a:cxn>
                  <a:cxn ang="0">
                    <a:pos x="216" y="276"/>
                  </a:cxn>
                  <a:cxn ang="0">
                    <a:pos x="72" y="282"/>
                  </a:cxn>
                  <a:cxn ang="0">
                    <a:pos x="60" y="264"/>
                  </a:cxn>
                  <a:cxn ang="0">
                    <a:pos x="48" y="210"/>
                  </a:cxn>
                  <a:cxn ang="0">
                    <a:pos x="60" y="186"/>
                  </a:cxn>
                  <a:cxn ang="0">
                    <a:pos x="36" y="150"/>
                  </a:cxn>
                  <a:cxn ang="0">
                    <a:pos x="0" y="18"/>
                  </a:cxn>
                  <a:cxn ang="0">
                    <a:pos x="66" y="6"/>
                  </a:cxn>
                </a:cxnLst>
                <a:rect l="0" t="0" r="r" b="b"/>
                <a:pathLst>
                  <a:path w="276" h="288">
                    <a:moveTo>
                      <a:pt x="66" y="6"/>
                    </a:moveTo>
                    <a:lnTo>
                      <a:pt x="132" y="0"/>
                    </a:lnTo>
                    <a:lnTo>
                      <a:pt x="120" y="18"/>
                    </a:lnTo>
                    <a:lnTo>
                      <a:pt x="150" y="30"/>
                    </a:lnTo>
                    <a:lnTo>
                      <a:pt x="168" y="60"/>
                    </a:lnTo>
                    <a:lnTo>
                      <a:pt x="234" y="114"/>
                    </a:lnTo>
                    <a:lnTo>
                      <a:pt x="258" y="162"/>
                    </a:lnTo>
                    <a:lnTo>
                      <a:pt x="276" y="168"/>
                    </a:lnTo>
                    <a:lnTo>
                      <a:pt x="264" y="192"/>
                    </a:lnTo>
                    <a:lnTo>
                      <a:pt x="264" y="198"/>
                    </a:lnTo>
                    <a:lnTo>
                      <a:pt x="252" y="216"/>
                    </a:lnTo>
                    <a:lnTo>
                      <a:pt x="252" y="228"/>
                    </a:lnTo>
                    <a:lnTo>
                      <a:pt x="246" y="228"/>
                    </a:lnTo>
                    <a:lnTo>
                      <a:pt x="258" y="234"/>
                    </a:lnTo>
                    <a:lnTo>
                      <a:pt x="252" y="258"/>
                    </a:lnTo>
                    <a:lnTo>
                      <a:pt x="228" y="258"/>
                    </a:lnTo>
                    <a:lnTo>
                      <a:pt x="228" y="282"/>
                    </a:lnTo>
                    <a:lnTo>
                      <a:pt x="222" y="288"/>
                    </a:lnTo>
                    <a:lnTo>
                      <a:pt x="216" y="276"/>
                    </a:lnTo>
                    <a:lnTo>
                      <a:pt x="72" y="282"/>
                    </a:lnTo>
                    <a:lnTo>
                      <a:pt x="60" y="264"/>
                    </a:lnTo>
                    <a:lnTo>
                      <a:pt x="48" y="210"/>
                    </a:lnTo>
                    <a:lnTo>
                      <a:pt x="60" y="186"/>
                    </a:lnTo>
                    <a:lnTo>
                      <a:pt x="36" y="150"/>
                    </a:lnTo>
                    <a:lnTo>
                      <a:pt x="0" y="18"/>
                    </a:lnTo>
                    <a:lnTo>
                      <a:pt x="66" y="6"/>
                    </a:lnTo>
                    <a:close/>
                  </a:path>
                </a:pathLst>
              </a:custGeom>
              <a:solidFill>
                <a:srgbClr val="B22222"/>
              </a:solidFill>
              <a:ln w="9525">
                <a:solidFill>
                  <a:srgbClr val="B22222"/>
                </a:solidFill>
                <a:prstDash val="solid"/>
                <a:round/>
                <a:headEnd/>
                <a:tailEnd/>
              </a:ln>
            </p:spPr>
            <p:txBody>
              <a:bodyPr/>
              <a:lstStyle/>
              <a:p>
                <a:endParaRPr lang="en-US"/>
              </a:p>
            </p:txBody>
          </p:sp>
          <p:sp>
            <p:nvSpPr>
              <p:cNvPr id="365222" name="Freeform 678"/>
              <p:cNvSpPr>
                <a:spLocks/>
              </p:cNvSpPr>
              <p:nvPr/>
            </p:nvSpPr>
            <p:spPr bwMode="auto">
              <a:xfrm>
                <a:off x="3447" y="2352"/>
                <a:ext cx="276" cy="288"/>
              </a:xfrm>
              <a:custGeom>
                <a:avLst/>
                <a:gdLst/>
                <a:ahLst/>
                <a:cxnLst>
                  <a:cxn ang="0">
                    <a:pos x="66" y="6"/>
                  </a:cxn>
                  <a:cxn ang="0">
                    <a:pos x="132" y="0"/>
                  </a:cxn>
                  <a:cxn ang="0">
                    <a:pos x="120" y="18"/>
                  </a:cxn>
                  <a:cxn ang="0">
                    <a:pos x="150" y="30"/>
                  </a:cxn>
                  <a:cxn ang="0">
                    <a:pos x="168" y="60"/>
                  </a:cxn>
                  <a:cxn ang="0">
                    <a:pos x="234" y="114"/>
                  </a:cxn>
                  <a:cxn ang="0">
                    <a:pos x="258" y="162"/>
                  </a:cxn>
                  <a:cxn ang="0">
                    <a:pos x="276" y="168"/>
                  </a:cxn>
                  <a:cxn ang="0">
                    <a:pos x="264" y="192"/>
                  </a:cxn>
                  <a:cxn ang="0">
                    <a:pos x="264" y="198"/>
                  </a:cxn>
                  <a:cxn ang="0">
                    <a:pos x="252" y="216"/>
                  </a:cxn>
                  <a:cxn ang="0">
                    <a:pos x="252" y="228"/>
                  </a:cxn>
                  <a:cxn ang="0">
                    <a:pos x="246" y="228"/>
                  </a:cxn>
                  <a:cxn ang="0">
                    <a:pos x="258" y="234"/>
                  </a:cxn>
                  <a:cxn ang="0">
                    <a:pos x="252" y="258"/>
                  </a:cxn>
                  <a:cxn ang="0">
                    <a:pos x="228" y="258"/>
                  </a:cxn>
                  <a:cxn ang="0">
                    <a:pos x="228" y="282"/>
                  </a:cxn>
                  <a:cxn ang="0">
                    <a:pos x="222" y="288"/>
                  </a:cxn>
                  <a:cxn ang="0">
                    <a:pos x="216" y="276"/>
                  </a:cxn>
                  <a:cxn ang="0">
                    <a:pos x="72" y="282"/>
                  </a:cxn>
                  <a:cxn ang="0">
                    <a:pos x="60" y="264"/>
                  </a:cxn>
                  <a:cxn ang="0">
                    <a:pos x="48" y="210"/>
                  </a:cxn>
                  <a:cxn ang="0">
                    <a:pos x="60" y="186"/>
                  </a:cxn>
                  <a:cxn ang="0">
                    <a:pos x="36" y="150"/>
                  </a:cxn>
                  <a:cxn ang="0">
                    <a:pos x="0" y="18"/>
                  </a:cxn>
                  <a:cxn ang="0">
                    <a:pos x="66" y="6"/>
                  </a:cxn>
                  <a:cxn ang="0">
                    <a:pos x="66" y="12"/>
                  </a:cxn>
                </a:cxnLst>
                <a:rect l="0" t="0" r="r" b="b"/>
                <a:pathLst>
                  <a:path w="276" h="288">
                    <a:moveTo>
                      <a:pt x="66" y="6"/>
                    </a:moveTo>
                    <a:lnTo>
                      <a:pt x="132" y="0"/>
                    </a:lnTo>
                    <a:lnTo>
                      <a:pt x="120" y="18"/>
                    </a:lnTo>
                    <a:lnTo>
                      <a:pt x="150" y="30"/>
                    </a:lnTo>
                    <a:lnTo>
                      <a:pt x="168" y="60"/>
                    </a:lnTo>
                    <a:lnTo>
                      <a:pt x="234" y="114"/>
                    </a:lnTo>
                    <a:lnTo>
                      <a:pt x="258" y="162"/>
                    </a:lnTo>
                    <a:lnTo>
                      <a:pt x="276" y="168"/>
                    </a:lnTo>
                    <a:lnTo>
                      <a:pt x="264" y="192"/>
                    </a:lnTo>
                    <a:lnTo>
                      <a:pt x="264" y="198"/>
                    </a:lnTo>
                    <a:lnTo>
                      <a:pt x="252" y="216"/>
                    </a:lnTo>
                    <a:lnTo>
                      <a:pt x="252" y="228"/>
                    </a:lnTo>
                    <a:lnTo>
                      <a:pt x="246" y="228"/>
                    </a:lnTo>
                    <a:lnTo>
                      <a:pt x="258" y="234"/>
                    </a:lnTo>
                    <a:lnTo>
                      <a:pt x="252" y="258"/>
                    </a:lnTo>
                    <a:lnTo>
                      <a:pt x="228" y="258"/>
                    </a:lnTo>
                    <a:lnTo>
                      <a:pt x="228" y="282"/>
                    </a:lnTo>
                    <a:lnTo>
                      <a:pt x="222" y="288"/>
                    </a:lnTo>
                    <a:lnTo>
                      <a:pt x="216" y="276"/>
                    </a:lnTo>
                    <a:lnTo>
                      <a:pt x="72" y="282"/>
                    </a:lnTo>
                    <a:lnTo>
                      <a:pt x="60" y="264"/>
                    </a:lnTo>
                    <a:lnTo>
                      <a:pt x="48" y="210"/>
                    </a:lnTo>
                    <a:lnTo>
                      <a:pt x="60" y="186"/>
                    </a:lnTo>
                    <a:lnTo>
                      <a:pt x="36" y="150"/>
                    </a:lnTo>
                    <a:lnTo>
                      <a:pt x="0" y="18"/>
                    </a:lnTo>
                    <a:lnTo>
                      <a:pt x="66" y="6"/>
                    </a:lnTo>
                    <a:lnTo>
                      <a:pt x="66" y="12"/>
                    </a:lnTo>
                  </a:path>
                </a:pathLst>
              </a:custGeom>
              <a:noFill/>
              <a:ln w="9525">
                <a:solidFill>
                  <a:srgbClr val="000000"/>
                </a:solidFill>
                <a:prstDash val="solid"/>
                <a:round/>
                <a:headEnd/>
                <a:tailEnd/>
              </a:ln>
            </p:spPr>
            <p:txBody>
              <a:bodyPr/>
              <a:lstStyle/>
              <a:p>
                <a:endParaRPr lang="en-US"/>
              </a:p>
            </p:txBody>
          </p:sp>
          <p:sp>
            <p:nvSpPr>
              <p:cNvPr id="365223" name="Freeform 679"/>
              <p:cNvSpPr>
                <a:spLocks/>
              </p:cNvSpPr>
              <p:nvPr/>
            </p:nvSpPr>
            <p:spPr bwMode="auto">
              <a:xfrm>
                <a:off x="2085" y="2742"/>
                <a:ext cx="24" cy="24"/>
              </a:xfrm>
              <a:custGeom>
                <a:avLst/>
                <a:gdLst/>
                <a:ahLst/>
                <a:cxnLst>
                  <a:cxn ang="0">
                    <a:pos x="6" y="0"/>
                  </a:cxn>
                  <a:cxn ang="0">
                    <a:pos x="18" y="0"/>
                  </a:cxn>
                  <a:cxn ang="0">
                    <a:pos x="24" y="6"/>
                  </a:cxn>
                  <a:cxn ang="0">
                    <a:pos x="18" y="12"/>
                  </a:cxn>
                  <a:cxn ang="0">
                    <a:pos x="18" y="18"/>
                  </a:cxn>
                  <a:cxn ang="0">
                    <a:pos x="12" y="24"/>
                  </a:cxn>
                  <a:cxn ang="0">
                    <a:pos x="6" y="24"/>
                  </a:cxn>
                  <a:cxn ang="0">
                    <a:pos x="6" y="18"/>
                  </a:cxn>
                  <a:cxn ang="0">
                    <a:pos x="0" y="18"/>
                  </a:cxn>
                  <a:cxn ang="0">
                    <a:pos x="0" y="6"/>
                  </a:cxn>
                  <a:cxn ang="0">
                    <a:pos x="6" y="0"/>
                  </a:cxn>
                </a:cxnLst>
                <a:rect l="0" t="0" r="r" b="b"/>
                <a:pathLst>
                  <a:path w="24" h="24">
                    <a:moveTo>
                      <a:pt x="6" y="0"/>
                    </a:moveTo>
                    <a:lnTo>
                      <a:pt x="18" y="0"/>
                    </a:lnTo>
                    <a:lnTo>
                      <a:pt x="24" y="6"/>
                    </a:lnTo>
                    <a:lnTo>
                      <a:pt x="18" y="12"/>
                    </a:lnTo>
                    <a:lnTo>
                      <a:pt x="18" y="18"/>
                    </a:lnTo>
                    <a:lnTo>
                      <a:pt x="12" y="24"/>
                    </a:lnTo>
                    <a:lnTo>
                      <a:pt x="6" y="24"/>
                    </a:lnTo>
                    <a:lnTo>
                      <a:pt x="6" y="18"/>
                    </a:lnTo>
                    <a:lnTo>
                      <a:pt x="0" y="18"/>
                    </a:lnTo>
                    <a:lnTo>
                      <a:pt x="0" y="6"/>
                    </a:lnTo>
                    <a:lnTo>
                      <a:pt x="6" y="0"/>
                    </a:lnTo>
                    <a:close/>
                  </a:path>
                </a:pathLst>
              </a:custGeom>
              <a:solidFill>
                <a:srgbClr val="FF4500"/>
              </a:solidFill>
              <a:ln w="9525">
                <a:solidFill>
                  <a:srgbClr val="FF4500"/>
                </a:solidFill>
                <a:prstDash val="solid"/>
                <a:round/>
                <a:headEnd/>
                <a:tailEnd/>
              </a:ln>
            </p:spPr>
            <p:txBody>
              <a:bodyPr/>
              <a:lstStyle/>
              <a:p>
                <a:endParaRPr lang="en-US"/>
              </a:p>
            </p:txBody>
          </p:sp>
          <p:sp>
            <p:nvSpPr>
              <p:cNvPr id="365224" name="Freeform 680"/>
              <p:cNvSpPr>
                <a:spLocks/>
              </p:cNvSpPr>
              <p:nvPr/>
            </p:nvSpPr>
            <p:spPr bwMode="auto">
              <a:xfrm>
                <a:off x="2085" y="2742"/>
                <a:ext cx="24" cy="24"/>
              </a:xfrm>
              <a:custGeom>
                <a:avLst/>
                <a:gdLst/>
                <a:ahLst/>
                <a:cxnLst>
                  <a:cxn ang="0">
                    <a:pos x="6" y="0"/>
                  </a:cxn>
                  <a:cxn ang="0">
                    <a:pos x="18" y="0"/>
                  </a:cxn>
                  <a:cxn ang="0">
                    <a:pos x="24" y="6"/>
                  </a:cxn>
                  <a:cxn ang="0">
                    <a:pos x="18" y="12"/>
                  </a:cxn>
                  <a:cxn ang="0">
                    <a:pos x="18" y="18"/>
                  </a:cxn>
                  <a:cxn ang="0">
                    <a:pos x="12" y="24"/>
                  </a:cxn>
                  <a:cxn ang="0">
                    <a:pos x="6" y="24"/>
                  </a:cxn>
                  <a:cxn ang="0">
                    <a:pos x="6" y="18"/>
                  </a:cxn>
                  <a:cxn ang="0">
                    <a:pos x="0" y="18"/>
                  </a:cxn>
                  <a:cxn ang="0">
                    <a:pos x="0" y="6"/>
                  </a:cxn>
                  <a:cxn ang="0">
                    <a:pos x="6" y="0"/>
                  </a:cxn>
                  <a:cxn ang="0">
                    <a:pos x="6" y="6"/>
                  </a:cxn>
                </a:cxnLst>
                <a:rect l="0" t="0" r="r" b="b"/>
                <a:pathLst>
                  <a:path w="24" h="24">
                    <a:moveTo>
                      <a:pt x="6" y="0"/>
                    </a:moveTo>
                    <a:lnTo>
                      <a:pt x="18" y="0"/>
                    </a:lnTo>
                    <a:lnTo>
                      <a:pt x="24" y="6"/>
                    </a:lnTo>
                    <a:lnTo>
                      <a:pt x="18" y="12"/>
                    </a:lnTo>
                    <a:lnTo>
                      <a:pt x="18" y="18"/>
                    </a:lnTo>
                    <a:lnTo>
                      <a:pt x="12" y="24"/>
                    </a:lnTo>
                    <a:lnTo>
                      <a:pt x="6" y="24"/>
                    </a:lnTo>
                    <a:lnTo>
                      <a:pt x="6" y="18"/>
                    </a:lnTo>
                    <a:lnTo>
                      <a:pt x="0" y="18"/>
                    </a:lnTo>
                    <a:lnTo>
                      <a:pt x="0" y="6"/>
                    </a:lnTo>
                    <a:lnTo>
                      <a:pt x="6" y="0"/>
                    </a:lnTo>
                    <a:lnTo>
                      <a:pt x="6" y="6"/>
                    </a:lnTo>
                  </a:path>
                </a:pathLst>
              </a:custGeom>
              <a:noFill/>
              <a:ln w="9525">
                <a:solidFill>
                  <a:srgbClr val="000000"/>
                </a:solidFill>
                <a:prstDash val="solid"/>
                <a:round/>
                <a:headEnd/>
                <a:tailEnd/>
              </a:ln>
            </p:spPr>
            <p:txBody>
              <a:bodyPr/>
              <a:lstStyle/>
              <a:p>
                <a:endParaRPr lang="en-US"/>
              </a:p>
            </p:txBody>
          </p:sp>
          <p:sp>
            <p:nvSpPr>
              <p:cNvPr id="365225" name="Freeform 681"/>
              <p:cNvSpPr>
                <a:spLocks/>
              </p:cNvSpPr>
              <p:nvPr/>
            </p:nvSpPr>
            <p:spPr bwMode="auto">
              <a:xfrm>
                <a:off x="2163" y="2784"/>
                <a:ext cx="30" cy="24"/>
              </a:xfrm>
              <a:custGeom>
                <a:avLst/>
                <a:gdLst/>
                <a:ahLst/>
                <a:cxnLst>
                  <a:cxn ang="0">
                    <a:pos x="6" y="6"/>
                  </a:cxn>
                  <a:cxn ang="0">
                    <a:pos x="6" y="0"/>
                  </a:cxn>
                  <a:cxn ang="0">
                    <a:pos x="12" y="0"/>
                  </a:cxn>
                  <a:cxn ang="0">
                    <a:pos x="18" y="6"/>
                  </a:cxn>
                  <a:cxn ang="0">
                    <a:pos x="24" y="12"/>
                  </a:cxn>
                  <a:cxn ang="0">
                    <a:pos x="30" y="18"/>
                  </a:cxn>
                  <a:cxn ang="0">
                    <a:pos x="18" y="18"/>
                  </a:cxn>
                  <a:cxn ang="0">
                    <a:pos x="12" y="24"/>
                  </a:cxn>
                  <a:cxn ang="0">
                    <a:pos x="6" y="18"/>
                  </a:cxn>
                  <a:cxn ang="0">
                    <a:pos x="0" y="6"/>
                  </a:cxn>
                  <a:cxn ang="0">
                    <a:pos x="6" y="6"/>
                  </a:cxn>
                </a:cxnLst>
                <a:rect l="0" t="0" r="r" b="b"/>
                <a:pathLst>
                  <a:path w="30" h="24">
                    <a:moveTo>
                      <a:pt x="6" y="6"/>
                    </a:moveTo>
                    <a:lnTo>
                      <a:pt x="6" y="0"/>
                    </a:lnTo>
                    <a:lnTo>
                      <a:pt x="12" y="0"/>
                    </a:lnTo>
                    <a:lnTo>
                      <a:pt x="18" y="6"/>
                    </a:lnTo>
                    <a:lnTo>
                      <a:pt x="24" y="12"/>
                    </a:lnTo>
                    <a:lnTo>
                      <a:pt x="30" y="18"/>
                    </a:lnTo>
                    <a:lnTo>
                      <a:pt x="18" y="18"/>
                    </a:lnTo>
                    <a:lnTo>
                      <a:pt x="12" y="24"/>
                    </a:lnTo>
                    <a:lnTo>
                      <a:pt x="6" y="18"/>
                    </a:lnTo>
                    <a:lnTo>
                      <a:pt x="0" y="6"/>
                    </a:lnTo>
                    <a:lnTo>
                      <a:pt x="6" y="6"/>
                    </a:lnTo>
                    <a:close/>
                  </a:path>
                </a:pathLst>
              </a:custGeom>
              <a:solidFill>
                <a:srgbClr val="FF4500"/>
              </a:solidFill>
              <a:ln w="9525">
                <a:solidFill>
                  <a:srgbClr val="FF4500"/>
                </a:solidFill>
                <a:prstDash val="solid"/>
                <a:round/>
                <a:headEnd/>
                <a:tailEnd/>
              </a:ln>
            </p:spPr>
            <p:txBody>
              <a:bodyPr/>
              <a:lstStyle/>
              <a:p>
                <a:endParaRPr lang="en-US"/>
              </a:p>
            </p:txBody>
          </p:sp>
          <p:sp>
            <p:nvSpPr>
              <p:cNvPr id="365226" name="Freeform 682"/>
              <p:cNvSpPr>
                <a:spLocks/>
              </p:cNvSpPr>
              <p:nvPr/>
            </p:nvSpPr>
            <p:spPr bwMode="auto">
              <a:xfrm>
                <a:off x="2163" y="2784"/>
                <a:ext cx="30" cy="24"/>
              </a:xfrm>
              <a:custGeom>
                <a:avLst/>
                <a:gdLst/>
                <a:ahLst/>
                <a:cxnLst>
                  <a:cxn ang="0">
                    <a:pos x="6" y="6"/>
                  </a:cxn>
                  <a:cxn ang="0">
                    <a:pos x="6" y="0"/>
                  </a:cxn>
                  <a:cxn ang="0">
                    <a:pos x="12" y="0"/>
                  </a:cxn>
                  <a:cxn ang="0">
                    <a:pos x="18" y="6"/>
                  </a:cxn>
                  <a:cxn ang="0">
                    <a:pos x="24" y="12"/>
                  </a:cxn>
                  <a:cxn ang="0">
                    <a:pos x="30" y="18"/>
                  </a:cxn>
                  <a:cxn ang="0">
                    <a:pos x="18" y="18"/>
                  </a:cxn>
                  <a:cxn ang="0">
                    <a:pos x="12" y="24"/>
                  </a:cxn>
                  <a:cxn ang="0">
                    <a:pos x="6" y="18"/>
                  </a:cxn>
                  <a:cxn ang="0">
                    <a:pos x="0" y="6"/>
                  </a:cxn>
                  <a:cxn ang="0">
                    <a:pos x="6" y="6"/>
                  </a:cxn>
                  <a:cxn ang="0">
                    <a:pos x="6" y="12"/>
                  </a:cxn>
                </a:cxnLst>
                <a:rect l="0" t="0" r="r" b="b"/>
                <a:pathLst>
                  <a:path w="30" h="24">
                    <a:moveTo>
                      <a:pt x="6" y="6"/>
                    </a:moveTo>
                    <a:lnTo>
                      <a:pt x="6" y="0"/>
                    </a:lnTo>
                    <a:lnTo>
                      <a:pt x="12" y="0"/>
                    </a:lnTo>
                    <a:lnTo>
                      <a:pt x="18" y="6"/>
                    </a:lnTo>
                    <a:lnTo>
                      <a:pt x="24" y="12"/>
                    </a:lnTo>
                    <a:lnTo>
                      <a:pt x="30" y="18"/>
                    </a:lnTo>
                    <a:lnTo>
                      <a:pt x="18" y="18"/>
                    </a:lnTo>
                    <a:lnTo>
                      <a:pt x="12" y="24"/>
                    </a:lnTo>
                    <a:lnTo>
                      <a:pt x="6" y="18"/>
                    </a:lnTo>
                    <a:lnTo>
                      <a:pt x="0" y="6"/>
                    </a:lnTo>
                    <a:lnTo>
                      <a:pt x="6" y="6"/>
                    </a:lnTo>
                    <a:lnTo>
                      <a:pt x="6" y="12"/>
                    </a:lnTo>
                  </a:path>
                </a:pathLst>
              </a:custGeom>
              <a:noFill/>
              <a:ln w="9525">
                <a:solidFill>
                  <a:srgbClr val="000000"/>
                </a:solidFill>
                <a:prstDash val="solid"/>
                <a:round/>
                <a:headEnd/>
                <a:tailEnd/>
              </a:ln>
            </p:spPr>
            <p:txBody>
              <a:bodyPr/>
              <a:lstStyle/>
              <a:p>
                <a:endParaRPr lang="en-US"/>
              </a:p>
            </p:txBody>
          </p:sp>
          <p:sp>
            <p:nvSpPr>
              <p:cNvPr id="365227" name="Freeform 683"/>
              <p:cNvSpPr>
                <a:spLocks/>
              </p:cNvSpPr>
              <p:nvPr/>
            </p:nvSpPr>
            <p:spPr bwMode="auto">
              <a:xfrm>
                <a:off x="2211" y="2814"/>
                <a:ext cx="30" cy="12"/>
              </a:xfrm>
              <a:custGeom>
                <a:avLst/>
                <a:gdLst/>
                <a:ahLst/>
                <a:cxnLst>
                  <a:cxn ang="0">
                    <a:pos x="0" y="6"/>
                  </a:cxn>
                  <a:cxn ang="0">
                    <a:pos x="6" y="0"/>
                  </a:cxn>
                  <a:cxn ang="0">
                    <a:pos x="30" y="0"/>
                  </a:cxn>
                  <a:cxn ang="0">
                    <a:pos x="30" y="6"/>
                  </a:cxn>
                  <a:cxn ang="0">
                    <a:pos x="24" y="12"/>
                  </a:cxn>
                  <a:cxn ang="0">
                    <a:pos x="12" y="6"/>
                  </a:cxn>
                  <a:cxn ang="0">
                    <a:pos x="6" y="6"/>
                  </a:cxn>
                  <a:cxn ang="0">
                    <a:pos x="0" y="6"/>
                  </a:cxn>
                </a:cxnLst>
                <a:rect l="0" t="0" r="r" b="b"/>
                <a:pathLst>
                  <a:path w="30" h="12">
                    <a:moveTo>
                      <a:pt x="0" y="6"/>
                    </a:moveTo>
                    <a:lnTo>
                      <a:pt x="6" y="0"/>
                    </a:lnTo>
                    <a:lnTo>
                      <a:pt x="30" y="0"/>
                    </a:lnTo>
                    <a:lnTo>
                      <a:pt x="30" y="6"/>
                    </a:lnTo>
                    <a:lnTo>
                      <a:pt x="24" y="12"/>
                    </a:lnTo>
                    <a:lnTo>
                      <a:pt x="12" y="6"/>
                    </a:lnTo>
                    <a:lnTo>
                      <a:pt x="6" y="6"/>
                    </a:lnTo>
                    <a:lnTo>
                      <a:pt x="0" y="6"/>
                    </a:lnTo>
                    <a:close/>
                  </a:path>
                </a:pathLst>
              </a:custGeom>
              <a:solidFill>
                <a:srgbClr val="FF4500"/>
              </a:solidFill>
              <a:ln w="9525">
                <a:solidFill>
                  <a:srgbClr val="FF4500"/>
                </a:solidFill>
                <a:prstDash val="solid"/>
                <a:round/>
                <a:headEnd/>
                <a:tailEnd/>
              </a:ln>
            </p:spPr>
            <p:txBody>
              <a:bodyPr/>
              <a:lstStyle/>
              <a:p>
                <a:endParaRPr lang="en-US"/>
              </a:p>
            </p:txBody>
          </p:sp>
          <p:sp>
            <p:nvSpPr>
              <p:cNvPr id="365228" name="Freeform 684"/>
              <p:cNvSpPr>
                <a:spLocks/>
              </p:cNvSpPr>
              <p:nvPr/>
            </p:nvSpPr>
            <p:spPr bwMode="auto">
              <a:xfrm>
                <a:off x="2211" y="2814"/>
                <a:ext cx="30" cy="12"/>
              </a:xfrm>
              <a:custGeom>
                <a:avLst/>
                <a:gdLst/>
                <a:ahLst/>
                <a:cxnLst>
                  <a:cxn ang="0">
                    <a:pos x="0" y="6"/>
                  </a:cxn>
                  <a:cxn ang="0">
                    <a:pos x="6" y="0"/>
                  </a:cxn>
                  <a:cxn ang="0">
                    <a:pos x="30" y="0"/>
                  </a:cxn>
                  <a:cxn ang="0">
                    <a:pos x="30" y="6"/>
                  </a:cxn>
                  <a:cxn ang="0">
                    <a:pos x="24" y="12"/>
                  </a:cxn>
                  <a:cxn ang="0">
                    <a:pos x="12" y="6"/>
                  </a:cxn>
                  <a:cxn ang="0">
                    <a:pos x="6" y="6"/>
                  </a:cxn>
                  <a:cxn ang="0">
                    <a:pos x="0" y="6"/>
                  </a:cxn>
                  <a:cxn ang="0">
                    <a:pos x="0" y="12"/>
                  </a:cxn>
                </a:cxnLst>
                <a:rect l="0" t="0" r="r" b="b"/>
                <a:pathLst>
                  <a:path w="30" h="12">
                    <a:moveTo>
                      <a:pt x="0" y="6"/>
                    </a:moveTo>
                    <a:lnTo>
                      <a:pt x="6" y="0"/>
                    </a:lnTo>
                    <a:lnTo>
                      <a:pt x="30" y="0"/>
                    </a:lnTo>
                    <a:lnTo>
                      <a:pt x="30" y="6"/>
                    </a:lnTo>
                    <a:lnTo>
                      <a:pt x="24" y="12"/>
                    </a:lnTo>
                    <a:lnTo>
                      <a:pt x="12" y="6"/>
                    </a:lnTo>
                    <a:lnTo>
                      <a:pt x="6" y="6"/>
                    </a:lnTo>
                    <a:lnTo>
                      <a:pt x="0" y="6"/>
                    </a:lnTo>
                    <a:lnTo>
                      <a:pt x="0" y="12"/>
                    </a:lnTo>
                  </a:path>
                </a:pathLst>
              </a:custGeom>
              <a:noFill/>
              <a:ln w="9525">
                <a:solidFill>
                  <a:srgbClr val="000000"/>
                </a:solidFill>
                <a:prstDash val="solid"/>
                <a:round/>
                <a:headEnd/>
                <a:tailEnd/>
              </a:ln>
            </p:spPr>
            <p:txBody>
              <a:bodyPr/>
              <a:lstStyle/>
              <a:p>
                <a:endParaRPr lang="en-US"/>
              </a:p>
            </p:txBody>
          </p:sp>
          <p:sp>
            <p:nvSpPr>
              <p:cNvPr id="365229" name="Freeform 685"/>
              <p:cNvSpPr>
                <a:spLocks/>
              </p:cNvSpPr>
              <p:nvPr/>
            </p:nvSpPr>
            <p:spPr bwMode="auto">
              <a:xfrm>
                <a:off x="2247" y="2826"/>
                <a:ext cx="36" cy="30"/>
              </a:xfrm>
              <a:custGeom>
                <a:avLst/>
                <a:gdLst/>
                <a:ahLst/>
                <a:cxnLst>
                  <a:cxn ang="0">
                    <a:pos x="12" y="6"/>
                  </a:cxn>
                  <a:cxn ang="0">
                    <a:pos x="24" y="6"/>
                  </a:cxn>
                  <a:cxn ang="0">
                    <a:pos x="36" y="18"/>
                  </a:cxn>
                  <a:cxn ang="0">
                    <a:pos x="36" y="24"/>
                  </a:cxn>
                  <a:cxn ang="0">
                    <a:pos x="24" y="30"/>
                  </a:cxn>
                  <a:cxn ang="0">
                    <a:pos x="18" y="30"/>
                  </a:cxn>
                  <a:cxn ang="0">
                    <a:pos x="12" y="18"/>
                  </a:cxn>
                  <a:cxn ang="0">
                    <a:pos x="6" y="12"/>
                  </a:cxn>
                  <a:cxn ang="0">
                    <a:pos x="0" y="6"/>
                  </a:cxn>
                  <a:cxn ang="0">
                    <a:pos x="0" y="0"/>
                  </a:cxn>
                  <a:cxn ang="0">
                    <a:pos x="6" y="0"/>
                  </a:cxn>
                  <a:cxn ang="0">
                    <a:pos x="12" y="6"/>
                  </a:cxn>
                </a:cxnLst>
                <a:rect l="0" t="0" r="r" b="b"/>
                <a:pathLst>
                  <a:path w="36" h="30">
                    <a:moveTo>
                      <a:pt x="12" y="6"/>
                    </a:moveTo>
                    <a:lnTo>
                      <a:pt x="24" y="6"/>
                    </a:lnTo>
                    <a:lnTo>
                      <a:pt x="36" y="18"/>
                    </a:lnTo>
                    <a:lnTo>
                      <a:pt x="36" y="24"/>
                    </a:lnTo>
                    <a:lnTo>
                      <a:pt x="24" y="30"/>
                    </a:lnTo>
                    <a:lnTo>
                      <a:pt x="18" y="30"/>
                    </a:lnTo>
                    <a:lnTo>
                      <a:pt x="12" y="18"/>
                    </a:lnTo>
                    <a:lnTo>
                      <a:pt x="6" y="12"/>
                    </a:lnTo>
                    <a:lnTo>
                      <a:pt x="0" y="6"/>
                    </a:lnTo>
                    <a:lnTo>
                      <a:pt x="0" y="0"/>
                    </a:lnTo>
                    <a:lnTo>
                      <a:pt x="6" y="0"/>
                    </a:lnTo>
                    <a:lnTo>
                      <a:pt x="12" y="6"/>
                    </a:lnTo>
                    <a:close/>
                  </a:path>
                </a:pathLst>
              </a:custGeom>
              <a:solidFill>
                <a:srgbClr val="FF4500"/>
              </a:solidFill>
              <a:ln w="9525">
                <a:solidFill>
                  <a:srgbClr val="FF4500"/>
                </a:solidFill>
                <a:prstDash val="solid"/>
                <a:round/>
                <a:headEnd/>
                <a:tailEnd/>
              </a:ln>
            </p:spPr>
            <p:txBody>
              <a:bodyPr/>
              <a:lstStyle/>
              <a:p>
                <a:endParaRPr lang="en-US"/>
              </a:p>
            </p:txBody>
          </p:sp>
          <p:sp>
            <p:nvSpPr>
              <p:cNvPr id="365230" name="Freeform 686"/>
              <p:cNvSpPr>
                <a:spLocks/>
              </p:cNvSpPr>
              <p:nvPr/>
            </p:nvSpPr>
            <p:spPr bwMode="auto">
              <a:xfrm>
                <a:off x="2247" y="2826"/>
                <a:ext cx="36" cy="30"/>
              </a:xfrm>
              <a:custGeom>
                <a:avLst/>
                <a:gdLst/>
                <a:ahLst/>
                <a:cxnLst>
                  <a:cxn ang="0">
                    <a:pos x="12" y="6"/>
                  </a:cxn>
                  <a:cxn ang="0">
                    <a:pos x="24" y="6"/>
                  </a:cxn>
                  <a:cxn ang="0">
                    <a:pos x="36" y="18"/>
                  </a:cxn>
                  <a:cxn ang="0">
                    <a:pos x="36" y="24"/>
                  </a:cxn>
                  <a:cxn ang="0">
                    <a:pos x="24" y="30"/>
                  </a:cxn>
                  <a:cxn ang="0">
                    <a:pos x="18" y="30"/>
                  </a:cxn>
                  <a:cxn ang="0">
                    <a:pos x="12" y="18"/>
                  </a:cxn>
                  <a:cxn ang="0">
                    <a:pos x="6" y="12"/>
                  </a:cxn>
                  <a:cxn ang="0">
                    <a:pos x="0" y="6"/>
                  </a:cxn>
                  <a:cxn ang="0">
                    <a:pos x="0" y="0"/>
                  </a:cxn>
                  <a:cxn ang="0">
                    <a:pos x="6" y="0"/>
                  </a:cxn>
                  <a:cxn ang="0">
                    <a:pos x="12" y="6"/>
                  </a:cxn>
                  <a:cxn ang="0">
                    <a:pos x="12" y="12"/>
                  </a:cxn>
                </a:cxnLst>
                <a:rect l="0" t="0" r="r" b="b"/>
                <a:pathLst>
                  <a:path w="36" h="30">
                    <a:moveTo>
                      <a:pt x="12" y="6"/>
                    </a:moveTo>
                    <a:lnTo>
                      <a:pt x="24" y="6"/>
                    </a:lnTo>
                    <a:lnTo>
                      <a:pt x="36" y="18"/>
                    </a:lnTo>
                    <a:lnTo>
                      <a:pt x="36" y="24"/>
                    </a:lnTo>
                    <a:lnTo>
                      <a:pt x="24" y="30"/>
                    </a:lnTo>
                    <a:lnTo>
                      <a:pt x="18" y="30"/>
                    </a:lnTo>
                    <a:lnTo>
                      <a:pt x="12" y="18"/>
                    </a:lnTo>
                    <a:lnTo>
                      <a:pt x="6" y="12"/>
                    </a:lnTo>
                    <a:lnTo>
                      <a:pt x="0" y="6"/>
                    </a:lnTo>
                    <a:lnTo>
                      <a:pt x="0" y="0"/>
                    </a:lnTo>
                    <a:lnTo>
                      <a:pt x="6" y="0"/>
                    </a:lnTo>
                    <a:lnTo>
                      <a:pt x="12" y="6"/>
                    </a:lnTo>
                    <a:lnTo>
                      <a:pt x="12" y="12"/>
                    </a:lnTo>
                  </a:path>
                </a:pathLst>
              </a:custGeom>
              <a:noFill/>
              <a:ln w="9525">
                <a:solidFill>
                  <a:srgbClr val="000000"/>
                </a:solidFill>
                <a:prstDash val="solid"/>
                <a:round/>
                <a:headEnd/>
                <a:tailEnd/>
              </a:ln>
            </p:spPr>
            <p:txBody>
              <a:bodyPr/>
              <a:lstStyle/>
              <a:p>
                <a:endParaRPr lang="en-US"/>
              </a:p>
            </p:txBody>
          </p:sp>
          <p:sp>
            <p:nvSpPr>
              <p:cNvPr id="365231" name="Freeform 687"/>
              <p:cNvSpPr>
                <a:spLocks/>
              </p:cNvSpPr>
              <p:nvPr/>
            </p:nvSpPr>
            <p:spPr bwMode="auto">
              <a:xfrm>
                <a:off x="2283" y="2886"/>
                <a:ext cx="66" cy="90"/>
              </a:xfrm>
              <a:custGeom>
                <a:avLst/>
                <a:gdLst/>
                <a:ahLst/>
                <a:cxnLst>
                  <a:cxn ang="0">
                    <a:pos x="6" y="0"/>
                  </a:cxn>
                  <a:cxn ang="0">
                    <a:pos x="12" y="0"/>
                  </a:cxn>
                  <a:cxn ang="0">
                    <a:pos x="18" y="6"/>
                  </a:cxn>
                  <a:cxn ang="0">
                    <a:pos x="36" y="6"/>
                  </a:cxn>
                  <a:cxn ang="0">
                    <a:pos x="42" y="12"/>
                  </a:cxn>
                  <a:cxn ang="0">
                    <a:pos x="48" y="18"/>
                  </a:cxn>
                  <a:cxn ang="0">
                    <a:pos x="48" y="24"/>
                  </a:cxn>
                  <a:cxn ang="0">
                    <a:pos x="54" y="30"/>
                  </a:cxn>
                  <a:cxn ang="0">
                    <a:pos x="60" y="36"/>
                  </a:cxn>
                  <a:cxn ang="0">
                    <a:pos x="66" y="42"/>
                  </a:cxn>
                  <a:cxn ang="0">
                    <a:pos x="66" y="54"/>
                  </a:cxn>
                  <a:cxn ang="0">
                    <a:pos x="60" y="60"/>
                  </a:cxn>
                  <a:cxn ang="0">
                    <a:pos x="42" y="60"/>
                  </a:cxn>
                  <a:cxn ang="0">
                    <a:pos x="36" y="66"/>
                  </a:cxn>
                  <a:cxn ang="0">
                    <a:pos x="30" y="66"/>
                  </a:cxn>
                  <a:cxn ang="0">
                    <a:pos x="30" y="78"/>
                  </a:cxn>
                  <a:cxn ang="0">
                    <a:pos x="24" y="84"/>
                  </a:cxn>
                  <a:cxn ang="0">
                    <a:pos x="18" y="90"/>
                  </a:cxn>
                  <a:cxn ang="0">
                    <a:pos x="12" y="84"/>
                  </a:cxn>
                  <a:cxn ang="0">
                    <a:pos x="12" y="72"/>
                  </a:cxn>
                  <a:cxn ang="0">
                    <a:pos x="6" y="66"/>
                  </a:cxn>
                  <a:cxn ang="0">
                    <a:pos x="6" y="48"/>
                  </a:cxn>
                  <a:cxn ang="0">
                    <a:pos x="0" y="36"/>
                  </a:cxn>
                  <a:cxn ang="0">
                    <a:pos x="0" y="30"/>
                  </a:cxn>
                  <a:cxn ang="0">
                    <a:pos x="6" y="18"/>
                  </a:cxn>
                  <a:cxn ang="0">
                    <a:pos x="6" y="0"/>
                  </a:cxn>
                </a:cxnLst>
                <a:rect l="0" t="0" r="r" b="b"/>
                <a:pathLst>
                  <a:path w="66" h="90">
                    <a:moveTo>
                      <a:pt x="6" y="0"/>
                    </a:moveTo>
                    <a:lnTo>
                      <a:pt x="12" y="0"/>
                    </a:lnTo>
                    <a:lnTo>
                      <a:pt x="18" y="6"/>
                    </a:lnTo>
                    <a:lnTo>
                      <a:pt x="36" y="6"/>
                    </a:lnTo>
                    <a:lnTo>
                      <a:pt x="42" y="12"/>
                    </a:lnTo>
                    <a:lnTo>
                      <a:pt x="48" y="18"/>
                    </a:lnTo>
                    <a:lnTo>
                      <a:pt x="48" y="24"/>
                    </a:lnTo>
                    <a:lnTo>
                      <a:pt x="54" y="30"/>
                    </a:lnTo>
                    <a:lnTo>
                      <a:pt x="60" y="36"/>
                    </a:lnTo>
                    <a:lnTo>
                      <a:pt x="66" y="42"/>
                    </a:lnTo>
                    <a:lnTo>
                      <a:pt x="66" y="54"/>
                    </a:lnTo>
                    <a:lnTo>
                      <a:pt x="60" y="60"/>
                    </a:lnTo>
                    <a:lnTo>
                      <a:pt x="42" y="60"/>
                    </a:lnTo>
                    <a:lnTo>
                      <a:pt x="36" y="66"/>
                    </a:lnTo>
                    <a:lnTo>
                      <a:pt x="30" y="66"/>
                    </a:lnTo>
                    <a:lnTo>
                      <a:pt x="30" y="78"/>
                    </a:lnTo>
                    <a:lnTo>
                      <a:pt x="24" y="84"/>
                    </a:lnTo>
                    <a:lnTo>
                      <a:pt x="18" y="90"/>
                    </a:lnTo>
                    <a:lnTo>
                      <a:pt x="12" y="84"/>
                    </a:lnTo>
                    <a:lnTo>
                      <a:pt x="12" y="72"/>
                    </a:lnTo>
                    <a:lnTo>
                      <a:pt x="6" y="66"/>
                    </a:lnTo>
                    <a:lnTo>
                      <a:pt x="6" y="48"/>
                    </a:lnTo>
                    <a:lnTo>
                      <a:pt x="0" y="36"/>
                    </a:lnTo>
                    <a:lnTo>
                      <a:pt x="0" y="30"/>
                    </a:lnTo>
                    <a:lnTo>
                      <a:pt x="6" y="18"/>
                    </a:lnTo>
                    <a:lnTo>
                      <a:pt x="6" y="0"/>
                    </a:lnTo>
                    <a:close/>
                  </a:path>
                </a:pathLst>
              </a:custGeom>
              <a:solidFill>
                <a:srgbClr val="FF4500"/>
              </a:solidFill>
              <a:ln w="9525">
                <a:solidFill>
                  <a:srgbClr val="FF4500"/>
                </a:solidFill>
                <a:prstDash val="solid"/>
                <a:round/>
                <a:headEnd/>
                <a:tailEnd/>
              </a:ln>
            </p:spPr>
            <p:txBody>
              <a:bodyPr/>
              <a:lstStyle/>
              <a:p>
                <a:endParaRPr lang="en-US"/>
              </a:p>
            </p:txBody>
          </p:sp>
          <p:sp>
            <p:nvSpPr>
              <p:cNvPr id="365232" name="Freeform 688"/>
              <p:cNvSpPr>
                <a:spLocks/>
              </p:cNvSpPr>
              <p:nvPr/>
            </p:nvSpPr>
            <p:spPr bwMode="auto">
              <a:xfrm>
                <a:off x="2283" y="2886"/>
                <a:ext cx="66" cy="90"/>
              </a:xfrm>
              <a:custGeom>
                <a:avLst/>
                <a:gdLst/>
                <a:ahLst/>
                <a:cxnLst>
                  <a:cxn ang="0">
                    <a:pos x="6" y="0"/>
                  </a:cxn>
                  <a:cxn ang="0">
                    <a:pos x="12" y="0"/>
                  </a:cxn>
                  <a:cxn ang="0">
                    <a:pos x="18" y="6"/>
                  </a:cxn>
                  <a:cxn ang="0">
                    <a:pos x="36" y="6"/>
                  </a:cxn>
                  <a:cxn ang="0">
                    <a:pos x="42" y="12"/>
                  </a:cxn>
                  <a:cxn ang="0">
                    <a:pos x="48" y="18"/>
                  </a:cxn>
                  <a:cxn ang="0">
                    <a:pos x="48" y="24"/>
                  </a:cxn>
                  <a:cxn ang="0">
                    <a:pos x="54" y="30"/>
                  </a:cxn>
                  <a:cxn ang="0">
                    <a:pos x="60" y="36"/>
                  </a:cxn>
                  <a:cxn ang="0">
                    <a:pos x="66" y="42"/>
                  </a:cxn>
                  <a:cxn ang="0">
                    <a:pos x="66" y="54"/>
                  </a:cxn>
                  <a:cxn ang="0">
                    <a:pos x="60" y="60"/>
                  </a:cxn>
                  <a:cxn ang="0">
                    <a:pos x="42" y="60"/>
                  </a:cxn>
                  <a:cxn ang="0">
                    <a:pos x="36" y="66"/>
                  </a:cxn>
                  <a:cxn ang="0">
                    <a:pos x="30" y="66"/>
                  </a:cxn>
                  <a:cxn ang="0">
                    <a:pos x="30" y="78"/>
                  </a:cxn>
                  <a:cxn ang="0">
                    <a:pos x="24" y="84"/>
                  </a:cxn>
                  <a:cxn ang="0">
                    <a:pos x="18" y="90"/>
                  </a:cxn>
                  <a:cxn ang="0">
                    <a:pos x="12" y="84"/>
                  </a:cxn>
                  <a:cxn ang="0">
                    <a:pos x="12" y="72"/>
                  </a:cxn>
                  <a:cxn ang="0">
                    <a:pos x="6" y="66"/>
                  </a:cxn>
                  <a:cxn ang="0">
                    <a:pos x="6" y="48"/>
                  </a:cxn>
                  <a:cxn ang="0">
                    <a:pos x="0" y="36"/>
                  </a:cxn>
                  <a:cxn ang="0">
                    <a:pos x="0" y="30"/>
                  </a:cxn>
                  <a:cxn ang="0">
                    <a:pos x="6" y="18"/>
                  </a:cxn>
                  <a:cxn ang="0">
                    <a:pos x="6" y="0"/>
                  </a:cxn>
                  <a:cxn ang="0">
                    <a:pos x="6" y="6"/>
                  </a:cxn>
                </a:cxnLst>
                <a:rect l="0" t="0" r="r" b="b"/>
                <a:pathLst>
                  <a:path w="66" h="90">
                    <a:moveTo>
                      <a:pt x="6" y="0"/>
                    </a:moveTo>
                    <a:lnTo>
                      <a:pt x="12" y="0"/>
                    </a:lnTo>
                    <a:lnTo>
                      <a:pt x="18" y="6"/>
                    </a:lnTo>
                    <a:lnTo>
                      <a:pt x="36" y="6"/>
                    </a:lnTo>
                    <a:lnTo>
                      <a:pt x="42" y="12"/>
                    </a:lnTo>
                    <a:lnTo>
                      <a:pt x="48" y="18"/>
                    </a:lnTo>
                    <a:lnTo>
                      <a:pt x="48" y="24"/>
                    </a:lnTo>
                    <a:lnTo>
                      <a:pt x="54" y="30"/>
                    </a:lnTo>
                    <a:lnTo>
                      <a:pt x="60" y="36"/>
                    </a:lnTo>
                    <a:lnTo>
                      <a:pt x="66" y="42"/>
                    </a:lnTo>
                    <a:lnTo>
                      <a:pt x="66" y="54"/>
                    </a:lnTo>
                    <a:lnTo>
                      <a:pt x="60" y="60"/>
                    </a:lnTo>
                    <a:lnTo>
                      <a:pt x="42" y="60"/>
                    </a:lnTo>
                    <a:lnTo>
                      <a:pt x="36" y="66"/>
                    </a:lnTo>
                    <a:lnTo>
                      <a:pt x="30" y="66"/>
                    </a:lnTo>
                    <a:lnTo>
                      <a:pt x="30" y="78"/>
                    </a:lnTo>
                    <a:lnTo>
                      <a:pt x="24" y="84"/>
                    </a:lnTo>
                    <a:lnTo>
                      <a:pt x="18" y="90"/>
                    </a:lnTo>
                    <a:lnTo>
                      <a:pt x="12" y="84"/>
                    </a:lnTo>
                    <a:lnTo>
                      <a:pt x="12" y="72"/>
                    </a:lnTo>
                    <a:lnTo>
                      <a:pt x="6" y="66"/>
                    </a:lnTo>
                    <a:lnTo>
                      <a:pt x="6" y="48"/>
                    </a:lnTo>
                    <a:lnTo>
                      <a:pt x="0" y="36"/>
                    </a:lnTo>
                    <a:lnTo>
                      <a:pt x="0" y="30"/>
                    </a:lnTo>
                    <a:lnTo>
                      <a:pt x="6" y="18"/>
                    </a:lnTo>
                    <a:lnTo>
                      <a:pt x="6" y="0"/>
                    </a:lnTo>
                    <a:lnTo>
                      <a:pt x="6" y="6"/>
                    </a:lnTo>
                  </a:path>
                </a:pathLst>
              </a:custGeom>
              <a:noFill/>
              <a:ln w="9525">
                <a:solidFill>
                  <a:srgbClr val="000000"/>
                </a:solidFill>
                <a:prstDash val="solid"/>
                <a:round/>
                <a:headEnd/>
                <a:tailEnd/>
              </a:ln>
            </p:spPr>
            <p:txBody>
              <a:bodyPr/>
              <a:lstStyle/>
              <a:p>
                <a:endParaRPr lang="en-US"/>
              </a:p>
            </p:txBody>
          </p:sp>
          <p:sp>
            <p:nvSpPr>
              <p:cNvPr id="365233" name="Freeform 689"/>
              <p:cNvSpPr>
                <a:spLocks/>
              </p:cNvSpPr>
              <p:nvPr/>
            </p:nvSpPr>
            <p:spPr bwMode="auto">
              <a:xfrm>
                <a:off x="2229" y="2832"/>
                <a:ext cx="12" cy="12"/>
              </a:xfrm>
              <a:custGeom>
                <a:avLst/>
                <a:gdLst/>
                <a:ahLst/>
                <a:cxnLst>
                  <a:cxn ang="0">
                    <a:pos x="0" y="6"/>
                  </a:cxn>
                  <a:cxn ang="0">
                    <a:pos x="0" y="0"/>
                  </a:cxn>
                  <a:cxn ang="0">
                    <a:pos x="6" y="0"/>
                  </a:cxn>
                  <a:cxn ang="0">
                    <a:pos x="6" y="6"/>
                  </a:cxn>
                  <a:cxn ang="0">
                    <a:pos x="12" y="6"/>
                  </a:cxn>
                  <a:cxn ang="0">
                    <a:pos x="6" y="12"/>
                  </a:cxn>
                  <a:cxn ang="0">
                    <a:pos x="0" y="12"/>
                  </a:cxn>
                  <a:cxn ang="0">
                    <a:pos x="0" y="6"/>
                  </a:cxn>
                </a:cxnLst>
                <a:rect l="0" t="0" r="r" b="b"/>
                <a:pathLst>
                  <a:path w="12" h="12">
                    <a:moveTo>
                      <a:pt x="0" y="6"/>
                    </a:moveTo>
                    <a:lnTo>
                      <a:pt x="0" y="0"/>
                    </a:lnTo>
                    <a:lnTo>
                      <a:pt x="6" y="0"/>
                    </a:lnTo>
                    <a:lnTo>
                      <a:pt x="6" y="6"/>
                    </a:lnTo>
                    <a:lnTo>
                      <a:pt x="12" y="6"/>
                    </a:lnTo>
                    <a:lnTo>
                      <a:pt x="6" y="12"/>
                    </a:lnTo>
                    <a:lnTo>
                      <a:pt x="0" y="12"/>
                    </a:lnTo>
                    <a:lnTo>
                      <a:pt x="0" y="6"/>
                    </a:lnTo>
                    <a:close/>
                  </a:path>
                </a:pathLst>
              </a:custGeom>
              <a:solidFill>
                <a:srgbClr val="FF4500"/>
              </a:solidFill>
              <a:ln w="9525">
                <a:solidFill>
                  <a:srgbClr val="FF4500"/>
                </a:solidFill>
                <a:prstDash val="solid"/>
                <a:round/>
                <a:headEnd/>
                <a:tailEnd/>
              </a:ln>
            </p:spPr>
            <p:txBody>
              <a:bodyPr/>
              <a:lstStyle/>
              <a:p>
                <a:endParaRPr lang="en-US"/>
              </a:p>
            </p:txBody>
          </p:sp>
          <p:sp>
            <p:nvSpPr>
              <p:cNvPr id="365234" name="Freeform 690"/>
              <p:cNvSpPr>
                <a:spLocks/>
              </p:cNvSpPr>
              <p:nvPr/>
            </p:nvSpPr>
            <p:spPr bwMode="auto">
              <a:xfrm>
                <a:off x="2229" y="2832"/>
                <a:ext cx="12" cy="12"/>
              </a:xfrm>
              <a:custGeom>
                <a:avLst/>
                <a:gdLst/>
                <a:ahLst/>
                <a:cxnLst>
                  <a:cxn ang="0">
                    <a:pos x="0" y="6"/>
                  </a:cxn>
                  <a:cxn ang="0">
                    <a:pos x="0" y="0"/>
                  </a:cxn>
                  <a:cxn ang="0">
                    <a:pos x="6" y="0"/>
                  </a:cxn>
                  <a:cxn ang="0">
                    <a:pos x="6" y="6"/>
                  </a:cxn>
                  <a:cxn ang="0">
                    <a:pos x="12" y="6"/>
                  </a:cxn>
                  <a:cxn ang="0">
                    <a:pos x="6" y="12"/>
                  </a:cxn>
                  <a:cxn ang="0">
                    <a:pos x="0" y="12"/>
                  </a:cxn>
                  <a:cxn ang="0">
                    <a:pos x="0" y="6"/>
                  </a:cxn>
                  <a:cxn ang="0">
                    <a:pos x="0" y="12"/>
                  </a:cxn>
                </a:cxnLst>
                <a:rect l="0" t="0" r="r" b="b"/>
                <a:pathLst>
                  <a:path w="12" h="12">
                    <a:moveTo>
                      <a:pt x="0" y="6"/>
                    </a:moveTo>
                    <a:lnTo>
                      <a:pt x="0" y="0"/>
                    </a:lnTo>
                    <a:lnTo>
                      <a:pt x="6" y="0"/>
                    </a:lnTo>
                    <a:lnTo>
                      <a:pt x="6" y="6"/>
                    </a:lnTo>
                    <a:lnTo>
                      <a:pt x="12" y="6"/>
                    </a:lnTo>
                    <a:lnTo>
                      <a:pt x="6" y="12"/>
                    </a:lnTo>
                    <a:lnTo>
                      <a:pt x="0" y="12"/>
                    </a:lnTo>
                    <a:lnTo>
                      <a:pt x="0" y="6"/>
                    </a:lnTo>
                    <a:lnTo>
                      <a:pt x="0" y="12"/>
                    </a:lnTo>
                  </a:path>
                </a:pathLst>
              </a:custGeom>
              <a:noFill/>
              <a:ln w="9525">
                <a:solidFill>
                  <a:srgbClr val="000000"/>
                </a:solidFill>
                <a:prstDash val="solid"/>
                <a:round/>
                <a:headEnd/>
                <a:tailEnd/>
              </a:ln>
            </p:spPr>
            <p:txBody>
              <a:bodyPr/>
              <a:lstStyle/>
              <a:p>
                <a:endParaRPr lang="en-US"/>
              </a:p>
            </p:txBody>
          </p:sp>
          <p:sp>
            <p:nvSpPr>
              <p:cNvPr id="365235" name="Freeform 691"/>
              <p:cNvSpPr>
                <a:spLocks/>
              </p:cNvSpPr>
              <p:nvPr/>
            </p:nvSpPr>
            <p:spPr bwMode="auto">
              <a:xfrm>
                <a:off x="1917" y="1398"/>
                <a:ext cx="306" cy="492"/>
              </a:xfrm>
              <a:custGeom>
                <a:avLst/>
                <a:gdLst/>
                <a:ahLst/>
                <a:cxnLst>
                  <a:cxn ang="0">
                    <a:pos x="138" y="462"/>
                  </a:cxn>
                  <a:cxn ang="0">
                    <a:pos x="0" y="438"/>
                  </a:cxn>
                  <a:cxn ang="0">
                    <a:pos x="36" y="300"/>
                  </a:cxn>
                  <a:cxn ang="0">
                    <a:pos x="24" y="282"/>
                  </a:cxn>
                  <a:cxn ang="0">
                    <a:pos x="78" y="216"/>
                  </a:cxn>
                  <a:cxn ang="0">
                    <a:pos x="60" y="186"/>
                  </a:cxn>
                  <a:cxn ang="0">
                    <a:pos x="102" y="0"/>
                  </a:cxn>
                  <a:cxn ang="0">
                    <a:pos x="138" y="12"/>
                  </a:cxn>
                  <a:cxn ang="0">
                    <a:pos x="126" y="72"/>
                  </a:cxn>
                  <a:cxn ang="0">
                    <a:pos x="138" y="102"/>
                  </a:cxn>
                  <a:cxn ang="0">
                    <a:pos x="132" y="108"/>
                  </a:cxn>
                  <a:cxn ang="0">
                    <a:pos x="150" y="126"/>
                  </a:cxn>
                  <a:cxn ang="0">
                    <a:pos x="162" y="162"/>
                  </a:cxn>
                  <a:cxn ang="0">
                    <a:pos x="186" y="174"/>
                  </a:cxn>
                  <a:cxn ang="0">
                    <a:pos x="162" y="234"/>
                  </a:cxn>
                  <a:cxn ang="0">
                    <a:pos x="168" y="246"/>
                  </a:cxn>
                  <a:cxn ang="0">
                    <a:pos x="186" y="234"/>
                  </a:cxn>
                  <a:cxn ang="0">
                    <a:pos x="192" y="240"/>
                  </a:cxn>
                  <a:cxn ang="0">
                    <a:pos x="204" y="288"/>
                  </a:cxn>
                  <a:cxn ang="0">
                    <a:pos x="216" y="300"/>
                  </a:cxn>
                  <a:cxn ang="0">
                    <a:pos x="222" y="324"/>
                  </a:cxn>
                  <a:cxn ang="0">
                    <a:pos x="228" y="318"/>
                  </a:cxn>
                  <a:cxn ang="0">
                    <a:pos x="246" y="324"/>
                  </a:cxn>
                  <a:cxn ang="0">
                    <a:pos x="252" y="318"/>
                  </a:cxn>
                  <a:cxn ang="0">
                    <a:pos x="288" y="324"/>
                  </a:cxn>
                  <a:cxn ang="0">
                    <a:pos x="294" y="312"/>
                  </a:cxn>
                  <a:cxn ang="0">
                    <a:pos x="306" y="330"/>
                  </a:cxn>
                  <a:cxn ang="0">
                    <a:pos x="282" y="492"/>
                  </a:cxn>
                  <a:cxn ang="0">
                    <a:pos x="186" y="474"/>
                  </a:cxn>
                  <a:cxn ang="0">
                    <a:pos x="138" y="462"/>
                  </a:cxn>
                </a:cxnLst>
                <a:rect l="0" t="0" r="r" b="b"/>
                <a:pathLst>
                  <a:path w="306" h="492">
                    <a:moveTo>
                      <a:pt x="138" y="462"/>
                    </a:moveTo>
                    <a:lnTo>
                      <a:pt x="0" y="438"/>
                    </a:lnTo>
                    <a:lnTo>
                      <a:pt x="36" y="300"/>
                    </a:lnTo>
                    <a:lnTo>
                      <a:pt x="24" y="282"/>
                    </a:lnTo>
                    <a:lnTo>
                      <a:pt x="78" y="216"/>
                    </a:lnTo>
                    <a:lnTo>
                      <a:pt x="60" y="186"/>
                    </a:lnTo>
                    <a:lnTo>
                      <a:pt x="102" y="0"/>
                    </a:lnTo>
                    <a:lnTo>
                      <a:pt x="138" y="12"/>
                    </a:lnTo>
                    <a:lnTo>
                      <a:pt x="126" y="72"/>
                    </a:lnTo>
                    <a:lnTo>
                      <a:pt x="138" y="102"/>
                    </a:lnTo>
                    <a:lnTo>
                      <a:pt x="132" y="108"/>
                    </a:lnTo>
                    <a:lnTo>
                      <a:pt x="150" y="126"/>
                    </a:lnTo>
                    <a:lnTo>
                      <a:pt x="162" y="162"/>
                    </a:lnTo>
                    <a:lnTo>
                      <a:pt x="186" y="174"/>
                    </a:lnTo>
                    <a:lnTo>
                      <a:pt x="162" y="234"/>
                    </a:lnTo>
                    <a:lnTo>
                      <a:pt x="168" y="246"/>
                    </a:lnTo>
                    <a:lnTo>
                      <a:pt x="186" y="234"/>
                    </a:lnTo>
                    <a:lnTo>
                      <a:pt x="192" y="240"/>
                    </a:lnTo>
                    <a:lnTo>
                      <a:pt x="204" y="288"/>
                    </a:lnTo>
                    <a:lnTo>
                      <a:pt x="216" y="300"/>
                    </a:lnTo>
                    <a:lnTo>
                      <a:pt x="222" y="324"/>
                    </a:lnTo>
                    <a:lnTo>
                      <a:pt x="228" y="318"/>
                    </a:lnTo>
                    <a:lnTo>
                      <a:pt x="246" y="324"/>
                    </a:lnTo>
                    <a:lnTo>
                      <a:pt x="252" y="318"/>
                    </a:lnTo>
                    <a:lnTo>
                      <a:pt x="288" y="324"/>
                    </a:lnTo>
                    <a:lnTo>
                      <a:pt x="294" y="312"/>
                    </a:lnTo>
                    <a:lnTo>
                      <a:pt x="306" y="330"/>
                    </a:lnTo>
                    <a:lnTo>
                      <a:pt x="282" y="492"/>
                    </a:lnTo>
                    <a:lnTo>
                      <a:pt x="186" y="474"/>
                    </a:lnTo>
                    <a:lnTo>
                      <a:pt x="138" y="462"/>
                    </a:lnTo>
                    <a:close/>
                  </a:path>
                </a:pathLst>
              </a:custGeom>
              <a:solidFill>
                <a:srgbClr val="FF4500"/>
              </a:solidFill>
              <a:ln w="9525">
                <a:solidFill>
                  <a:srgbClr val="FF4500"/>
                </a:solidFill>
                <a:prstDash val="solid"/>
                <a:round/>
                <a:headEnd/>
                <a:tailEnd/>
              </a:ln>
            </p:spPr>
            <p:txBody>
              <a:bodyPr/>
              <a:lstStyle/>
              <a:p>
                <a:endParaRPr lang="en-US"/>
              </a:p>
            </p:txBody>
          </p:sp>
          <p:sp>
            <p:nvSpPr>
              <p:cNvPr id="365236" name="Freeform 692"/>
              <p:cNvSpPr>
                <a:spLocks/>
              </p:cNvSpPr>
              <p:nvPr/>
            </p:nvSpPr>
            <p:spPr bwMode="auto">
              <a:xfrm>
                <a:off x="1917" y="1398"/>
                <a:ext cx="306" cy="492"/>
              </a:xfrm>
              <a:custGeom>
                <a:avLst/>
                <a:gdLst/>
                <a:ahLst/>
                <a:cxnLst>
                  <a:cxn ang="0">
                    <a:pos x="138" y="462"/>
                  </a:cxn>
                  <a:cxn ang="0">
                    <a:pos x="0" y="438"/>
                  </a:cxn>
                  <a:cxn ang="0">
                    <a:pos x="36" y="300"/>
                  </a:cxn>
                  <a:cxn ang="0">
                    <a:pos x="24" y="282"/>
                  </a:cxn>
                  <a:cxn ang="0">
                    <a:pos x="78" y="216"/>
                  </a:cxn>
                  <a:cxn ang="0">
                    <a:pos x="60" y="186"/>
                  </a:cxn>
                  <a:cxn ang="0">
                    <a:pos x="102" y="0"/>
                  </a:cxn>
                  <a:cxn ang="0">
                    <a:pos x="138" y="12"/>
                  </a:cxn>
                  <a:cxn ang="0">
                    <a:pos x="126" y="72"/>
                  </a:cxn>
                  <a:cxn ang="0">
                    <a:pos x="138" y="102"/>
                  </a:cxn>
                  <a:cxn ang="0">
                    <a:pos x="132" y="108"/>
                  </a:cxn>
                  <a:cxn ang="0">
                    <a:pos x="150" y="126"/>
                  </a:cxn>
                  <a:cxn ang="0">
                    <a:pos x="162" y="162"/>
                  </a:cxn>
                  <a:cxn ang="0">
                    <a:pos x="186" y="174"/>
                  </a:cxn>
                  <a:cxn ang="0">
                    <a:pos x="162" y="234"/>
                  </a:cxn>
                  <a:cxn ang="0">
                    <a:pos x="168" y="246"/>
                  </a:cxn>
                  <a:cxn ang="0">
                    <a:pos x="186" y="234"/>
                  </a:cxn>
                  <a:cxn ang="0">
                    <a:pos x="192" y="240"/>
                  </a:cxn>
                  <a:cxn ang="0">
                    <a:pos x="204" y="288"/>
                  </a:cxn>
                  <a:cxn ang="0">
                    <a:pos x="216" y="300"/>
                  </a:cxn>
                  <a:cxn ang="0">
                    <a:pos x="222" y="324"/>
                  </a:cxn>
                  <a:cxn ang="0">
                    <a:pos x="228" y="318"/>
                  </a:cxn>
                  <a:cxn ang="0">
                    <a:pos x="246" y="324"/>
                  </a:cxn>
                  <a:cxn ang="0">
                    <a:pos x="252" y="318"/>
                  </a:cxn>
                  <a:cxn ang="0">
                    <a:pos x="288" y="324"/>
                  </a:cxn>
                  <a:cxn ang="0">
                    <a:pos x="294" y="312"/>
                  </a:cxn>
                  <a:cxn ang="0">
                    <a:pos x="306" y="330"/>
                  </a:cxn>
                  <a:cxn ang="0">
                    <a:pos x="282" y="492"/>
                  </a:cxn>
                  <a:cxn ang="0">
                    <a:pos x="186" y="474"/>
                  </a:cxn>
                  <a:cxn ang="0">
                    <a:pos x="138" y="462"/>
                  </a:cxn>
                  <a:cxn ang="0">
                    <a:pos x="138" y="468"/>
                  </a:cxn>
                </a:cxnLst>
                <a:rect l="0" t="0" r="r" b="b"/>
                <a:pathLst>
                  <a:path w="306" h="492">
                    <a:moveTo>
                      <a:pt x="138" y="462"/>
                    </a:moveTo>
                    <a:lnTo>
                      <a:pt x="0" y="438"/>
                    </a:lnTo>
                    <a:lnTo>
                      <a:pt x="36" y="300"/>
                    </a:lnTo>
                    <a:lnTo>
                      <a:pt x="24" y="282"/>
                    </a:lnTo>
                    <a:lnTo>
                      <a:pt x="78" y="216"/>
                    </a:lnTo>
                    <a:lnTo>
                      <a:pt x="60" y="186"/>
                    </a:lnTo>
                    <a:lnTo>
                      <a:pt x="102" y="0"/>
                    </a:lnTo>
                    <a:lnTo>
                      <a:pt x="138" y="12"/>
                    </a:lnTo>
                    <a:lnTo>
                      <a:pt x="126" y="72"/>
                    </a:lnTo>
                    <a:lnTo>
                      <a:pt x="138" y="102"/>
                    </a:lnTo>
                    <a:lnTo>
                      <a:pt x="132" y="108"/>
                    </a:lnTo>
                    <a:lnTo>
                      <a:pt x="150" y="126"/>
                    </a:lnTo>
                    <a:lnTo>
                      <a:pt x="162" y="162"/>
                    </a:lnTo>
                    <a:lnTo>
                      <a:pt x="186" y="174"/>
                    </a:lnTo>
                    <a:lnTo>
                      <a:pt x="162" y="234"/>
                    </a:lnTo>
                    <a:lnTo>
                      <a:pt x="168" y="246"/>
                    </a:lnTo>
                    <a:lnTo>
                      <a:pt x="186" y="234"/>
                    </a:lnTo>
                    <a:lnTo>
                      <a:pt x="192" y="240"/>
                    </a:lnTo>
                    <a:lnTo>
                      <a:pt x="204" y="288"/>
                    </a:lnTo>
                    <a:lnTo>
                      <a:pt x="216" y="300"/>
                    </a:lnTo>
                    <a:lnTo>
                      <a:pt x="222" y="324"/>
                    </a:lnTo>
                    <a:lnTo>
                      <a:pt x="228" y="318"/>
                    </a:lnTo>
                    <a:lnTo>
                      <a:pt x="246" y="324"/>
                    </a:lnTo>
                    <a:lnTo>
                      <a:pt x="252" y="318"/>
                    </a:lnTo>
                    <a:lnTo>
                      <a:pt x="288" y="324"/>
                    </a:lnTo>
                    <a:lnTo>
                      <a:pt x="294" y="312"/>
                    </a:lnTo>
                    <a:lnTo>
                      <a:pt x="306" y="330"/>
                    </a:lnTo>
                    <a:lnTo>
                      <a:pt x="282" y="492"/>
                    </a:lnTo>
                    <a:lnTo>
                      <a:pt x="186" y="474"/>
                    </a:lnTo>
                    <a:lnTo>
                      <a:pt x="138" y="462"/>
                    </a:lnTo>
                    <a:lnTo>
                      <a:pt x="138" y="468"/>
                    </a:lnTo>
                  </a:path>
                </a:pathLst>
              </a:custGeom>
              <a:noFill/>
              <a:ln w="9525">
                <a:solidFill>
                  <a:srgbClr val="000000"/>
                </a:solidFill>
                <a:prstDash val="solid"/>
                <a:round/>
                <a:headEnd/>
                <a:tailEnd/>
              </a:ln>
            </p:spPr>
            <p:txBody>
              <a:bodyPr/>
              <a:lstStyle/>
              <a:p>
                <a:endParaRPr lang="en-US"/>
              </a:p>
            </p:txBody>
          </p:sp>
          <p:sp>
            <p:nvSpPr>
              <p:cNvPr id="365237" name="Freeform 693"/>
              <p:cNvSpPr>
                <a:spLocks/>
              </p:cNvSpPr>
              <p:nvPr/>
            </p:nvSpPr>
            <p:spPr bwMode="auto">
              <a:xfrm>
                <a:off x="3129" y="1896"/>
                <a:ext cx="198" cy="360"/>
              </a:xfrm>
              <a:custGeom>
                <a:avLst/>
                <a:gdLst/>
                <a:ahLst/>
                <a:cxnLst>
                  <a:cxn ang="0">
                    <a:pos x="126" y="360"/>
                  </a:cxn>
                  <a:cxn ang="0">
                    <a:pos x="108" y="342"/>
                  </a:cxn>
                  <a:cxn ang="0">
                    <a:pos x="108" y="318"/>
                  </a:cxn>
                  <a:cxn ang="0">
                    <a:pos x="60" y="282"/>
                  </a:cxn>
                  <a:cxn ang="0">
                    <a:pos x="72" y="246"/>
                  </a:cxn>
                  <a:cxn ang="0">
                    <a:pos x="54" y="234"/>
                  </a:cxn>
                  <a:cxn ang="0">
                    <a:pos x="42" y="240"/>
                  </a:cxn>
                  <a:cxn ang="0">
                    <a:pos x="36" y="216"/>
                  </a:cxn>
                  <a:cxn ang="0">
                    <a:pos x="12" y="198"/>
                  </a:cxn>
                  <a:cxn ang="0">
                    <a:pos x="0" y="180"/>
                  </a:cxn>
                  <a:cxn ang="0">
                    <a:pos x="0" y="138"/>
                  </a:cxn>
                  <a:cxn ang="0">
                    <a:pos x="18" y="126"/>
                  </a:cxn>
                  <a:cxn ang="0">
                    <a:pos x="24" y="108"/>
                  </a:cxn>
                  <a:cxn ang="0">
                    <a:pos x="18" y="78"/>
                  </a:cxn>
                  <a:cxn ang="0">
                    <a:pos x="42" y="72"/>
                  </a:cxn>
                  <a:cxn ang="0">
                    <a:pos x="54" y="54"/>
                  </a:cxn>
                  <a:cxn ang="0">
                    <a:pos x="54" y="30"/>
                  </a:cxn>
                  <a:cxn ang="0">
                    <a:pos x="30" y="12"/>
                  </a:cxn>
                  <a:cxn ang="0">
                    <a:pos x="42" y="6"/>
                  </a:cxn>
                  <a:cxn ang="0">
                    <a:pos x="168" y="0"/>
                  </a:cxn>
                  <a:cxn ang="0">
                    <a:pos x="180" y="48"/>
                  </a:cxn>
                  <a:cxn ang="0">
                    <a:pos x="192" y="198"/>
                  </a:cxn>
                  <a:cxn ang="0">
                    <a:pos x="192" y="216"/>
                  </a:cxn>
                  <a:cxn ang="0">
                    <a:pos x="198" y="240"/>
                  </a:cxn>
                  <a:cxn ang="0">
                    <a:pos x="180" y="276"/>
                  </a:cxn>
                  <a:cxn ang="0">
                    <a:pos x="180" y="300"/>
                  </a:cxn>
                  <a:cxn ang="0">
                    <a:pos x="174" y="312"/>
                  </a:cxn>
                  <a:cxn ang="0">
                    <a:pos x="180" y="324"/>
                  </a:cxn>
                  <a:cxn ang="0">
                    <a:pos x="156" y="330"/>
                  </a:cxn>
                  <a:cxn ang="0">
                    <a:pos x="162" y="348"/>
                  </a:cxn>
                  <a:cxn ang="0">
                    <a:pos x="132" y="342"/>
                  </a:cxn>
                  <a:cxn ang="0">
                    <a:pos x="126" y="354"/>
                  </a:cxn>
                  <a:cxn ang="0">
                    <a:pos x="126" y="360"/>
                  </a:cxn>
                </a:cxnLst>
                <a:rect l="0" t="0" r="r" b="b"/>
                <a:pathLst>
                  <a:path w="198" h="360">
                    <a:moveTo>
                      <a:pt x="126" y="360"/>
                    </a:moveTo>
                    <a:lnTo>
                      <a:pt x="108" y="342"/>
                    </a:lnTo>
                    <a:lnTo>
                      <a:pt x="108" y="318"/>
                    </a:lnTo>
                    <a:lnTo>
                      <a:pt x="60" y="282"/>
                    </a:lnTo>
                    <a:lnTo>
                      <a:pt x="72" y="246"/>
                    </a:lnTo>
                    <a:lnTo>
                      <a:pt x="54" y="234"/>
                    </a:lnTo>
                    <a:lnTo>
                      <a:pt x="42" y="240"/>
                    </a:lnTo>
                    <a:lnTo>
                      <a:pt x="36" y="216"/>
                    </a:lnTo>
                    <a:lnTo>
                      <a:pt x="12" y="198"/>
                    </a:lnTo>
                    <a:lnTo>
                      <a:pt x="0" y="180"/>
                    </a:lnTo>
                    <a:lnTo>
                      <a:pt x="0" y="138"/>
                    </a:lnTo>
                    <a:lnTo>
                      <a:pt x="18" y="126"/>
                    </a:lnTo>
                    <a:lnTo>
                      <a:pt x="24" y="108"/>
                    </a:lnTo>
                    <a:lnTo>
                      <a:pt x="18" y="78"/>
                    </a:lnTo>
                    <a:lnTo>
                      <a:pt x="42" y="72"/>
                    </a:lnTo>
                    <a:lnTo>
                      <a:pt x="54" y="54"/>
                    </a:lnTo>
                    <a:lnTo>
                      <a:pt x="54" y="30"/>
                    </a:lnTo>
                    <a:lnTo>
                      <a:pt x="30" y="12"/>
                    </a:lnTo>
                    <a:lnTo>
                      <a:pt x="42" y="6"/>
                    </a:lnTo>
                    <a:lnTo>
                      <a:pt x="168" y="0"/>
                    </a:lnTo>
                    <a:lnTo>
                      <a:pt x="180" y="48"/>
                    </a:lnTo>
                    <a:lnTo>
                      <a:pt x="192" y="198"/>
                    </a:lnTo>
                    <a:lnTo>
                      <a:pt x="192" y="216"/>
                    </a:lnTo>
                    <a:lnTo>
                      <a:pt x="198" y="240"/>
                    </a:lnTo>
                    <a:lnTo>
                      <a:pt x="180" y="276"/>
                    </a:lnTo>
                    <a:lnTo>
                      <a:pt x="180" y="300"/>
                    </a:lnTo>
                    <a:lnTo>
                      <a:pt x="174" y="312"/>
                    </a:lnTo>
                    <a:lnTo>
                      <a:pt x="180" y="324"/>
                    </a:lnTo>
                    <a:lnTo>
                      <a:pt x="156" y="330"/>
                    </a:lnTo>
                    <a:lnTo>
                      <a:pt x="162" y="348"/>
                    </a:lnTo>
                    <a:lnTo>
                      <a:pt x="132" y="342"/>
                    </a:lnTo>
                    <a:lnTo>
                      <a:pt x="126" y="354"/>
                    </a:lnTo>
                    <a:lnTo>
                      <a:pt x="126" y="360"/>
                    </a:lnTo>
                    <a:close/>
                  </a:path>
                </a:pathLst>
              </a:custGeom>
              <a:solidFill>
                <a:srgbClr val="B22222"/>
              </a:solidFill>
              <a:ln w="9525">
                <a:solidFill>
                  <a:srgbClr val="B22222"/>
                </a:solidFill>
                <a:prstDash val="solid"/>
                <a:round/>
                <a:headEnd/>
                <a:tailEnd/>
              </a:ln>
            </p:spPr>
            <p:txBody>
              <a:bodyPr/>
              <a:lstStyle/>
              <a:p>
                <a:endParaRPr lang="en-US"/>
              </a:p>
            </p:txBody>
          </p:sp>
          <p:sp>
            <p:nvSpPr>
              <p:cNvPr id="365238" name="Freeform 694"/>
              <p:cNvSpPr>
                <a:spLocks/>
              </p:cNvSpPr>
              <p:nvPr/>
            </p:nvSpPr>
            <p:spPr bwMode="auto">
              <a:xfrm>
                <a:off x="3129" y="1896"/>
                <a:ext cx="198" cy="366"/>
              </a:xfrm>
              <a:custGeom>
                <a:avLst/>
                <a:gdLst/>
                <a:ahLst/>
                <a:cxnLst>
                  <a:cxn ang="0">
                    <a:pos x="126" y="360"/>
                  </a:cxn>
                  <a:cxn ang="0">
                    <a:pos x="108" y="342"/>
                  </a:cxn>
                  <a:cxn ang="0">
                    <a:pos x="108" y="318"/>
                  </a:cxn>
                  <a:cxn ang="0">
                    <a:pos x="60" y="282"/>
                  </a:cxn>
                  <a:cxn ang="0">
                    <a:pos x="72" y="246"/>
                  </a:cxn>
                  <a:cxn ang="0">
                    <a:pos x="54" y="234"/>
                  </a:cxn>
                  <a:cxn ang="0">
                    <a:pos x="42" y="240"/>
                  </a:cxn>
                  <a:cxn ang="0">
                    <a:pos x="36" y="216"/>
                  </a:cxn>
                  <a:cxn ang="0">
                    <a:pos x="12" y="198"/>
                  </a:cxn>
                  <a:cxn ang="0">
                    <a:pos x="0" y="180"/>
                  </a:cxn>
                  <a:cxn ang="0">
                    <a:pos x="0" y="138"/>
                  </a:cxn>
                  <a:cxn ang="0">
                    <a:pos x="18" y="126"/>
                  </a:cxn>
                  <a:cxn ang="0">
                    <a:pos x="24" y="108"/>
                  </a:cxn>
                  <a:cxn ang="0">
                    <a:pos x="18" y="78"/>
                  </a:cxn>
                  <a:cxn ang="0">
                    <a:pos x="42" y="72"/>
                  </a:cxn>
                  <a:cxn ang="0">
                    <a:pos x="54" y="54"/>
                  </a:cxn>
                  <a:cxn ang="0">
                    <a:pos x="54" y="30"/>
                  </a:cxn>
                  <a:cxn ang="0">
                    <a:pos x="30" y="12"/>
                  </a:cxn>
                  <a:cxn ang="0">
                    <a:pos x="42" y="6"/>
                  </a:cxn>
                  <a:cxn ang="0">
                    <a:pos x="168" y="0"/>
                  </a:cxn>
                  <a:cxn ang="0">
                    <a:pos x="180" y="48"/>
                  </a:cxn>
                  <a:cxn ang="0">
                    <a:pos x="192" y="198"/>
                  </a:cxn>
                  <a:cxn ang="0">
                    <a:pos x="192" y="216"/>
                  </a:cxn>
                  <a:cxn ang="0">
                    <a:pos x="198" y="240"/>
                  </a:cxn>
                  <a:cxn ang="0">
                    <a:pos x="180" y="276"/>
                  </a:cxn>
                  <a:cxn ang="0">
                    <a:pos x="180" y="300"/>
                  </a:cxn>
                  <a:cxn ang="0">
                    <a:pos x="174" y="312"/>
                  </a:cxn>
                  <a:cxn ang="0">
                    <a:pos x="180" y="324"/>
                  </a:cxn>
                  <a:cxn ang="0">
                    <a:pos x="156" y="330"/>
                  </a:cxn>
                  <a:cxn ang="0">
                    <a:pos x="162" y="348"/>
                  </a:cxn>
                  <a:cxn ang="0">
                    <a:pos x="132" y="342"/>
                  </a:cxn>
                  <a:cxn ang="0">
                    <a:pos x="126" y="354"/>
                  </a:cxn>
                  <a:cxn ang="0">
                    <a:pos x="126" y="360"/>
                  </a:cxn>
                  <a:cxn ang="0">
                    <a:pos x="126" y="366"/>
                  </a:cxn>
                </a:cxnLst>
                <a:rect l="0" t="0" r="r" b="b"/>
                <a:pathLst>
                  <a:path w="198" h="366">
                    <a:moveTo>
                      <a:pt x="126" y="360"/>
                    </a:moveTo>
                    <a:lnTo>
                      <a:pt x="108" y="342"/>
                    </a:lnTo>
                    <a:lnTo>
                      <a:pt x="108" y="318"/>
                    </a:lnTo>
                    <a:lnTo>
                      <a:pt x="60" y="282"/>
                    </a:lnTo>
                    <a:lnTo>
                      <a:pt x="72" y="246"/>
                    </a:lnTo>
                    <a:lnTo>
                      <a:pt x="54" y="234"/>
                    </a:lnTo>
                    <a:lnTo>
                      <a:pt x="42" y="240"/>
                    </a:lnTo>
                    <a:lnTo>
                      <a:pt x="36" y="216"/>
                    </a:lnTo>
                    <a:lnTo>
                      <a:pt x="12" y="198"/>
                    </a:lnTo>
                    <a:lnTo>
                      <a:pt x="0" y="180"/>
                    </a:lnTo>
                    <a:lnTo>
                      <a:pt x="0" y="138"/>
                    </a:lnTo>
                    <a:lnTo>
                      <a:pt x="18" y="126"/>
                    </a:lnTo>
                    <a:lnTo>
                      <a:pt x="24" y="108"/>
                    </a:lnTo>
                    <a:lnTo>
                      <a:pt x="18" y="78"/>
                    </a:lnTo>
                    <a:lnTo>
                      <a:pt x="42" y="72"/>
                    </a:lnTo>
                    <a:lnTo>
                      <a:pt x="54" y="54"/>
                    </a:lnTo>
                    <a:lnTo>
                      <a:pt x="54" y="30"/>
                    </a:lnTo>
                    <a:lnTo>
                      <a:pt x="30" y="12"/>
                    </a:lnTo>
                    <a:lnTo>
                      <a:pt x="42" y="6"/>
                    </a:lnTo>
                    <a:lnTo>
                      <a:pt x="168" y="0"/>
                    </a:lnTo>
                    <a:lnTo>
                      <a:pt x="180" y="48"/>
                    </a:lnTo>
                    <a:lnTo>
                      <a:pt x="192" y="198"/>
                    </a:lnTo>
                    <a:lnTo>
                      <a:pt x="192" y="216"/>
                    </a:lnTo>
                    <a:lnTo>
                      <a:pt x="198" y="240"/>
                    </a:lnTo>
                    <a:lnTo>
                      <a:pt x="180" y="276"/>
                    </a:lnTo>
                    <a:lnTo>
                      <a:pt x="180" y="300"/>
                    </a:lnTo>
                    <a:lnTo>
                      <a:pt x="174" y="312"/>
                    </a:lnTo>
                    <a:lnTo>
                      <a:pt x="180" y="324"/>
                    </a:lnTo>
                    <a:lnTo>
                      <a:pt x="156" y="330"/>
                    </a:lnTo>
                    <a:lnTo>
                      <a:pt x="162" y="348"/>
                    </a:lnTo>
                    <a:lnTo>
                      <a:pt x="132" y="342"/>
                    </a:lnTo>
                    <a:lnTo>
                      <a:pt x="126" y="354"/>
                    </a:lnTo>
                    <a:lnTo>
                      <a:pt x="126" y="360"/>
                    </a:lnTo>
                    <a:lnTo>
                      <a:pt x="126" y="366"/>
                    </a:lnTo>
                  </a:path>
                </a:pathLst>
              </a:custGeom>
              <a:noFill/>
              <a:ln w="9525">
                <a:solidFill>
                  <a:srgbClr val="000000"/>
                </a:solidFill>
                <a:prstDash val="solid"/>
                <a:round/>
                <a:headEnd/>
                <a:tailEnd/>
              </a:ln>
            </p:spPr>
            <p:txBody>
              <a:bodyPr/>
              <a:lstStyle/>
              <a:p>
                <a:endParaRPr lang="en-US"/>
              </a:p>
            </p:txBody>
          </p:sp>
          <p:sp>
            <p:nvSpPr>
              <p:cNvPr id="365239" name="Freeform 695"/>
              <p:cNvSpPr>
                <a:spLocks/>
              </p:cNvSpPr>
              <p:nvPr/>
            </p:nvSpPr>
            <p:spPr bwMode="auto">
              <a:xfrm>
                <a:off x="3309" y="1932"/>
                <a:ext cx="150" cy="264"/>
              </a:xfrm>
              <a:custGeom>
                <a:avLst/>
                <a:gdLst/>
                <a:ahLst/>
                <a:cxnLst>
                  <a:cxn ang="0">
                    <a:pos x="0" y="264"/>
                  </a:cxn>
                  <a:cxn ang="0">
                    <a:pos x="0" y="240"/>
                  </a:cxn>
                  <a:cxn ang="0">
                    <a:pos x="18" y="204"/>
                  </a:cxn>
                  <a:cxn ang="0">
                    <a:pos x="12" y="180"/>
                  </a:cxn>
                  <a:cxn ang="0">
                    <a:pos x="12" y="162"/>
                  </a:cxn>
                  <a:cxn ang="0">
                    <a:pos x="0" y="12"/>
                  </a:cxn>
                  <a:cxn ang="0">
                    <a:pos x="18" y="18"/>
                  </a:cxn>
                  <a:cxn ang="0">
                    <a:pos x="36" y="6"/>
                  </a:cxn>
                  <a:cxn ang="0">
                    <a:pos x="132" y="0"/>
                  </a:cxn>
                  <a:cxn ang="0">
                    <a:pos x="150" y="168"/>
                  </a:cxn>
                  <a:cxn ang="0">
                    <a:pos x="150" y="186"/>
                  </a:cxn>
                  <a:cxn ang="0">
                    <a:pos x="120" y="198"/>
                  </a:cxn>
                  <a:cxn ang="0">
                    <a:pos x="126" y="204"/>
                  </a:cxn>
                  <a:cxn ang="0">
                    <a:pos x="102" y="246"/>
                  </a:cxn>
                  <a:cxn ang="0">
                    <a:pos x="90" y="240"/>
                  </a:cxn>
                  <a:cxn ang="0">
                    <a:pos x="84" y="234"/>
                  </a:cxn>
                  <a:cxn ang="0">
                    <a:pos x="66" y="258"/>
                  </a:cxn>
                  <a:cxn ang="0">
                    <a:pos x="60" y="246"/>
                  </a:cxn>
                  <a:cxn ang="0">
                    <a:pos x="48" y="264"/>
                  </a:cxn>
                  <a:cxn ang="0">
                    <a:pos x="18" y="252"/>
                  </a:cxn>
                  <a:cxn ang="0">
                    <a:pos x="18" y="264"/>
                  </a:cxn>
                  <a:cxn ang="0">
                    <a:pos x="6" y="258"/>
                  </a:cxn>
                  <a:cxn ang="0">
                    <a:pos x="0" y="264"/>
                  </a:cxn>
                </a:cxnLst>
                <a:rect l="0" t="0" r="r" b="b"/>
                <a:pathLst>
                  <a:path w="150" h="264">
                    <a:moveTo>
                      <a:pt x="0" y="264"/>
                    </a:moveTo>
                    <a:lnTo>
                      <a:pt x="0" y="240"/>
                    </a:lnTo>
                    <a:lnTo>
                      <a:pt x="18" y="204"/>
                    </a:lnTo>
                    <a:lnTo>
                      <a:pt x="12" y="180"/>
                    </a:lnTo>
                    <a:lnTo>
                      <a:pt x="12" y="162"/>
                    </a:lnTo>
                    <a:lnTo>
                      <a:pt x="0" y="12"/>
                    </a:lnTo>
                    <a:lnTo>
                      <a:pt x="18" y="18"/>
                    </a:lnTo>
                    <a:lnTo>
                      <a:pt x="36" y="6"/>
                    </a:lnTo>
                    <a:lnTo>
                      <a:pt x="132" y="0"/>
                    </a:lnTo>
                    <a:lnTo>
                      <a:pt x="150" y="168"/>
                    </a:lnTo>
                    <a:lnTo>
                      <a:pt x="150" y="186"/>
                    </a:lnTo>
                    <a:lnTo>
                      <a:pt x="120" y="198"/>
                    </a:lnTo>
                    <a:lnTo>
                      <a:pt x="126" y="204"/>
                    </a:lnTo>
                    <a:lnTo>
                      <a:pt x="102" y="246"/>
                    </a:lnTo>
                    <a:lnTo>
                      <a:pt x="90" y="240"/>
                    </a:lnTo>
                    <a:lnTo>
                      <a:pt x="84" y="234"/>
                    </a:lnTo>
                    <a:lnTo>
                      <a:pt x="66" y="258"/>
                    </a:lnTo>
                    <a:lnTo>
                      <a:pt x="60" y="246"/>
                    </a:lnTo>
                    <a:lnTo>
                      <a:pt x="48" y="264"/>
                    </a:lnTo>
                    <a:lnTo>
                      <a:pt x="18" y="252"/>
                    </a:lnTo>
                    <a:lnTo>
                      <a:pt x="18" y="264"/>
                    </a:lnTo>
                    <a:lnTo>
                      <a:pt x="6" y="258"/>
                    </a:lnTo>
                    <a:lnTo>
                      <a:pt x="0" y="264"/>
                    </a:lnTo>
                    <a:close/>
                  </a:path>
                </a:pathLst>
              </a:custGeom>
              <a:solidFill>
                <a:srgbClr val="B22222"/>
              </a:solidFill>
              <a:ln w="9525">
                <a:solidFill>
                  <a:srgbClr val="B22222"/>
                </a:solidFill>
                <a:prstDash val="solid"/>
                <a:round/>
                <a:headEnd/>
                <a:tailEnd/>
              </a:ln>
            </p:spPr>
            <p:txBody>
              <a:bodyPr/>
              <a:lstStyle/>
              <a:p>
                <a:endParaRPr lang="en-US"/>
              </a:p>
            </p:txBody>
          </p:sp>
          <p:sp>
            <p:nvSpPr>
              <p:cNvPr id="365240" name="Freeform 696"/>
              <p:cNvSpPr>
                <a:spLocks/>
              </p:cNvSpPr>
              <p:nvPr/>
            </p:nvSpPr>
            <p:spPr bwMode="auto">
              <a:xfrm>
                <a:off x="3309" y="1932"/>
                <a:ext cx="150" cy="270"/>
              </a:xfrm>
              <a:custGeom>
                <a:avLst/>
                <a:gdLst/>
                <a:ahLst/>
                <a:cxnLst>
                  <a:cxn ang="0">
                    <a:pos x="0" y="264"/>
                  </a:cxn>
                  <a:cxn ang="0">
                    <a:pos x="0" y="240"/>
                  </a:cxn>
                  <a:cxn ang="0">
                    <a:pos x="18" y="204"/>
                  </a:cxn>
                  <a:cxn ang="0">
                    <a:pos x="12" y="180"/>
                  </a:cxn>
                  <a:cxn ang="0">
                    <a:pos x="12" y="162"/>
                  </a:cxn>
                  <a:cxn ang="0">
                    <a:pos x="0" y="12"/>
                  </a:cxn>
                  <a:cxn ang="0">
                    <a:pos x="18" y="18"/>
                  </a:cxn>
                  <a:cxn ang="0">
                    <a:pos x="36" y="6"/>
                  </a:cxn>
                  <a:cxn ang="0">
                    <a:pos x="132" y="0"/>
                  </a:cxn>
                  <a:cxn ang="0">
                    <a:pos x="150" y="168"/>
                  </a:cxn>
                  <a:cxn ang="0">
                    <a:pos x="150" y="186"/>
                  </a:cxn>
                  <a:cxn ang="0">
                    <a:pos x="120" y="198"/>
                  </a:cxn>
                  <a:cxn ang="0">
                    <a:pos x="126" y="204"/>
                  </a:cxn>
                  <a:cxn ang="0">
                    <a:pos x="102" y="246"/>
                  </a:cxn>
                  <a:cxn ang="0">
                    <a:pos x="90" y="240"/>
                  </a:cxn>
                  <a:cxn ang="0">
                    <a:pos x="84" y="234"/>
                  </a:cxn>
                  <a:cxn ang="0">
                    <a:pos x="66" y="258"/>
                  </a:cxn>
                  <a:cxn ang="0">
                    <a:pos x="60" y="246"/>
                  </a:cxn>
                  <a:cxn ang="0">
                    <a:pos x="48" y="264"/>
                  </a:cxn>
                  <a:cxn ang="0">
                    <a:pos x="18" y="252"/>
                  </a:cxn>
                  <a:cxn ang="0">
                    <a:pos x="18" y="264"/>
                  </a:cxn>
                  <a:cxn ang="0">
                    <a:pos x="6" y="258"/>
                  </a:cxn>
                  <a:cxn ang="0">
                    <a:pos x="0" y="264"/>
                  </a:cxn>
                  <a:cxn ang="0">
                    <a:pos x="0" y="270"/>
                  </a:cxn>
                </a:cxnLst>
                <a:rect l="0" t="0" r="r" b="b"/>
                <a:pathLst>
                  <a:path w="150" h="270">
                    <a:moveTo>
                      <a:pt x="0" y="264"/>
                    </a:moveTo>
                    <a:lnTo>
                      <a:pt x="0" y="240"/>
                    </a:lnTo>
                    <a:lnTo>
                      <a:pt x="18" y="204"/>
                    </a:lnTo>
                    <a:lnTo>
                      <a:pt x="12" y="180"/>
                    </a:lnTo>
                    <a:lnTo>
                      <a:pt x="12" y="162"/>
                    </a:lnTo>
                    <a:lnTo>
                      <a:pt x="0" y="12"/>
                    </a:lnTo>
                    <a:lnTo>
                      <a:pt x="18" y="18"/>
                    </a:lnTo>
                    <a:lnTo>
                      <a:pt x="36" y="6"/>
                    </a:lnTo>
                    <a:lnTo>
                      <a:pt x="132" y="0"/>
                    </a:lnTo>
                    <a:lnTo>
                      <a:pt x="150" y="168"/>
                    </a:lnTo>
                    <a:lnTo>
                      <a:pt x="150" y="186"/>
                    </a:lnTo>
                    <a:lnTo>
                      <a:pt x="120" y="198"/>
                    </a:lnTo>
                    <a:lnTo>
                      <a:pt x="126" y="204"/>
                    </a:lnTo>
                    <a:lnTo>
                      <a:pt x="102" y="246"/>
                    </a:lnTo>
                    <a:lnTo>
                      <a:pt x="90" y="240"/>
                    </a:lnTo>
                    <a:lnTo>
                      <a:pt x="84" y="234"/>
                    </a:lnTo>
                    <a:lnTo>
                      <a:pt x="66" y="258"/>
                    </a:lnTo>
                    <a:lnTo>
                      <a:pt x="60" y="246"/>
                    </a:lnTo>
                    <a:lnTo>
                      <a:pt x="48" y="264"/>
                    </a:lnTo>
                    <a:lnTo>
                      <a:pt x="18" y="252"/>
                    </a:lnTo>
                    <a:lnTo>
                      <a:pt x="18" y="264"/>
                    </a:lnTo>
                    <a:lnTo>
                      <a:pt x="6" y="258"/>
                    </a:lnTo>
                    <a:lnTo>
                      <a:pt x="0" y="264"/>
                    </a:lnTo>
                    <a:lnTo>
                      <a:pt x="0" y="270"/>
                    </a:lnTo>
                  </a:path>
                </a:pathLst>
              </a:custGeom>
              <a:noFill/>
              <a:ln w="9525">
                <a:solidFill>
                  <a:srgbClr val="000000"/>
                </a:solidFill>
                <a:prstDash val="solid"/>
                <a:round/>
                <a:headEnd/>
                <a:tailEnd/>
              </a:ln>
            </p:spPr>
            <p:txBody>
              <a:bodyPr/>
              <a:lstStyle/>
              <a:p>
                <a:endParaRPr lang="en-US"/>
              </a:p>
            </p:txBody>
          </p:sp>
          <p:sp>
            <p:nvSpPr>
              <p:cNvPr id="365241" name="Freeform 697"/>
              <p:cNvSpPr>
                <a:spLocks/>
              </p:cNvSpPr>
              <p:nvPr/>
            </p:nvSpPr>
            <p:spPr bwMode="auto">
              <a:xfrm>
                <a:off x="2877" y="1842"/>
                <a:ext cx="306" cy="204"/>
              </a:xfrm>
              <a:custGeom>
                <a:avLst/>
                <a:gdLst/>
                <a:ahLst/>
                <a:cxnLst>
                  <a:cxn ang="0">
                    <a:pos x="252" y="204"/>
                  </a:cxn>
                  <a:cxn ang="0">
                    <a:pos x="240" y="186"/>
                  </a:cxn>
                  <a:cxn ang="0">
                    <a:pos x="42" y="192"/>
                  </a:cxn>
                  <a:cxn ang="0">
                    <a:pos x="36" y="150"/>
                  </a:cxn>
                  <a:cxn ang="0">
                    <a:pos x="12" y="72"/>
                  </a:cxn>
                  <a:cxn ang="0">
                    <a:pos x="0" y="54"/>
                  </a:cxn>
                  <a:cxn ang="0">
                    <a:pos x="12" y="30"/>
                  </a:cxn>
                  <a:cxn ang="0">
                    <a:pos x="6" y="12"/>
                  </a:cxn>
                  <a:cxn ang="0">
                    <a:pos x="12" y="6"/>
                  </a:cxn>
                  <a:cxn ang="0">
                    <a:pos x="252" y="0"/>
                  </a:cxn>
                  <a:cxn ang="0">
                    <a:pos x="264" y="18"/>
                  </a:cxn>
                  <a:cxn ang="0">
                    <a:pos x="258" y="30"/>
                  </a:cxn>
                  <a:cxn ang="0">
                    <a:pos x="264" y="48"/>
                  </a:cxn>
                  <a:cxn ang="0">
                    <a:pos x="282" y="66"/>
                  </a:cxn>
                  <a:cxn ang="0">
                    <a:pos x="306" y="84"/>
                  </a:cxn>
                  <a:cxn ang="0">
                    <a:pos x="306" y="108"/>
                  </a:cxn>
                  <a:cxn ang="0">
                    <a:pos x="294" y="126"/>
                  </a:cxn>
                  <a:cxn ang="0">
                    <a:pos x="270" y="132"/>
                  </a:cxn>
                  <a:cxn ang="0">
                    <a:pos x="276" y="162"/>
                  </a:cxn>
                  <a:cxn ang="0">
                    <a:pos x="270" y="180"/>
                  </a:cxn>
                  <a:cxn ang="0">
                    <a:pos x="252" y="192"/>
                  </a:cxn>
                  <a:cxn ang="0">
                    <a:pos x="252" y="204"/>
                  </a:cxn>
                </a:cxnLst>
                <a:rect l="0" t="0" r="r" b="b"/>
                <a:pathLst>
                  <a:path w="306" h="204">
                    <a:moveTo>
                      <a:pt x="252" y="204"/>
                    </a:moveTo>
                    <a:lnTo>
                      <a:pt x="240" y="186"/>
                    </a:lnTo>
                    <a:lnTo>
                      <a:pt x="42" y="192"/>
                    </a:lnTo>
                    <a:lnTo>
                      <a:pt x="36" y="150"/>
                    </a:lnTo>
                    <a:lnTo>
                      <a:pt x="12" y="72"/>
                    </a:lnTo>
                    <a:lnTo>
                      <a:pt x="0" y="54"/>
                    </a:lnTo>
                    <a:lnTo>
                      <a:pt x="12" y="30"/>
                    </a:lnTo>
                    <a:lnTo>
                      <a:pt x="6" y="12"/>
                    </a:lnTo>
                    <a:lnTo>
                      <a:pt x="12" y="6"/>
                    </a:lnTo>
                    <a:lnTo>
                      <a:pt x="252" y="0"/>
                    </a:lnTo>
                    <a:lnTo>
                      <a:pt x="264" y="18"/>
                    </a:lnTo>
                    <a:lnTo>
                      <a:pt x="258" y="30"/>
                    </a:lnTo>
                    <a:lnTo>
                      <a:pt x="264" y="48"/>
                    </a:lnTo>
                    <a:lnTo>
                      <a:pt x="282" y="66"/>
                    </a:lnTo>
                    <a:lnTo>
                      <a:pt x="306" y="84"/>
                    </a:lnTo>
                    <a:lnTo>
                      <a:pt x="306" y="108"/>
                    </a:lnTo>
                    <a:lnTo>
                      <a:pt x="294" y="126"/>
                    </a:lnTo>
                    <a:lnTo>
                      <a:pt x="270" y="132"/>
                    </a:lnTo>
                    <a:lnTo>
                      <a:pt x="276" y="162"/>
                    </a:lnTo>
                    <a:lnTo>
                      <a:pt x="270" y="180"/>
                    </a:lnTo>
                    <a:lnTo>
                      <a:pt x="252" y="192"/>
                    </a:lnTo>
                    <a:lnTo>
                      <a:pt x="252" y="204"/>
                    </a:lnTo>
                    <a:close/>
                  </a:path>
                </a:pathLst>
              </a:custGeom>
              <a:solidFill>
                <a:srgbClr val="B22222"/>
              </a:solidFill>
              <a:ln w="9525">
                <a:solidFill>
                  <a:srgbClr val="B22222"/>
                </a:solidFill>
                <a:prstDash val="solid"/>
                <a:round/>
                <a:headEnd/>
                <a:tailEnd/>
              </a:ln>
            </p:spPr>
            <p:txBody>
              <a:bodyPr/>
              <a:lstStyle/>
              <a:p>
                <a:endParaRPr lang="en-US"/>
              </a:p>
            </p:txBody>
          </p:sp>
          <p:sp>
            <p:nvSpPr>
              <p:cNvPr id="365242" name="Freeform 698"/>
              <p:cNvSpPr>
                <a:spLocks/>
              </p:cNvSpPr>
              <p:nvPr/>
            </p:nvSpPr>
            <p:spPr bwMode="auto">
              <a:xfrm>
                <a:off x="2877" y="1842"/>
                <a:ext cx="306" cy="210"/>
              </a:xfrm>
              <a:custGeom>
                <a:avLst/>
                <a:gdLst/>
                <a:ahLst/>
                <a:cxnLst>
                  <a:cxn ang="0">
                    <a:pos x="252" y="204"/>
                  </a:cxn>
                  <a:cxn ang="0">
                    <a:pos x="240" y="186"/>
                  </a:cxn>
                  <a:cxn ang="0">
                    <a:pos x="42" y="192"/>
                  </a:cxn>
                  <a:cxn ang="0">
                    <a:pos x="36" y="150"/>
                  </a:cxn>
                  <a:cxn ang="0">
                    <a:pos x="12" y="72"/>
                  </a:cxn>
                  <a:cxn ang="0">
                    <a:pos x="0" y="54"/>
                  </a:cxn>
                  <a:cxn ang="0">
                    <a:pos x="12" y="30"/>
                  </a:cxn>
                  <a:cxn ang="0">
                    <a:pos x="6" y="12"/>
                  </a:cxn>
                  <a:cxn ang="0">
                    <a:pos x="12" y="6"/>
                  </a:cxn>
                  <a:cxn ang="0">
                    <a:pos x="252" y="0"/>
                  </a:cxn>
                  <a:cxn ang="0">
                    <a:pos x="264" y="18"/>
                  </a:cxn>
                  <a:cxn ang="0">
                    <a:pos x="258" y="30"/>
                  </a:cxn>
                  <a:cxn ang="0">
                    <a:pos x="264" y="48"/>
                  </a:cxn>
                  <a:cxn ang="0">
                    <a:pos x="282" y="66"/>
                  </a:cxn>
                  <a:cxn ang="0">
                    <a:pos x="306" y="84"/>
                  </a:cxn>
                  <a:cxn ang="0">
                    <a:pos x="306" y="108"/>
                  </a:cxn>
                  <a:cxn ang="0">
                    <a:pos x="294" y="126"/>
                  </a:cxn>
                  <a:cxn ang="0">
                    <a:pos x="270" y="132"/>
                  </a:cxn>
                  <a:cxn ang="0">
                    <a:pos x="276" y="162"/>
                  </a:cxn>
                  <a:cxn ang="0">
                    <a:pos x="270" y="180"/>
                  </a:cxn>
                  <a:cxn ang="0">
                    <a:pos x="252" y="192"/>
                  </a:cxn>
                  <a:cxn ang="0">
                    <a:pos x="252" y="204"/>
                  </a:cxn>
                  <a:cxn ang="0">
                    <a:pos x="252" y="210"/>
                  </a:cxn>
                </a:cxnLst>
                <a:rect l="0" t="0" r="r" b="b"/>
                <a:pathLst>
                  <a:path w="306" h="210">
                    <a:moveTo>
                      <a:pt x="252" y="204"/>
                    </a:moveTo>
                    <a:lnTo>
                      <a:pt x="240" y="186"/>
                    </a:lnTo>
                    <a:lnTo>
                      <a:pt x="42" y="192"/>
                    </a:lnTo>
                    <a:lnTo>
                      <a:pt x="36" y="150"/>
                    </a:lnTo>
                    <a:lnTo>
                      <a:pt x="12" y="72"/>
                    </a:lnTo>
                    <a:lnTo>
                      <a:pt x="0" y="54"/>
                    </a:lnTo>
                    <a:lnTo>
                      <a:pt x="12" y="30"/>
                    </a:lnTo>
                    <a:lnTo>
                      <a:pt x="6" y="12"/>
                    </a:lnTo>
                    <a:lnTo>
                      <a:pt x="12" y="6"/>
                    </a:lnTo>
                    <a:lnTo>
                      <a:pt x="252" y="0"/>
                    </a:lnTo>
                    <a:lnTo>
                      <a:pt x="264" y="18"/>
                    </a:lnTo>
                    <a:lnTo>
                      <a:pt x="258" y="30"/>
                    </a:lnTo>
                    <a:lnTo>
                      <a:pt x="264" y="48"/>
                    </a:lnTo>
                    <a:lnTo>
                      <a:pt x="282" y="66"/>
                    </a:lnTo>
                    <a:lnTo>
                      <a:pt x="306" y="84"/>
                    </a:lnTo>
                    <a:lnTo>
                      <a:pt x="306" y="108"/>
                    </a:lnTo>
                    <a:lnTo>
                      <a:pt x="294" y="126"/>
                    </a:lnTo>
                    <a:lnTo>
                      <a:pt x="270" y="132"/>
                    </a:lnTo>
                    <a:lnTo>
                      <a:pt x="276" y="162"/>
                    </a:lnTo>
                    <a:lnTo>
                      <a:pt x="270" y="180"/>
                    </a:lnTo>
                    <a:lnTo>
                      <a:pt x="252" y="192"/>
                    </a:lnTo>
                    <a:lnTo>
                      <a:pt x="252" y="204"/>
                    </a:lnTo>
                    <a:lnTo>
                      <a:pt x="252" y="210"/>
                    </a:lnTo>
                  </a:path>
                </a:pathLst>
              </a:custGeom>
              <a:noFill/>
              <a:ln w="9525">
                <a:solidFill>
                  <a:srgbClr val="000000"/>
                </a:solidFill>
                <a:prstDash val="solid"/>
                <a:round/>
                <a:headEnd/>
                <a:tailEnd/>
              </a:ln>
            </p:spPr>
            <p:txBody>
              <a:bodyPr/>
              <a:lstStyle/>
              <a:p>
                <a:endParaRPr lang="en-US"/>
              </a:p>
            </p:txBody>
          </p:sp>
          <p:sp>
            <p:nvSpPr>
              <p:cNvPr id="365243" name="Freeform 699"/>
              <p:cNvSpPr>
                <a:spLocks/>
              </p:cNvSpPr>
              <p:nvPr/>
            </p:nvSpPr>
            <p:spPr bwMode="auto">
              <a:xfrm>
                <a:off x="2601" y="2064"/>
                <a:ext cx="378" cy="198"/>
              </a:xfrm>
              <a:custGeom>
                <a:avLst/>
                <a:gdLst/>
                <a:ahLst/>
                <a:cxnLst>
                  <a:cxn ang="0">
                    <a:pos x="342" y="6"/>
                  </a:cxn>
                  <a:cxn ang="0">
                    <a:pos x="360" y="18"/>
                  </a:cxn>
                  <a:cxn ang="0">
                    <a:pos x="348" y="36"/>
                  </a:cxn>
                  <a:cxn ang="0">
                    <a:pos x="378" y="60"/>
                  </a:cxn>
                  <a:cxn ang="0">
                    <a:pos x="378" y="198"/>
                  </a:cxn>
                  <a:cxn ang="0">
                    <a:pos x="0" y="192"/>
                  </a:cxn>
                  <a:cxn ang="0">
                    <a:pos x="12" y="0"/>
                  </a:cxn>
                  <a:cxn ang="0">
                    <a:pos x="336" y="6"/>
                  </a:cxn>
                  <a:cxn ang="0">
                    <a:pos x="342" y="6"/>
                  </a:cxn>
                </a:cxnLst>
                <a:rect l="0" t="0" r="r" b="b"/>
                <a:pathLst>
                  <a:path w="378" h="198">
                    <a:moveTo>
                      <a:pt x="342" y="6"/>
                    </a:moveTo>
                    <a:lnTo>
                      <a:pt x="360" y="18"/>
                    </a:lnTo>
                    <a:lnTo>
                      <a:pt x="348" y="36"/>
                    </a:lnTo>
                    <a:lnTo>
                      <a:pt x="378" y="60"/>
                    </a:lnTo>
                    <a:lnTo>
                      <a:pt x="378" y="198"/>
                    </a:lnTo>
                    <a:lnTo>
                      <a:pt x="0" y="192"/>
                    </a:lnTo>
                    <a:lnTo>
                      <a:pt x="12" y="0"/>
                    </a:lnTo>
                    <a:lnTo>
                      <a:pt x="336" y="6"/>
                    </a:lnTo>
                    <a:lnTo>
                      <a:pt x="342" y="6"/>
                    </a:lnTo>
                    <a:close/>
                  </a:path>
                </a:pathLst>
              </a:custGeom>
              <a:solidFill>
                <a:srgbClr val="B22222"/>
              </a:solidFill>
              <a:ln w="9525">
                <a:solidFill>
                  <a:srgbClr val="B22222"/>
                </a:solidFill>
                <a:prstDash val="solid"/>
                <a:round/>
                <a:headEnd/>
                <a:tailEnd/>
              </a:ln>
            </p:spPr>
            <p:txBody>
              <a:bodyPr/>
              <a:lstStyle/>
              <a:p>
                <a:endParaRPr lang="en-US"/>
              </a:p>
            </p:txBody>
          </p:sp>
          <p:sp>
            <p:nvSpPr>
              <p:cNvPr id="365244" name="Freeform 700"/>
              <p:cNvSpPr>
                <a:spLocks/>
              </p:cNvSpPr>
              <p:nvPr/>
            </p:nvSpPr>
            <p:spPr bwMode="auto">
              <a:xfrm>
                <a:off x="2601" y="2064"/>
                <a:ext cx="378" cy="198"/>
              </a:xfrm>
              <a:custGeom>
                <a:avLst/>
                <a:gdLst/>
                <a:ahLst/>
                <a:cxnLst>
                  <a:cxn ang="0">
                    <a:pos x="342" y="6"/>
                  </a:cxn>
                  <a:cxn ang="0">
                    <a:pos x="360" y="18"/>
                  </a:cxn>
                  <a:cxn ang="0">
                    <a:pos x="348" y="36"/>
                  </a:cxn>
                  <a:cxn ang="0">
                    <a:pos x="378" y="60"/>
                  </a:cxn>
                  <a:cxn ang="0">
                    <a:pos x="378" y="198"/>
                  </a:cxn>
                  <a:cxn ang="0">
                    <a:pos x="0" y="192"/>
                  </a:cxn>
                  <a:cxn ang="0">
                    <a:pos x="12" y="0"/>
                  </a:cxn>
                  <a:cxn ang="0">
                    <a:pos x="336" y="6"/>
                  </a:cxn>
                  <a:cxn ang="0">
                    <a:pos x="342" y="6"/>
                  </a:cxn>
                  <a:cxn ang="0">
                    <a:pos x="342" y="12"/>
                  </a:cxn>
                </a:cxnLst>
                <a:rect l="0" t="0" r="r" b="b"/>
                <a:pathLst>
                  <a:path w="378" h="198">
                    <a:moveTo>
                      <a:pt x="342" y="6"/>
                    </a:moveTo>
                    <a:lnTo>
                      <a:pt x="360" y="18"/>
                    </a:lnTo>
                    <a:lnTo>
                      <a:pt x="348" y="36"/>
                    </a:lnTo>
                    <a:lnTo>
                      <a:pt x="378" y="60"/>
                    </a:lnTo>
                    <a:lnTo>
                      <a:pt x="378" y="198"/>
                    </a:lnTo>
                    <a:lnTo>
                      <a:pt x="0" y="192"/>
                    </a:lnTo>
                    <a:lnTo>
                      <a:pt x="12" y="0"/>
                    </a:lnTo>
                    <a:lnTo>
                      <a:pt x="336" y="6"/>
                    </a:lnTo>
                    <a:lnTo>
                      <a:pt x="342" y="6"/>
                    </a:lnTo>
                    <a:lnTo>
                      <a:pt x="342" y="12"/>
                    </a:lnTo>
                  </a:path>
                </a:pathLst>
              </a:custGeom>
              <a:noFill/>
              <a:ln w="9525">
                <a:solidFill>
                  <a:srgbClr val="000000"/>
                </a:solidFill>
                <a:prstDash val="solid"/>
                <a:round/>
                <a:headEnd/>
                <a:tailEnd/>
              </a:ln>
            </p:spPr>
            <p:txBody>
              <a:bodyPr/>
              <a:lstStyle/>
              <a:p>
                <a:endParaRPr lang="en-US"/>
              </a:p>
            </p:txBody>
          </p:sp>
          <p:sp>
            <p:nvSpPr>
              <p:cNvPr id="365245" name="Freeform 701"/>
              <p:cNvSpPr>
                <a:spLocks/>
              </p:cNvSpPr>
              <p:nvPr/>
            </p:nvSpPr>
            <p:spPr bwMode="auto">
              <a:xfrm>
                <a:off x="3243" y="2094"/>
                <a:ext cx="372" cy="192"/>
              </a:xfrm>
              <a:custGeom>
                <a:avLst/>
                <a:gdLst/>
                <a:ahLst/>
                <a:cxnLst>
                  <a:cxn ang="0">
                    <a:pos x="294" y="156"/>
                  </a:cxn>
                  <a:cxn ang="0">
                    <a:pos x="72" y="174"/>
                  </a:cxn>
                  <a:cxn ang="0">
                    <a:pos x="72" y="186"/>
                  </a:cxn>
                  <a:cxn ang="0">
                    <a:pos x="0" y="192"/>
                  </a:cxn>
                  <a:cxn ang="0">
                    <a:pos x="6" y="186"/>
                  </a:cxn>
                  <a:cxn ang="0">
                    <a:pos x="12" y="186"/>
                  </a:cxn>
                  <a:cxn ang="0">
                    <a:pos x="12" y="156"/>
                  </a:cxn>
                  <a:cxn ang="0">
                    <a:pos x="18" y="144"/>
                  </a:cxn>
                  <a:cxn ang="0">
                    <a:pos x="48" y="150"/>
                  </a:cxn>
                  <a:cxn ang="0">
                    <a:pos x="42" y="132"/>
                  </a:cxn>
                  <a:cxn ang="0">
                    <a:pos x="66" y="126"/>
                  </a:cxn>
                  <a:cxn ang="0">
                    <a:pos x="60" y="114"/>
                  </a:cxn>
                  <a:cxn ang="0">
                    <a:pos x="66" y="102"/>
                  </a:cxn>
                  <a:cxn ang="0">
                    <a:pos x="72" y="96"/>
                  </a:cxn>
                  <a:cxn ang="0">
                    <a:pos x="84" y="102"/>
                  </a:cxn>
                  <a:cxn ang="0">
                    <a:pos x="84" y="90"/>
                  </a:cxn>
                  <a:cxn ang="0">
                    <a:pos x="114" y="102"/>
                  </a:cxn>
                  <a:cxn ang="0">
                    <a:pos x="126" y="84"/>
                  </a:cxn>
                  <a:cxn ang="0">
                    <a:pos x="132" y="96"/>
                  </a:cxn>
                  <a:cxn ang="0">
                    <a:pos x="150" y="72"/>
                  </a:cxn>
                  <a:cxn ang="0">
                    <a:pos x="156" y="78"/>
                  </a:cxn>
                  <a:cxn ang="0">
                    <a:pos x="168" y="84"/>
                  </a:cxn>
                  <a:cxn ang="0">
                    <a:pos x="192" y="42"/>
                  </a:cxn>
                  <a:cxn ang="0">
                    <a:pos x="186" y="36"/>
                  </a:cxn>
                  <a:cxn ang="0">
                    <a:pos x="216" y="24"/>
                  </a:cxn>
                  <a:cxn ang="0">
                    <a:pos x="216" y="6"/>
                  </a:cxn>
                  <a:cxn ang="0">
                    <a:pos x="234" y="0"/>
                  </a:cxn>
                  <a:cxn ang="0">
                    <a:pos x="246" y="18"/>
                  </a:cxn>
                  <a:cxn ang="0">
                    <a:pos x="276" y="30"/>
                  </a:cxn>
                  <a:cxn ang="0">
                    <a:pos x="312" y="18"/>
                  </a:cxn>
                  <a:cxn ang="0">
                    <a:pos x="330" y="36"/>
                  </a:cxn>
                  <a:cxn ang="0">
                    <a:pos x="342" y="66"/>
                  </a:cxn>
                  <a:cxn ang="0">
                    <a:pos x="372" y="84"/>
                  </a:cxn>
                  <a:cxn ang="0">
                    <a:pos x="318" y="144"/>
                  </a:cxn>
                  <a:cxn ang="0">
                    <a:pos x="294" y="156"/>
                  </a:cxn>
                </a:cxnLst>
                <a:rect l="0" t="0" r="r" b="b"/>
                <a:pathLst>
                  <a:path w="372" h="192">
                    <a:moveTo>
                      <a:pt x="294" y="156"/>
                    </a:moveTo>
                    <a:lnTo>
                      <a:pt x="72" y="174"/>
                    </a:lnTo>
                    <a:lnTo>
                      <a:pt x="72" y="186"/>
                    </a:lnTo>
                    <a:lnTo>
                      <a:pt x="0" y="192"/>
                    </a:lnTo>
                    <a:lnTo>
                      <a:pt x="6" y="186"/>
                    </a:lnTo>
                    <a:lnTo>
                      <a:pt x="12" y="186"/>
                    </a:lnTo>
                    <a:lnTo>
                      <a:pt x="12" y="156"/>
                    </a:lnTo>
                    <a:lnTo>
                      <a:pt x="18" y="144"/>
                    </a:lnTo>
                    <a:lnTo>
                      <a:pt x="48" y="150"/>
                    </a:lnTo>
                    <a:lnTo>
                      <a:pt x="42" y="132"/>
                    </a:lnTo>
                    <a:lnTo>
                      <a:pt x="66" y="126"/>
                    </a:lnTo>
                    <a:lnTo>
                      <a:pt x="60" y="114"/>
                    </a:lnTo>
                    <a:lnTo>
                      <a:pt x="66" y="102"/>
                    </a:lnTo>
                    <a:lnTo>
                      <a:pt x="72" y="96"/>
                    </a:lnTo>
                    <a:lnTo>
                      <a:pt x="84" y="102"/>
                    </a:lnTo>
                    <a:lnTo>
                      <a:pt x="84" y="90"/>
                    </a:lnTo>
                    <a:lnTo>
                      <a:pt x="114" y="102"/>
                    </a:lnTo>
                    <a:lnTo>
                      <a:pt x="126" y="84"/>
                    </a:lnTo>
                    <a:lnTo>
                      <a:pt x="132" y="96"/>
                    </a:lnTo>
                    <a:lnTo>
                      <a:pt x="150" y="72"/>
                    </a:lnTo>
                    <a:lnTo>
                      <a:pt x="156" y="78"/>
                    </a:lnTo>
                    <a:lnTo>
                      <a:pt x="168" y="84"/>
                    </a:lnTo>
                    <a:lnTo>
                      <a:pt x="192" y="42"/>
                    </a:lnTo>
                    <a:lnTo>
                      <a:pt x="186" y="36"/>
                    </a:lnTo>
                    <a:lnTo>
                      <a:pt x="216" y="24"/>
                    </a:lnTo>
                    <a:lnTo>
                      <a:pt x="216" y="6"/>
                    </a:lnTo>
                    <a:lnTo>
                      <a:pt x="234" y="0"/>
                    </a:lnTo>
                    <a:lnTo>
                      <a:pt x="246" y="18"/>
                    </a:lnTo>
                    <a:lnTo>
                      <a:pt x="276" y="30"/>
                    </a:lnTo>
                    <a:lnTo>
                      <a:pt x="312" y="18"/>
                    </a:lnTo>
                    <a:lnTo>
                      <a:pt x="330" y="36"/>
                    </a:lnTo>
                    <a:lnTo>
                      <a:pt x="342" y="66"/>
                    </a:lnTo>
                    <a:lnTo>
                      <a:pt x="372" y="84"/>
                    </a:lnTo>
                    <a:lnTo>
                      <a:pt x="318" y="144"/>
                    </a:lnTo>
                    <a:lnTo>
                      <a:pt x="294" y="156"/>
                    </a:lnTo>
                    <a:close/>
                  </a:path>
                </a:pathLst>
              </a:custGeom>
              <a:solidFill>
                <a:srgbClr val="B22222"/>
              </a:solidFill>
              <a:ln w="9525">
                <a:solidFill>
                  <a:srgbClr val="B22222"/>
                </a:solidFill>
                <a:prstDash val="solid"/>
                <a:round/>
                <a:headEnd/>
                <a:tailEnd/>
              </a:ln>
            </p:spPr>
            <p:txBody>
              <a:bodyPr/>
              <a:lstStyle/>
              <a:p>
                <a:endParaRPr lang="en-US"/>
              </a:p>
            </p:txBody>
          </p:sp>
          <p:sp>
            <p:nvSpPr>
              <p:cNvPr id="365246" name="Freeform 702"/>
              <p:cNvSpPr>
                <a:spLocks/>
              </p:cNvSpPr>
              <p:nvPr/>
            </p:nvSpPr>
            <p:spPr bwMode="auto">
              <a:xfrm>
                <a:off x="3243" y="2094"/>
                <a:ext cx="372" cy="192"/>
              </a:xfrm>
              <a:custGeom>
                <a:avLst/>
                <a:gdLst/>
                <a:ahLst/>
                <a:cxnLst>
                  <a:cxn ang="0">
                    <a:pos x="294" y="156"/>
                  </a:cxn>
                  <a:cxn ang="0">
                    <a:pos x="72" y="174"/>
                  </a:cxn>
                  <a:cxn ang="0">
                    <a:pos x="72" y="186"/>
                  </a:cxn>
                  <a:cxn ang="0">
                    <a:pos x="0" y="192"/>
                  </a:cxn>
                  <a:cxn ang="0">
                    <a:pos x="6" y="186"/>
                  </a:cxn>
                  <a:cxn ang="0">
                    <a:pos x="12" y="186"/>
                  </a:cxn>
                  <a:cxn ang="0">
                    <a:pos x="12" y="156"/>
                  </a:cxn>
                  <a:cxn ang="0">
                    <a:pos x="18" y="144"/>
                  </a:cxn>
                  <a:cxn ang="0">
                    <a:pos x="48" y="150"/>
                  </a:cxn>
                  <a:cxn ang="0">
                    <a:pos x="42" y="132"/>
                  </a:cxn>
                  <a:cxn ang="0">
                    <a:pos x="66" y="126"/>
                  </a:cxn>
                  <a:cxn ang="0">
                    <a:pos x="60" y="114"/>
                  </a:cxn>
                  <a:cxn ang="0">
                    <a:pos x="66" y="102"/>
                  </a:cxn>
                  <a:cxn ang="0">
                    <a:pos x="72" y="96"/>
                  </a:cxn>
                  <a:cxn ang="0">
                    <a:pos x="84" y="102"/>
                  </a:cxn>
                  <a:cxn ang="0">
                    <a:pos x="84" y="90"/>
                  </a:cxn>
                  <a:cxn ang="0">
                    <a:pos x="114" y="102"/>
                  </a:cxn>
                  <a:cxn ang="0">
                    <a:pos x="126" y="84"/>
                  </a:cxn>
                  <a:cxn ang="0">
                    <a:pos x="132" y="96"/>
                  </a:cxn>
                  <a:cxn ang="0">
                    <a:pos x="150" y="72"/>
                  </a:cxn>
                  <a:cxn ang="0">
                    <a:pos x="156" y="78"/>
                  </a:cxn>
                  <a:cxn ang="0">
                    <a:pos x="168" y="84"/>
                  </a:cxn>
                  <a:cxn ang="0">
                    <a:pos x="192" y="42"/>
                  </a:cxn>
                  <a:cxn ang="0">
                    <a:pos x="186" y="36"/>
                  </a:cxn>
                  <a:cxn ang="0">
                    <a:pos x="216" y="24"/>
                  </a:cxn>
                  <a:cxn ang="0">
                    <a:pos x="216" y="6"/>
                  </a:cxn>
                  <a:cxn ang="0">
                    <a:pos x="234" y="0"/>
                  </a:cxn>
                  <a:cxn ang="0">
                    <a:pos x="246" y="18"/>
                  </a:cxn>
                  <a:cxn ang="0">
                    <a:pos x="276" y="30"/>
                  </a:cxn>
                  <a:cxn ang="0">
                    <a:pos x="312" y="18"/>
                  </a:cxn>
                  <a:cxn ang="0">
                    <a:pos x="330" y="36"/>
                  </a:cxn>
                  <a:cxn ang="0">
                    <a:pos x="342" y="66"/>
                  </a:cxn>
                  <a:cxn ang="0">
                    <a:pos x="372" y="84"/>
                  </a:cxn>
                  <a:cxn ang="0">
                    <a:pos x="318" y="144"/>
                  </a:cxn>
                  <a:cxn ang="0">
                    <a:pos x="294" y="156"/>
                  </a:cxn>
                  <a:cxn ang="0">
                    <a:pos x="294" y="162"/>
                  </a:cxn>
                </a:cxnLst>
                <a:rect l="0" t="0" r="r" b="b"/>
                <a:pathLst>
                  <a:path w="372" h="192">
                    <a:moveTo>
                      <a:pt x="294" y="156"/>
                    </a:moveTo>
                    <a:lnTo>
                      <a:pt x="72" y="174"/>
                    </a:lnTo>
                    <a:lnTo>
                      <a:pt x="72" y="186"/>
                    </a:lnTo>
                    <a:lnTo>
                      <a:pt x="0" y="192"/>
                    </a:lnTo>
                    <a:lnTo>
                      <a:pt x="6" y="186"/>
                    </a:lnTo>
                    <a:lnTo>
                      <a:pt x="12" y="186"/>
                    </a:lnTo>
                    <a:lnTo>
                      <a:pt x="12" y="156"/>
                    </a:lnTo>
                    <a:lnTo>
                      <a:pt x="18" y="144"/>
                    </a:lnTo>
                    <a:lnTo>
                      <a:pt x="48" y="150"/>
                    </a:lnTo>
                    <a:lnTo>
                      <a:pt x="42" y="132"/>
                    </a:lnTo>
                    <a:lnTo>
                      <a:pt x="66" y="126"/>
                    </a:lnTo>
                    <a:lnTo>
                      <a:pt x="60" y="114"/>
                    </a:lnTo>
                    <a:lnTo>
                      <a:pt x="66" y="102"/>
                    </a:lnTo>
                    <a:lnTo>
                      <a:pt x="72" y="96"/>
                    </a:lnTo>
                    <a:lnTo>
                      <a:pt x="84" y="102"/>
                    </a:lnTo>
                    <a:lnTo>
                      <a:pt x="84" y="90"/>
                    </a:lnTo>
                    <a:lnTo>
                      <a:pt x="114" y="102"/>
                    </a:lnTo>
                    <a:lnTo>
                      <a:pt x="126" y="84"/>
                    </a:lnTo>
                    <a:lnTo>
                      <a:pt x="132" y="96"/>
                    </a:lnTo>
                    <a:lnTo>
                      <a:pt x="150" y="72"/>
                    </a:lnTo>
                    <a:lnTo>
                      <a:pt x="156" y="78"/>
                    </a:lnTo>
                    <a:lnTo>
                      <a:pt x="168" y="84"/>
                    </a:lnTo>
                    <a:lnTo>
                      <a:pt x="192" y="42"/>
                    </a:lnTo>
                    <a:lnTo>
                      <a:pt x="186" y="36"/>
                    </a:lnTo>
                    <a:lnTo>
                      <a:pt x="216" y="24"/>
                    </a:lnTo>
                    <a:lnTo>
                      <a:pt x="216" y="6"/>
                    </a:lnTo>
                    <a:lnTo>
                      <a:pt x="234" y="0"/>
                    </a:lnTo>
                    <a:lnTo>
                      <a:pt x="246" y="18"/>
                    </a:lnTo>
                    <a:lnTo>
                      <a:pt x="276" y="30"/>
                    </a:lnTo>
                    <a:lnTo>
                      <a:pt x="312" y="18"/>
                    </a:lnTo>
                    <a:lnTo>
                      <a:pt x="330" y="36"/>
                    </a:lnTo>
                    <a:lnTo>
                      <a:pt x="342" y="66"/>
                    </a:lnTo>
                    <a:lnTo>
                      <a:pt x="372" y="84"/>
                    </a:lnTo>
                    <a:lnTo>
                      <a:pt x="318" y="144"/>
                    </a:lnTo>
                    <a:lnTo>
                      <a:pt x="294" y="156"/>
                    </a:lnTo>
                    <a:lnTo>
                      <a:pt x="294" y="162"/>
                    </a:lnTo>
                  </a:path>
                </a:pathLst>
              </a:custGeom>
              <a:noFill/>
              <a:ln w="9525">
                <a:solidFill>
                  <a:srgbClr val="000000"/>
                </a:solidFill>
                <a:prstDash val="solid"/>
                <a:round/>
                <a:headEnd/>
                <a:tailEnd/>
              </a:ln>
            </p:spPr>
            <p:txBody>
              <a:bodyPr/>
              <a:lstStyle/>
              <a:p>
                <a:endParaRPr lang="en-US"/>
              </a:p>
            </p:txBody>
          </p:sp>
          <p:sp>
            <p:nvSpPr>
              <p:cNvPr id="365247" name="Freeform 703"/>
              <p:cNvSpPr>
                <a:spLocks/>
              </p:cNvSpPr>
              <p:nvPr/>
            </p:nvSpPr>
            <p:spPr bwMode="auto">
              <a:xfrm>
                <a:off x="3009" y="2520"/>
                <a:ext cx="288" cy="246"/>
              </a:xfrm>
              <a:custGeom>
                <a:avLst/>
                <a:gdLst/>
                <a:ahLst/>
                <a:cxnLst>
                  <a:cxn ang="0">
                    <a:pos x="258" y="174"/>
                  </a:cxn>
                  <a:cxn ang="0">
                    <a:pos x="216" y="162"/>
                  </a:cxn>
                  <a:cxn ang="0">
                    <a:pos x="204" y="174"/>
                  </a:cxn>
                  <a:cxn ang="0">
                    <a:pos x="228" y="180"/>
                  </a:cxn>
                  <a:cxn ang="0">
                    <a:pos x="246" y="174"/>
                  </a:cxn>
                  <a:cxn ang="0">
                    <a:pos x="240" y="186"/>
                  </a:cxn>
                  <a:cxn ang="0">
                    <a:pos x="252" y="192"/>
                  </a:cxn>
                  <a:cxn ang="0">
                    <a:pos x="258" y="180"/>
                  </a:cxn>
                  <a:cxn ang="0">
                    <a:pos x="276" y="174"/>
                  </a:cxn>
                  <a:cxn ang="0">
                    <a:pos x="276" y="186"/>
                  </a:cxn>
                  <a:cxn ang="0">
                    <a:pos x="252" y="210"/>
                  </a:cxn>
                  <a:cxn ang="0">
                    <a:pos x="258" y="222"/>
                  </a:cxn>
                  <a:cxn ang="0">
                    <a:pos x="288" y="234"/>
                  </a:cxn>
                  <a:cxn ang="0">
                    <a:pos x="282" y="246"/>
                  </a:cxn>
                  <a:cxn ang="0">
                    <a:pos x="276" y="240"/>
                  </a:cxn>
                  <a:cxn ang="0">
                    <a:pos x="270" y="246"/>
                  </a:cxn>
                  <a:cxn ang="0">
                    <a:pos x="264" y="228"/>
                  </a:cxn>
                  <a:cxn ang="0">
                    <a:pos x="228" y="216"/>
                  </a:cxn>
                  <a:cxn ang="0">
                    <a:pos x="234" y="234"/>
                  </a:cxn>
                  <a:cxn ang="0">
                    <a:pos x="222" y="240"/>
                  </a:cxn>
                  <a:cxn ang="0">
                    <a:pos x="216" y="228"/>
                  </a:cxn>
                  <a:cxn ang="0">
                    <a:pos x="210" y="234"/>
                  </a:cxn>
                  <a:cxn ang="0">
                    <a:pos x="204" y="228"/>
                  </a:cxn>
                  <a:cxn ang="0">
                    <a:pos x="198" y="240"/>
                  </a:cxn>
                  <a:cxn ang="0">
                    <a:pos x="186" y="246"/>
                  </a:cxn>
                  <a:cxn ang="0">
                    <a:pos x="174" y="240"/>
                  </a:cxn>
                  <a:cxn ang="0">
                    <a:pos x="162" y="222"/>
                  </a:cxn>
                  <a:cxn ang="0">
                    <a:pos x="144" y="216"/>
                  </a:cxn>
                  <a:cxn ang="0">
                    <a:pos x="144" y="204"/>
                  </a:cxn>
                  <a:cxn ang="0">
                    <a:pos x="126" y="204"/>
                  </a:cxn>
                  <a:cxn ang="0">
                    <a:pos x="126" y="198"/>
                  </a:cxn>
                  <a:cxn ang="0">
                    <a:pos x="108" y="204"/>
                  </a:cxn>
                  <a:cxn ang="0">
                    <a:pos x="120" y="216"/>
                  </a:cxn>
                  <a:cxn ang="0">
                    <a:pos x="102" y="222"/>
                  </a:cxn>
                  <a:cxn ang="0">
                    <a:pos x="54" y="204"/>
                  </a:cxn>
                  <a:cxn ang="0">
                    <a:pos x="18" y="210"/>
                  </a:cxn>
                  <a:cxn ang="0">
                    <a:pos x="12" y="204"/>
                  </a:cxn>
                  <a:cxn ang="0">
                    <a:pos x="24" y="192"/>
                  </a:cxn>
                  <a:cxn ang="0">
                    <a:pos x="24" y="156"/>
                  </a:cxn>
                  <a:cxn ang="0">
                    <a:pos x="36" y="126"/>
                  </a:cxn>
                  <a:cxn ang="0">
                    <a:pos x="6" y="66"/>
                  </a:cxn>
                  <a:cxn ang="0">
                    <a:pos x="0" y="0"/>
                  </a:cxn>
                  <a:cxn ang="0">
                    <a:pos x="162" y="0"/>
                  </a:cxn>
                  <a:cxn ang="0">
                    <a:pos x="162" y="24"/>
                  </a:cxn>
                  <a:cxn ang="0">
                    <a:pos x="168" y="18"/>
                  </a:cxn>
                  <a:cxn ang="0">
                    <a:pos x="162" y="30"/>
                  </a:cxn>
                  <a:cxn ang="0">
                    <a:pos x="174" y="36"/>
                  </a:cxn>
                  <a:cxn ang="0">
                    <a:pos x="162" y="48"/>
                  </a:cxn>
                  <a:cxn ang="0">
                    <a:pos x="168" y="48"/>
                  </a:cxn>
                  <a:cxn ang="0">
                    <a:pos x="144" y="84"/>
                  </a:cxn>
                  <a:cxn ang="0">
                    <a:pos x="138" y="126"/>
                  </a:cxn>
                  <a:cxn ang="0">
                    <a:pos x="240" y="120"/>
                  </a:cxn>
                  <a:cxn ang="0">
                    <a:pos x="240" y="144"/>
                  </a:cxn>
                  <a:cxn ang="0">
                    <a:pos x="252" y="168"/>
                  </a:cxn>
                  <a:cxn ang="0">
                    <a:pos x="258" y="174"/>
                  </a:cxn>
                </a:cxnLst>
                <a:rect l="0" t="0" r="r" b="b"/>
                <a:pathLst>
                  <a:path w="288" h="246">
                    <a:moveTo>
                      <a:pt x="258" y="174"/>
                    </a:moveTo>
                    <a:lnTo>
                      <a:pt x="216" y="162"/>
                    </a:lnTo>
                    <a:lnTo>
                      <a:pt x="204" y="174"/>
                    </a:lnTo>
                    <a:lnTo>
                      <a:pt x="228" y="180"/>
                    </a:lnTo>
                    <a:lnTo>
                      <a:pt x="246" y="174"/>
                    </a:lnTo>
                    <a:lnTo>
                      <a:pt x="240" y="186"/>
                    </a:lnTo>
                    <a:lnTo>
                      <a:pt x="252" y="192"/>
                    </a:lnTo>
                    <a:lnTo>
                      <a:pt x="258" y="180"/>
                    </a:lnTo>
                    <a:lnTo>
                      <a:pt x="276" y="174"/>
                    </a:lnTo>
                    <a:lnTo>
                      <a:pt x="276" y="186"/>
                    </a:lnTo>
                    <a:lnTo>
                      <a:pt x="252" y="210"/>
                    </a:lnTo>
                    <a:lnTo>
                      <a:pt x="258" y="222"/>
                    </a:lnTo>
                    <a:lnTo>
                      <a:pt x="288" y="234"/>
                    </a:lnTo>
                    <a:lnTo>
                      <a:pt x="282" y="246"/>
                    </a:lnTo>
                    <a:lnTo>
                      <a:pt x="276" y="240"/>
                    </a:lnTo>
                    <a:lnTo>
                      <a:pt x="270" y="246"/>
                    </a:lnTo>
                    <a:lnTo>
                      <a:pt x="264" y="228"/>
                    </a:lnTo>
                    <a:lnTo>
                      <a:pt x="228" y="216"/>
                    </a:lnTo>
                    <a:lnTo>
                      <a:pt x="234" y="234"/>
                    </a:lnTo>
                    <a:lnTo>
                      <a:pt x="222" y="240"/>
                    </a:lnTo>
                    <a:lnTo>
                      <a:pt x="216" y="228"/>
                    </a:lnTo>
                    <a:lnTo>
                      <a:pt x="210" y="234"/>
                    </a:lnTo>
                    <a:lnTo>
                      <a:pt x="204" y="228"/>
                    </a:lnTo>
                    <a:lnTo>
                      <a:pt x="198" y="240"/>
                    </a:lnTo>
                    <a:lnTo>
                      <a:pt x="186" y="246"/>
                    </a:lnTo>
                    <a:lnTo>
                      <a:pt x="174" y="240"/>
                    </a:lnTo>
                    <a:lnTo>
                      <a:pt x="162" y="222"/>
                    </a:lnTo>
                    <a:lnTo>
                      <a:pt x="144" y="216"/>
                    </a:lnTo>
                    <a:lnTo>
                      <a:pt x="144" y="204"/>
                    </a:lnTo>
                    <a:lnTo>
                      <a:pt x="126" y="204"/>
                    </a:lnTo>
                    <a:lnTo>
                      <a:pt x="126" y="198"/>
                    </a:lnTo>
                    <a:lnTo>
                      <a:pt x="108" y="204"/>
                    </a:lnTo>
                    <a:lnTo>
                      <a:pt x="120" y="216"/>
                    </a:lnTo>
                    <a:lnTo>
                      <a:pt x="102" y="222"/>
                    </a:lnTo>
                    <a:lnTo>
                      <a:pt x="54" y="204"/>
                    </a:lnTo>
                    <a:lnTo>
                      <a:pt x="18" y="210"/>
                    </a:lnTo>
                    <a:lnTo>
                      <a:pt x="12" y="204"/>
                    </a:lnTo>
                    <a:lnTo>
                      <a:pt x="24" y="192"/>
                    </a:lnTo>
                    <a:lnTo>
                      <a:pt x="24" y="156"/>
                    </a:lnTo>
                    <a:lnTo>
                      <a:pt x="36" y="126"/>
                    </a:lnTo>
                    <a:lnTo>
                      <a:pt x="6" y="66"/>
                    </a:lnTo>
                    <a:lnTo>
                      <a:pt x="0" y="0"/>
                    </a:lnTo>
                    <a:lnTo>
                      <a:pt x="162" y="0"/>
                    </a:lnTo>
                    <a:lnTo>
                      <a:pt x="162" y="24"/>
                    </a:lnTo>
                    <a:lnTo>
                      <a:pt x="168" y="18"/>
                    </a:lnTo>
                    <a:lnTo>
                      <a:pt x="162" y="30"/>
                    </a:lnTo>
                    <a:lnTo>
                      <a:pt x="174" y="36"/>
                    </a:lnTo>
                    <a:lnTo>
                      <a:pt x="162" y="48"/>
                    </a:lnTo>
                    <a:lnTo>
                      <a:pt x="168" y="48"/>
                    </a:lnTo>
                    <a:lnTo>
                      <a:pt x="144" y="84"/>
                    </a:lnTo>
                    <a:lnTo>
                      <a:pt x="138" y="126"/>
                    </a:lnTo>
                    <a:lnTo>
                      <a:pt x="240" y="120"/>
                    </a:lnTo>
                    <a:lnTo>
                      <a:pt x="240" y="144"/>
                    </a:lnTo>
                    <a:lnTo>
                      <a:pt x="252" y="168"/>
                    </a:lnTo>
                    <a:lnTo>
                      <a:pt x="258" y="174"/>
                    </a:lnTo>
                    <a:close/>
                  </a:path>
                </a:pathLst>
              </a:custGeom>
              <a:solidFill>
                <a:srgbClr val="B22222"/>
              </a:solidFill>
              <a:ln w="9525">
                <a:solidFill>
                  <a:srgbClr val="B22222"/>
                </a:solidFill>
                <a:prstDash val="solid"/>
                <a:round/>
                <a:headEnd/>
                <a:tailEnd/>
              </a:ln>
            </p:spPr>
            <p:txBody>
              <a:bodyPr/>
              <a:lstStyle/>
              <a:p>
                <a:endParaRPr lang="en-US"/>
              </a:p>
            </p:txBody>
          </p:sp>
          <p:sp>
            <p:nvSpPr>
              <p:cNvPr id="365248" name="Freeform 704"/>
              <p:cNvSpPr>
                <a:spLocks/>
              </p:cNvSpPr>
              <p:nvPr/>
            </p:nvSpPr>
            <p:spPr bwMode="auto">
              <a:xfrm>
                <a:off x="3009" y="2520"/>
                <a:ext cx="288" cy="246"/>
              </a:xfrm>
              <a:custGeom>
                <a:avLst/>
                <a:gdLst/>
                <a:ahLst/>
                <a:cxnLst>
                  <a:cxn ang="0">
                    <a:pos x="258" y="174"/>
                  </a:cxn>
                  <a:cxn ang="0">
                    <a:pos x="216" y="162"/>
                  </a:cxn>
                  <a:cxn ang="0">
                    <a:pos x="204" y="174"/>
                  </a:cxn>
                  <a:cxn ang="0">
                    <a:pos x="228" y="180"/>
                  </a:cxn>
                  <a:cxn ang="0">
                    <a:pos x="246" y="174"/>
                  </a:cxn>
                  <a:cxn ang="0">
                    <a:pos x="240" y="186"/>
                  </a:cxn>
                  <a:cxn ang="0">
                    <a:pos x="252" y="192"/>
                  </a:cxn>
                  <a:cxn ang="0">
                    <a:pos x="258" y="180"/>
                  </a:cxn>
                  <a:cxn ang="0">
                    <a:pos x="276" y="174"/>
                  </a:cxn>
                  <a:cxn ang="0">
                    <a:pos x="276" y="186"/>
                  </a:cxn>
                  <a:cxn ang="0">
                    <a:pos x="252" y="210"/>
                  </a:cxn>
                  <a:cxn ang="0">
                    <a:pos x="258" y="222"/>
                  </a:cxn>
                  <a:cxn ang="0">
                    <a:pos x="288" y="234"/>
                  </a:cxn>
                  <a:cxn ang="0">
                    <a:pos x="282" y="246"/>
                  </a:cxn>
                  <a:cxn ang="0">
                    <a:pos x="276" y="240"/>
                  </a:cxn>
                  <a:cxn ang="0">
                    <a:pos x="270" y="246"/>
                  </a:cxn>
                  <a:cxn ang="0">
                    <a:pos x="264" y="228"/>
                  </a:cxn>
                  <a:cxn ang="0">
                    <a:pos x="228" y="216"/>
                  </a:cxn>
                  <a:cxn ang="0">
                    <a:pos x="234" y="234"/>
                  </a:cxn>
                  <a:cxn ang="0">
                    <a:pos x="222" y="240"/>
                  </a:cxn>
                  <a:cxn ang="0">
                    <a:pos x="216" y="228"/>
                  </a:cxn>
                  <a:cxn ang="0">
                    <a:pos x="210" y="234"/>
                  </a:cxn>
                  <a:cxn ang="0">
                    <a:pos x="204" y="228"/>
                  </a:cxn>
                  <a:cxn ang="0">
                    <a:pos x="198" y="240"/>
                  </a:cxn>
                  <a:cxn ang="0">
                    <a:pos x="186" y="246"/>
                  </a:cxn>
                  <a:cxn ang="0">
                    <a:pos x="174" y="240"/>
                  </a:cxn>
                  <a:cxn ang="0">
                    <a:pos x="162" y="222"/>
                  </a:cxn>
                  <a:cxn ang="0">
                    <a:pos x="144" y="216"/>
                  </a:cxn>
                  <a:cxn ang="0">
                    <a:pos x="144" y="204"/>
                  </a:cxn>
                  <a:cxn ang="0">
                    <a:pos x="126" y="204"/>
                  </a:cxn>
                  <a:cxn ang="0">
                    <a:pos x="126" y="198"/>
                  </a:cxn>
                  <a:cxn ang="0">
                    <a:pos x="108" y="204"/>
                  </a:cxn>
                  <a:cxn ang="0">
                    <a:pos x="120" y="216"/>
                  </a:cxn>
                  <a:cxn ang="0">
                    <a:pos x="102" y="222"/>
                  </a:cxn>
                  <a:cxn ang="0">
                    <a:pos x="54" y="204"/>
                  </a:cxn>
                  <a:cxn ang="0">
                    <a:pos x="18" y="210"/>
                  </a:cxn>
                  <a:cxn ang="0">
                    <a:pos x="12" y="204"/>
                  </a:cxn>
                  <a:cxn ang="0">
                    <a:pos x="24" y="192"/>
                  </a:cxn>
                  <a:cxn ang="0">
                    <a:pos x="24" y="156"/>
                  </a:cxn>
                  <a:cxn ang="0">
                    <a:pos x="36" y="126"/>
                  </a:cxn>
                  <a:cxn ang="0">
                    <a:pos x="6" y="66"/>
                  </a:cxn>
                  <a:cxn ang="0">
                    <a:pos x="0" y="0"/>
                  </a:cxn>
                  <a:cxn ang="0">
                    <a:pos x="162" y="0"/>
                  </a:cxn>
                  <a:cxn ang="0">
                    <a:pos x="162" y="24"/>
                  </a:cxn>
                  <a:cxn ang="0">
                    <a:pos x="168" y="18"/>
                  </a:cxn>
                  <a:cxn ang="0">
                    <a:pos x="162" y="30"/>
                  </a:cxn>
                  <a:cxn ang="0">
                    <a:pos x="174" y="36"/>
                  </a:cxn>
                  <a:cxn ang="0">
                    <a:pos x="162" y="48"/>
                  </a:cxn>
                  <a:cxn ang="0">
                    <a:pos x="168" y="48"/>
                  </a:cxn>
                  <a:cxn ang="0">
                    <a:pos x="144" y="84"/>
                  </a:cxn>
                  <a:cxn ang="0">
                    <a:pos x="138" y="126"/>
                  </a:cxn>
                  <a:cxn ang="0">
                    <a:pos x="240" y="120"/>
                  </a:cxn>
                  <a:cxn ang="0">
                    <a:pos x="240" y="144"/>
                  </a:cxn>
                  <a:cxn ang="0">
                    <a:pos x="252" y="168"/>
                  </a:cxn>
                  <a:cxn ang="0">
                    <a:pos x="258" y="174"/>
                  </a:cxn>
                  <a:cxn ang="0">
                    <a:pos x="258" y="180"/>
                  </a:cxn>
                </a:cxnLst>
                <a:rect l="0" t="0" r="r" b="b"/>
                <a:pathLst>
                  <a:path w="288" h="246">
                    <a:moveTo>
                      <a:pt x="258" y="174"/>
                    </a:moveTo>
                    <a:lnTo>
                      <a:pt x="216" y="162"/>
                    </a:lnTo>
                    <a:lnTo>
                      <a:pt x="204" y="174"/>
                    </a:lnTo>
                    <a:lnTo>
                      <a:pt x="228" y="180"/>
                    </a:lnTo>
                    <a:lnTo>
                      <a:pt x="246" y="174"/>
                    </a:lnTo>
                    <a:lnTo>
                      <a:pt x="240" y="186"/>
                    </a:lnTo>
                    <a:lnTo>
                      <a:pt x="252" y="192"/>
                    </a:lnTo>
                    <a:lnTo>
                      <a:pt x="258" y="180"/>
                    </a:lnTo>
                    <a:lnTo>
                      <a:pt x="276" y="174"/>
                    </a:lnTo>
                    <a:lnTo>
                      <a:pt x="276" y="186"/>
                    </a:lnTo>
                    <a:lnTo>
                      <a:pt x="252" y="210"/>
                    </a:lnTo>
                    <a:lnTo>
                      <a:pt x="258" y="222"/>
                    </a:lnTo>
                    <a:lnTo>
                      <a:pt x="288" y="234"/>
                    </a:lnTo>
                    <a:lnTo>
                      <a:pt x="282" y="246"/>
                    </a:lnTo>
                    <a:lnTo>
                      <a:pt x="276" y="240"/>
                    </a:lnTo>
                    <a:lnTo>
                      <a:pt x="270" y="246"/>
                    </a:lnTo>
                    <a:lnTo>
                      <a:pt x="264" y="228"/>
                    </a:lnTo>
                    <a:lnTo>
                      <a:pt x="228" y="216"/>
                    </a:lnTo>
                    <a:lnTo>
                      <a:pt x="234" y="234"/>
                    </a:lnTo>
                    <a:lnTo>
                      <a:pt x="222" y="240"/>
                    </a:lnTo>
                    <a:lnTo>
                      <a:pt x="216" y="228"/>
                    </a:lnTo>
                    <a:lnTo>
                      <a:pt x="210" y="234"/>
                    </a:lnTo>
                    <a:lnTo>
                      <a:pt x="204" y="228"/>
                    </a:lnTo>
                    <a:lnTo>
                      <a:pt x="198" y="240"/>
                    </a:lnTo>
                    <a:lnTo>
                      <a:pt x="186" y="246"/>
                    </a:lnTo>
                    <a:lnTo>
                      <a:pt x="174" y="240"/>
                    </a:lnTo>
                    <a:lnTo>
                      <a:pt x="162" y="222"/>
                    </a:lnTo>
                    <a:lnTo>
                      <a:pt x="144" y="216"/>
                    </a:lnTo>
                    <a:lnTo>
                      <a:pt x="144" y="204"/>
                    </a:lnTo>
                    <a:lnTo>
                      <a:pt x="126" y="204"/>
                    </a:lnTo>
                    <a:lnTo>
                      <a:pt x="126" y="198"/>
                    </a:lnTo>
                    <a:lnTo>
                      <a:pt x="108" y="204"/>
                    </a:lnTo>
                    <a:lnTo>
                      <a:pt x="120" y="216"/>
                    </a:lnTo>
                    <a:lnTo>
                      <a:pt x="102" y="222"/>
                    </a:lnTo>
                    <a:lnTo>
                      <a:pt x="54" y="204"/>
                    </a:lnTo>
                    <a:lnTo>
                      <a:pt x="18" y="210"/>
                    </a:lnTo>
                    <a:lnTo>
                      <a:pt x="12" y="204"/>
                    </a:lnTo>
                    <a:lnTo>
                      <a:pt x="24" y="192"/>
                    </a:lnTo>
                    <a:lnTo>
                      <a:pt x="24" y="156"/>
                    </a:lnTo>
                    <a:lnTo>
                      <a:pt x="36" y="126"/>
                    </a:lnTo>
                    <a:lnTo>
                      <a:pt x="6" y="66"/>
                    </a:lnTo>
                    <a:lnTo>
                      <a:pt x="0" y="0"/>
                    </a:lnTo>
                    <a:lnTo>
                      <a:pt x="162" y="0"/>
                    </a:lnTo>
                    <a:lnTo>
                      <a:pt x="162" y="24"/>
                    </a:lnTo>
                    <a:lnTo>
                      <a:pt x="168" y="18"/>
                    </a:lnTo>
                    <a:lnTo>
                      <a:pt x="162" y="30"/>
                    </a:lnTo>
                    <a:lnTo>
                      <a:pt x="174" y="36"/>
                    </a:lnTo>
                    <a:lnTo>
                      <a:pt x="162" y="48"/>
                    </a:lnTo>
                    <a:lnTo>
                      <a:pt x="168" y="48"/>
                    </a:lnTo>
                    <a:lnTo>
                      <a:pt x="144" y="84"/>
                    </a:lnTo>
                    <a:lnTo>
                      <a:pt x="138" y="126"/>
                    </a:lnTo>
                    <a:lnTo>
                      <a:pt x="240" y="120"/>
                    </a:lnTo>
                    <a:lnTo>
                      <a:pt x="240" y="144"/>
                    </a:lnTo>
                    <a:lnTo>
                      <a:pt x="252" y="168"/>
                    </a:lnTo>
                    <a:lnTo>
                      <a:pt x="258" y="174"/>
                    </a:lnTo>
                    <a:lnTo>
                      <a:pt x="258" y="180"/>
                    </a:lnTo>
                  </a:path>
                </a:pathLst>
              </a:custGeom>
              <a:noFill/>
              <a:ln w="9525">
                <a:solidFill>
                  <a:srgbClr val="000000"/>
                </a:solidFill>
                <a:prstDash val="solid"/>
                <a:round/>
                <a:headEnd/>
                <a:tailEnd/>
              </a:ln>
            </p:spPr>
            <p:txBody>
              <a:bodyPr/>
              <a:lstStyle/>
              <a:p>
                <a:endParaRPr lang="en-US"/>
              </a:p>
            </p:txBody>
          </p:sp>
          <p:sp>
            <p:nvSpPr>
              <p:cNvPr id="365249" name="Freeform 705"/>
              <p:cNvSpPr>
                <a:spLocks/>
              </p:cNvSpPr>
              <p:nvPr/>
            </p:nvSpPr>
            <p:spPr bwMode="auto">
              <a:xfrm>
                <a:off x="4023" y="1428"/>
                <a:ext cx="186" cy="294"/>
              </a:xfrm>
              <a:custGeom>
                <a:avLst/>
                <a:gdLst/>
                <a:ahLst/>
                <a:cxnLst>
                  <a:cxn ang="0">
                    <a:pos x="54" y="294"/>
                  </a:cxn>
                  <a:cxn ang="0">
                    <a:pos x="48" y="294"/>
                  </a:cxn>
                  <a:cxn ang="0">
                    <a:pos x="36" y="276"/>
                  </a:cxn>
                  <a:cxn ang="0">
                    <a:pos x="0" y="162"/>
                  </a:cxn>
                  <a:cxn ang="0">
                    <a:pos x="12" y="162"/>
                  </a:cxn>
                  <a:cxn ang="0">
                    <a:pos x="12" y="150"/>
                  </a:cxn>
                  <a:cxn ang="0">
                    <a:pos x="18" y="150"/>
                  </a:cxn>
                  <a:cxn ang="0">
                    <a:pos x="12" y="144"/>
                  </a:cxn>
                  <a:cxn ang="0">
                    <a:pos x="24" y="114"/>
                  </a:cxn>
                  <a:cxn ang="0">
                    <a:pos x="24" y="60"/>
                  </a:cxn>
                  <a:cxn ang="0">
                    <a:pos x="42" y="6"/>
                  </a:cxn>
                  <a:cxn ang="0">
                    <a:pos x="48" y="6"/>
                  </a:cxn>
                  <a:cxn ang="0">
                    <a:pos x="60" y="18"/>
                  </a:cxn>
                  <a:cxn ang="0">
                    <a:pos x="90" y="0"/>
                  </a:cxn>
                  <a:cxn ang="0">
                    <a:pos x="114" y="18"/>
                  </a:cxn>
                  <a:cxn ang="0">
                    <a:pos x="138" y="96"/>
                  </a:cxn>
                  <a:cxn ang="0">
                    <a:pos x="150" y="96"/>
                  </a:cxn>
                  <a:cxn ang="0">
                    <a:pos x="156" y="120"/>
                  </a:cxn>
                  <a:cxn ang="0">
                    <a:pos x="174" y="120"/>
                  </a:cxn>
                  <a:cxn ang="0">
                    <a:pos x="180" y="138"/>
                  </a:cxn>
                  <a:cxn ang="0">
                    <a:pos x="186" y="138"/>
                  </a:cxn>
                  <a:cxn ang="0">
                    <a:pos x="180" y="156"/>
                  </a:cxn>
                  <a:cxn ang="0">
                    <a:pos x="156" y="168"/>
                  </a:cxn>
                  <a:cxn ang="0">
                    <a:pos x="150" y="186"/>
                  </a:cxn>
                  <a:cxn ang="0">
                    <a:pos x="138" y="174"/>
                  </a:cxn>
                  <a:cxn ang="0">
                    <a:pos x="132" y="186"/>
                  </a:cxn>
                  <a:cxn ang="0">
                    <a:pos x="126" y="180"/>
                  </a:cxn>
                  <a:cxn ang="0">
                    <a:pos x="126" y="192"/>
                  </a:cxn>
                  <a:cxn ang="0">
                    <a:pos x="114" y="192"/>
                  </a:cxn>
                  <a:cxn ang="0">
                    <a:pos x="120" y="186"/>
                  </a:cxn>
                  <a:cxn ang="0">
                    <a:pos x="114" y="180"/>
                  </a:cxn>
                  <a:cxn ang="0">
                    <a:pos x="102" y="222"/>
                  </a:cxn>
                  <a:cxn ang="0">
                    <a:pos x="96" y="216"/>
                  </a:cxn>
                  <a:cxn ang="0">
                    <a:pos x="96" y="234"/>
                  </a:cxn>
                  <a:cxn ang="0">
                    <a:pos x="78" y="234"/>
                  </a:cxn>
                  <a:cxn ang="0">
                    <a:pos x="84" y="246"/>
                  </a:cxn>
                  <a:cxn ang="0">
                    <a:pos x="78" y="234"/>
                  </a:cxn>
                  <a:cxn ang="0">
                    <a:pos x="66" y="240"/>
                  </a:cxn>
                  <a:cxn ang="0">
                    <a:pos x="54" y="294"/>
                  </a:cxn>
                </a:cxnLst>
                <a:rect l="0" t="0" r="r" b="b"/>
                <a:pathLst>
                  <a:path w="186" h="294">
                    <a:moveTo>
                      <a:pt x="54" y="294"/>
                    </a:moveTo>
                    <a:lnTo>
                      <a:pt x="48" y="294"/>
                    </a:lnTo>
                    <a:lnTo>
                      <a:pt x="36" y="276"/>
                    </a:lnTo>
                    <a:lnTo>
                      <a:pt x="0" y="162"/>
                    </a:lnTo>
                    <a:lnTo>
                      <a:pt x="12" y="162"/>
                    </a:lnTo>
                    <a:lnTo>
                      <a:pt x="12" y="150"/>
                    </a:lnTo>
                    <a:lnTo>
                      <a:pt x="18" y="150"/>
                    </a:lnTo>
                    <a:lnTo>
                      <a:pt x="12" y="144"/>
                    </a:lnTo>
                    <a:lnTo>
                      <a:pt x="24" y="114"/>
                    </a:lnTo>
                    <a:lnTo>
                      <a:pt x="24" y="60"/>
                    </a:lnTo>
                    <a:lnTo>
                      <a:pt x="42" y="6"/>
                    </a:lnTo>
                    <a:lnTo>
                      <a:pt x="48" y="6"/>
                    </a:lnTo>
                    <a:lnTo>
                      <a:pt x="60" y="18"/>
                    </a:lnTo>
                    <a:lnTo>
                      <a:pt x="90" y="0"/>
                    </a:lnTo>
                    <a:lnTo>
                      <a:pt x="114" y="18"/>
                    </a:lnTo>
                    <a:lnTo>
                      <a:pt x="138" y="96"/>
                    </a:lnTo>
                    <a:lnTo>
                      <a:pt x="150" y="96"/>
                    </a:lnTo>
                    <a:lnTo>
                      <a:pt x="156" y="120"/>
                    </a:lnTo>
                    <a:lnTo>
                      <a:pt x="174" y="120"/>
                    </a:lnTo>
                    <a:lnTo>
                      <a:pt x="180" y="138"/>
                    </a:lnTo>
                    <a:lnTo>
                      <a:pt x="186" y="138"/>
                    </a:lnTo>
                    <a:lnTo>
                      <a:pt x="180" y="156"/>
                    </a:lnTo>
                    <a:lnTo>
                      <a:pt x="156" y="168"/>
                    </a:lnTo>
                    <a:lnTo>
                      <a:pt x="150" y="186"/>
                    </a:lnTo>
                    <a:lnTo>
                      <a:pt x="138" y="174"/>
                    </a:lnTo>
                    <a:lnTo>
                      <a:pt x="132" y="186"/>
                    </a:lnTo>
                    <a:lnTo>
                      <a:pt x="126" y="180"/>
                    </a:lnTo>
                    <a:lnTo>
                      <a:pt x="126" y="192"/>
                    </a:lnTo>
                    <a:lnTo>
                      <a:pt x="114" y="192"/>
                    </a:lnTo>
                    <a:lnTo>
                      <a:pt x="120" y="186"/>
                    </a:lnTo>
                    <a:lnTo>
                      <a:pt x="114" y="180"/>
                    </a:lnTo>
                    <a:lnTo>
                      <a:pt x="102" y="222"/>
                    </a:lnTo>
                    <a:lnTo>
                      <a:pt x="96" y="216"/>
                    </a:lnTo>
                    <a:lnTo>
                      <a:pt x="96" y="234"/>
                    </a:lnTo>
                    <a:lnTo>
                      <a:pt x="78" y="234"/>
                    </a:lnTo>
                    <a:lnTo>
                      <a:pt x="84" y="246"/>
                    </a:lnTo>
                    <a:lnTo>
                      <a:pt x="78" y="234"/>
                    </a:lnTo>
                    <a:lnTo>
                      <a:pt x="66" y="240"/>
                    </a:lnTo>
                    <a:lnTo>
                      <a:pt x="54" y="294"/>
                    </a:lnTo>
                    <a:close/>
                  </a:path>
                </a:pathLst>
              </a:custGeom>
              <a:solidFill>
                <a:srgbClr val="FF4500"/>
              </a:solidFill>
              <a:ln w="9525">
                <a:solidFill>
                  <a:srgbClr val="FF4500"/>
                </a:solidFill>
                <a:prstDash val="solid"/>
                <a:round/>
                <a:headEnd/>
                <a:tailEnd/>
              </a:ln>
            </p:spPr>
            <p:txBody>
              <a:bodyPr/>
              <a:lstStyle/>
              <a:p>
                <a:endParaRPr lang="en-US"/>
              </a:p>
            </p:txBody>
          </p:sp>
          <p:sp>
            <p:nvSpPr>
              <p:cNvPr id="365250" name="Freeform 706"/>
              <p:cNvSpPr>
                <a:spLocks/>
              </p:cNvSpPr>
              <p:nvPr/>
            </p:nvSpPr>
            <p:spPr bwMode="auto">
              <a:xfrm>
                <a:off x="4023" y="1428"/>
                <a:ext cx="186" cy="300"/>
              </a:xfrm>
              <a:custGeom>
                <a:avLst/>
                <a:gdLst/>
                <a:ahLst/>
                <a:cxnLst>
                  <a:cxn ang="0">
                    <a:pos x="54" y="294"/>
                  </a:cxn>
                  <a:cxn ang="0">
                    <a:pos x="48" y="294"/>
                  </a:cxn>
                  <a:cxn ang="0">
                    <a:pos x="36" y="276"/>
                  </a:cxn>
                  <a:cxn ang="0">
                    <a:pos x="0" y="162"/>
                  </a:cxn>
                  <a:cxn ang="0">
                    <a:pos x="12" y="162"/>
                  </a:cxn>
                  <a:cxn ang="0">
                    <a:pos x="12" y="150"/>
                  </a:cxn>
                  <a:cxn ang="0">
                    <a:pos x="18" y="150"/>
                  </a:cxn>
                  <a:cxn ang="0">
                    <a:pos x="12" y="144"/>
                  </a:cxn>
                  <a:cxn ang="0">
                    <a:pos x="24" y="114"/>
                  </a:cxn>
                  <a:cxn ang="0">
                    <a:pos x="24" y="60"/>
                  </a:cxn>
                  <a:cxn ang="0">
                    <a:pos x="42" y="6"/>
                  </a:cxn>
                  <a:cxn ang="0">
                    <a:pos x="48" y="6"/>
                  </a:cxn>
                  <a:cxn ang="0">
                    <a:pos x="60" y="18"/>
                  </a:cxn>
                  <a:cxn ang="0">
                    <a:pos x="90" y="0"/>
                  </a:cxn>
                  <a:cxn ang="0">
                    <a:pos x="114" y="18"/>
                  </a:cxn>
                  <a:cxn ang="0">
                    <a:pos x="138" y="96"/>
                  </a:cxn>
                  <a:cxn ang="0">
                    <a:pos x="150" y="96"/>
                  </a:cxn>
                  <a:cxn ang="0">
                    <a:pos x="156" y="120"/>
                  </a:cxn>
                  <a:cxn ang="0">
                    <a:pos x="174" y="120"/>
                  </a:cxn>
                  <a:cxn ang="0">
                    <a:pos x="180" y="138"/>
                  </a:cxn>
                  <a:cxn ang="0">
                    <a:pos x="186" y="138"/>
                  </a:cxn>
                  <a:cxn ang="0">
                    <a:pos x="180" y="156"/>
                  </a:cxn>
                  <a:cxn ang="0">
                    <a:pos x="156" y="168"/>
                  </a:cxn>
                  <a:cxn ang="0">
                    <a:pos x="150" y="186"/>
                  </a:cxn>
                  <a:cxn ang="0">
                    <a:pos x="138" y="174"/>
                  </a:cxn>
                  <a:cxn ang="0">
                    <a:pos x="132" y="186"/>
                  </a:cxn>
                  <a:cxn ang="0">
                    <a:pos x="126" y="180"/>
                  </a:cxn>
                  <a:cxn ang="0">
                    <a:pos x="126" y="192"/>
                  </a:cxn>
                  <a:cxn ang="0">
                    <a:pos x="114" y="192"/>
                  </a:cxn>
                  <a:cxn ang="0">
                    <a:pos x="120" y="186"/>
                  </a:cxn>
                  <a:cxn ang="0">
                    <a:pos x="114" y="180"/>
                  </a:cxn>
                  <a:cxn ang="0">
                    <a:pos x="102" y="222"/>
                  </a:cxn>
                  <a:cxn ang="0">
                    <a:pos x="96" y="216"/>
                  </a:cxn>
                  <a:cxn ang="0">
                    <a:pos x="96" y="234"/>
                  </a:cxn>
                  <a:cxn ang="0">
                    <a:pos x="78" y="234"/>
                  </a:cxn>
                  <a:cxn ang="0">
                    <a:pos x="84" y="246"/>
                  </a:cxn>
                  <a:cxn ang="0">
                    <a:pos x="78" y="234"/>
                  </a:cxn>
                  <a:cxn ang="0">
                    <a:pos x="66" y="240"/>
                  </a:cxn>
                  <a:cxn ang="0">
                    <a:pos x="54" y="294"/>
                  </a:cxn>
                  <a:cxn ang="0">
                    <a:pos x="54" y="300"/>
                  </a:cxn>
                </a:cxnLst>
                <a:rect l="0" t="0" r="r" b="b"/>
                <a:pathLst>
                  <a:path w="186" h="300">
                    <a:moveTo>
                      <a:pt x="54" y="294"/>
                    </a:moveTo>
                    <a:lnTo>
                      <a:pt x="48" y="294"/>
                    </a:lnTo>
                    <a:lnTo>
                      <a:pt x="36" y="276"/>
                    </a:lnTo>
                    <a:lnTo>
                      <a:pt x="0" y="162"/>
                    </a:lnTo>
                    <a:lnTo>
                      <a:pt x="12" y="162"/>
                    </a:lnTo>
                    <a:lnTo>
                      <a:pt x="12" y="150"/>
                    </a:lnTo>
                    <a:lnTo>
                      <a:pt x="18" y="150"/>
                    </a:lnTo>
                    <a:lnTo>
                      <a:pt x="12" y="144"/>
                    </a:lnTo>
                    <a:lnTo>
                      <a:pt x="24" y="114"/>
                    </a:lnTo>
                    <a:lnTo>
                      <a:pt x="24" y="60"/>
                    </a:lnTo>
                    <a:lnTo>
                      <a:pt x="42" y="6"/>
                    </a:lnTo>
                    <a:lnTo>
                      <a:pt x="48" y="6"/>
                    </a:lnTo>
                    <a:lnTo>
                      <a:pt x="60" y="18"/>
                    </a:lnTo>
                    <a:lnTo>
                      <a:pt x="90" y="0"/>
                    </a:lnTo>
                    <a:lnTo>
                      <a:pt x="114" y="18"/>
                    </a:lnTo>
                    <a:lnTo>
                      <a:pt x="138" y="96"/>
                    </a:lnTo>
                    <a:lnTo>
                      <a:pt x="150" y="96"/>
                    </a:lnTo>
                    <a:lnTo>
                      <a:pt x="156" y="120"/>
                    </a:lnTo>
                    <a:lnTo>
                      <a:pt x="174" y="120"/>
                    </a:lnTo>
                    <a:lnTo>
                      <a:pt x="180" y="138"/>
                    </a:lnTo>
                    <a:lnTo>
                      <a:pt x="186" y="138"/>
                    </a:lnTo>
                    <a:lnTo>
                      <a:pt x="180" y="156"/>
                    </a:lnTo>
                    <a:lnTo>
                      <a:pt x="156" y="168"/>
                    </a:lnTo>
                    <a:lnTo>
                      <a:pt x="150" y="186"/>
                    </a:lnTo>
                    <a:lnTo>
                      <a:pt x="138" y="174"/>
                    </a:lnTo>
                    <a:lnTo>
                      <a:pt x="132" y="186"/>
                    </a:lnTo>
                    <a:lnTo>
                      <a:pt x="126" y="180"/>
                    </a:lnTo>
                    <a:lnTo>
                      <a:pt x="126" y="192"/>
                    </a:lnTo>
                    <a:lnTo>
                      <a:pt x="114" y="192"/>
                    </a:lnTo>
                    <a:lnTo>
                      <a:pt x="120" y="186"/>
                    </a:lnTo>
                    <a:lnTo>
                      <a:pt x="114" y="180"/>
                    </a:lnTo>
                    <a:lnTo>
                      <a:pt x="102" y="222"/>
                    </a:lnTo>
                    <a:lnTo>
                      <a:pt x="96" y="216"/>
                    </a:lnTo>
                    <a:lnTo>
                      <a:pt x="96" y="234"/>
                    </a:lnTo>
                    <a:lnTo>
                      <a:pt x="78" y="234"/>
                    </a:lnTo>
                    <a:lnTo>
                      <a:pt x="84" y="246"/>
                    </a:lnTo>
                    <a:lnTo>
                      <a:pt x="78" y="234"/>
                    </a:lnTo>
                    <a:lnTo>
                      <a:pt x="66" y="240"/>
                    </a:lnTo>
                    <a:lnTo>
                      <a:pt x="54" y="294"/>
                    </a:lnTo>
                    <a:lnTo>
                      <a:pt x="54" y="300"/>
                    </a:lnTo>
                  </a:path>
                </a:pathLst>
              </a:custGeom>
              <a:noFill/>
              <a:ln w="9525">
                <a:solidFill>
                  <a:srgbClr val="000000"/>
                </a:solidFill>
                <a:prstDash val="solid"/>
                <a:round/>
                <a:headEnd/>
                <a:tailEnd/>
              </a:ln>
            </p:spPr>
            <p:txBody>
              <a:bodyPr/>
              <a:lstStyle/>
              <a:p>
                <a:endParaRPr lang="en-US"/>
              </a:p>
            </p:txBody>
          </p:sp>
          <p:sp>
            <p:nvSpPr>
              <p:cNvPr id="365251" name="Freeform 707"/>
              <p:cNvSpPr>
                <a:spLocks/>
              </p:cNvSpPr>
              <p:nvPr/>
            </p:nvSpPr>
            <p:spPr bwMode="auto">
              <a:xfrm>
                <a:off x="3711" y="1986"/>
                <a:ext cx="234" cy="114"/>
              </a:xfrm>
              <a:custGeom>
                <a:avLst/>
                <a:gdLst/>
                <a:ahLst/>
                <a:cxnLst>
                  <a:cxn ang="0">
                    <a:pos x="180" y="0"/>
                  </a:cxn>
                  <a:cxn ang="0">
                    <a:pos x="204" y="78"/>
                  </a:cxn>
                  <a:cxn ang="0">
                    <a:pos x="234" y="72"/>
                  </a:cxn>
                  <a:cxn ang="0">
                    <a:pos x="228" y="102"/>
                  </a:cxn>
                  <a:cxn ang="0">
                    <a:pos x="228" y="90"/>
                  </a:cxn>
                  <a:cxn ang="0">
                    <a:pos x="222" y="102"/>
                  </a:cxn>
                  <a:cxn ang="0">
                    <a:pos x="210" y="108"/>
                  </a:cxn>
                  <a:cxn ang="0">
                    <a:pos x="198" y="114"/>
                  </a:cxn>
                  <a:cxn ang="0">
                    <a:pos x="192" y="90"/>
                  </a:cxn>
                  <a:cxn ang="0">
                    <a:pos x="186" y="96"/>
                  </a:cxn>
                  <a:cxn ang="0">
                    <a:pos x="174" y="90"/>
                  </a:cxn>
                  <a:cxn ang="0">
                    <a:pos x="174" y="78"/>
                  </a:cxn>
                  <a:cxn ang="0">
                    <a:pos x="180" y="78"/>
                  </a:cxn>
                  <a:cxn ang="0">
                    <a:pos x="174" y="66"/>
                  </a:cxn>
                  <a:cxn ang="0">
                    <a:pos x="174" y="66"/>
                  </a:cxn>
                  <a:cxn ang="0">
                    <a:pos x="174" y="42"/>
                  </a:cxn>
                  <a:cxn ang="0">
                    <a:pos x="162" y="42"/>
                  </a:cxn>
                  <a:cxn ang="0">
                    <a:pos x="180" y="18"/>
                  </a:cxn>
                  <a:cxn ang="0">
                    <a:pos x="174" y="12"/>
                  </a:cxn>
                  <a:cxn ang="0">
                    <a:pos x="156" y="42"/>
                  </a:cxn>
                  <a:cxn ang="0">
                    <a:pos x="144" y="42"/>
                  </a:cxn>
                  <a:cxn ang="0">
                    <a:pos x="156" y="48"/>
                  </a:cxn>
                  <a:cxn ang="0">
                    <a:pos x="156" y="72"/>
                  </a:cxn>
                  <a:cxn ang="0">
                    <a:pos x="168" y="96"/>
                  </a:cxn>
                  <a:cxn ang="0">
                    <a:pos x="156" y="90"/>
                  </a:cxn>
                  <a:cxn ang="0">
                    <a:pos x="168" y="96"/>
                  </a:cxn>
                  <a:cxn ang="0">
                    <a:pos x="174" y="114"/>
                  </a:cxn>
                  <a:cxn ang="0">
                    <a:pos x="132" y="102"/>
                  </a:cxn>
                  <a:cxn ang="0">
                    <a:pos x="126" y="102"/>
                  </a:cxn>
                  <a:cxn ang="0">
                    <a:pos x="120" y="96"/>
                  </a:cxn>
                  <a:cxn ang="0">
                    <a:pos x="132" y="72"/>
                  </a:cxn>
                  <a:cxn ang="0">
                    <a:pos x="138" y="66"/>
                  </a:cxn>
                  <a:cxn ang="0">
                    <a:pos x="126" y="66"/>
                  </a:cxn>
                  <a:cxn ang="0">
                    <a:pos x="90" y="48"/>
                  </a:cxn>
                  <a:cxn ang="0">
                    <a:pos x="84" y="30"/>
                  </a:cxn>
                  <a:cxn ang="0">
                    <a:pos x="66" y="30"/>
                  </a:cxn>
                  <a:cxn ang="0">
                    <a:pos x="54" y="42"/>
                  </a:cxn>
                  <a:cxn ang="0">
                    <a:pos x="36" y="36"/>
                  </a:cxn>
                  <a:cxn ang="0">
                    <a:pos x="6" y="66"/>
                  </a:cxn>
                  <a:cxn ang="0">
                    <a:pos x="0" y="36"/>
                  </a:cxn>
                  <a:cxn ang="0">
                    <a:pos x="162" y="6"/>
                  </a:cxn>
                  <a:cxn ang="0">
                    <a:pos x="180" y="0"/>
                  </a:cxn>
                </a:cxnLst>
                <a:rect l="0" t="0" r="r" b="b"/>
                <a:pathLst>
                  <a:path w="234" h="114">
                    <a:moveTo>
                      <a:pt x="180" y="0"/>
                    </a:moveTo>
                    <a:lnTo>
                      <a:pt x="204" y="78"/>
                    </a:lnTo>
                    <a:lnTo>
                      <a:pt x="234" y="72"/>
                    </a:lnTo>
                    <a:lnTo>
                      <a:pt x="228" y="102"/>
                    </a:lnTo>
                    <a:lnTo>
                      <a:pt x="228" y="90"/>
                    </a:lnTo>
                    <a:lnTo>
                      <a:pt x="222" y="102"/>
                    </a:lnTo>
                    <a:lnTo>
                      <a:pt x="210" y="108"/>
                    </a:lnTo>
                    <a:lnTo>
                      <a:pt x="198" y="114"/>
                    </a:lnTo>
                    <a:lnTo>
                      <a:pt x="192" y="90"/>
                    </a:lnTo>
                    <a:lnTo>
                      <a:pt x="186" y="96"/>
                    </a:lnTo>
                    <a:lnTo>
                      <a:pt x="174" y="90"/>
                    </a:lnTo>
                    <a:lnTo>
                      <a:pt x="174" y="78"/>
                    </a:lnTo>
                    <a:lnTo>
                      <a:pt x="180" y="78"/>
                    </a:lnTo>
                    <a:lnTo>
                      <a:pt x="174" y="66"/>
                    </a:lnTo>
                    <a:lnTo>
                      <a:pt x="174" y="66"/>
                    </a:lnTo>
                    <a:lnTo>
                      <a:pt x="174" y="42"/>
                    </a:lnTo>
                    <a:lnTo>
                      <a:pt x="162" y="42"/>
                    </a:lnTo>
                    <a:lnTo>
                      <a:pt x="180" y="18"/>
                    </a:lnTo>
                    <a:lnTo>
                      <a:pt x="174" y="12"/>
                    </a:lnTo>
                    <a:lnTo>
                      <a:pt x="156" y="42"/>
                    </a:lnTo>
                    <a:lnTo>
                      <a:pt x="144" y="42"/>
                    </a:lnTo>
                    <a:lnTo>
                      <a:pt x="156" y="48"/>
                    </a:lnTo>
                    <a:lnTo>
                      <a:pt x="156" y="72"/>
                    </a:lnTo>
                    <a:lnTo>
                      <a:pt x="168" y="96"/>
                    </a:lnTo>
                    <a:lnTo>
                      <a:pt x="156" y="90"/>
                    </a:lnTo>
                    <a:lnTo>
                      <a:pt x="168" y="96"/>
                    </a:lnTo>
                    <a:lnTo>
                      <a:pt x="174" y="114"/>
                    </a:lnTo>
                    <a:lnTo>
                      <a:pt x="132" y="102"/>
                    </a:lnTo>
                    <a:lnTo>
                      <a:pt x="126" y="102"/>
                    </a:lnTo>
                    <a:lnTo>
                      <a:pt x="120" y="96"/>
                    </a:lnTo>
                    <a:lnTo>
                      <a:pt x="132" y="72"/>
                    </a:lnTo>
                    <a:lnTo>
                      <a:pt x="138" y="66"/>
                    </a:lnTo>
                    <a:lnTo>
                      <a:pt x="126" y="66"/>
                    </a:lnTo>
                    <a:lnTo>
                      <a:pt x="90" y="48"/>
                    </a:lnTo>
                    <a:lnTo>
                      <a:pt x="84" y="30"/>
                    </a:lnTo>
                    <a:lnTo>
                      <a:pt x="66" y="30"/>
                    </a:lnTo>
                    <a:lnTo>
                      <a:pt x="54" y="42"/>
                    </a:lnTo>
                    <a:lnTo>
                      <a:pt x="36" y="36"/>
                    </a:lnTo>
                    <a:lnTo>
                      <a:pt x="6" y="66"/>
                    </a:lnTo>
                    <a:lnTo>
                      <a:pt x="0" y="36"/>
                    </a:lnTo>
                    <a:lnTo>
                      <a:pt x="162" y="6"/>
                    </a:lnTo>
                    <a:lnTo>
                      <a:pt x="180" y="0"/>
                    </a:lnTo>
                    <a:close/>
                  </a:path>
                </a:pathLst>
              </a:custGeom>
              <a:solidFill>
                <a:srgbClr val="B22222"/>
              </a:solidFill>
              <a:ln w="9525">
                <a:solidFill>
                  <a:srgbClr val="B22222"/>
                </a:solidFill>
                <a:prstDash val="solid"/>
                <a:round/>
                <a:headEnd/>
                <a:tailEnd/>
              </a:ln>
            </p:spPr>
            <p:txBody>
              <a:bodyPr/>
              <a:lstStyle/>
              <a:p>
                <a:endParaRPr lang="en-US"/>
              </a:p>
            </p:txBody>
          </p:sp>
          <p:sp>
            <p:nvSpPr>
              <p:cNvPr id="365252" name="Freeform 708"/>
              <p:cNvSpPr>
                <a:spLocks/>
              </p:cNvSpPr>
              <p:nvPr/>
            </p:nvSpPr>
            <p:spPr bwMode="auto">
              <a:xfrm>
                <a:off x="3711" y="1986"/>
                <a:ext cx="234" cy="114"/>
              </a:xfrm>
              <a:custGeom>
                <a:avLst/>
                <a:gdLst/>
                <a:ahLst/>
                <a:cxnLst>
                  <a:cxn ang="0">
                    <a:pos x="180" y="0"/>
                  </a:cxn>
                  <a:cxn ang="0">
                    <a:pos x="204" y="78"/>
                  </a:cxn>
                  <a:cxn ang="0">
                    <a:pos x="234" y="72"/>
                  </a:cxn>
                  <a:cxn ang="0">
                    <a:pos x="228" y="102"/>
                  </a:cxn>
                  <a:cxn ang="0">
                    <a:pos x="228" y="90"/>
                  </a:cxn>
                  <a:cxn ang="0">
                    <a:pos x="222" y="102"/>
                  </a:cxn>
                  <a:cxn ang="0">
                    <a:pos x="210" y="108"/>
                  </a:cxn>
                  <a:cxn ang="0">
                    <a:pos x="198" y="114"/>
                  </a:cxn>
                  <a:cxn ang="0">
                    <a:pos x="192" y="90"/>
                  </a:cxn>
                  <a:cxn ang="0">
                    <a:pos x="186" y="96"/>
                  </a:cxn>
                  <a:cxn ang="0">
                    <a:pos x="174" y="90"/>
                  </a:cxn>
                  <a:cxn ang="0">
                    <a:pos x="174" y="78"/>
                  </a:cxn>
                  <a:cxn ang="0">
                    <a:pos x="180" y="78"/>
                  </a:cxn>
                  <a:cxn ang="0">
                    <a:pos x="174" y="66"/>
                  </a:cxn>
                  <a:cxn ang="0">
                    <a:pos x="168" y="66"/>
                  </a:cxn>
                  <a:cxn ang="0">
                    <a:pos x="174" y="66"/>
                  </a:cxn>
                  <a:cxn ang="0">
                    <a:pos x="174" y="42"/>
                  </a:cxn>
                  <a:cxn ang="0">
                    <a:pos x="162" y="42"/>
                  </a:cxn>
                  <a:cxn ang="0">
                    <a:pos x="180" y="18"/>
                  </a:cxn>
                  <a:cxn ang="0">
                    <a:pos x="174" y="12"/>
                  </a:cxn>
                  <a:cxn ang="0">
                    <a:pos x="156" y="42"/>
                  </a:cxn>
                  <a:cxn ang="0">
                    <a:pos x="144" y="42"/>
                  </a:cxn>
                  <a:cxn ang="0">
                    <a:pos x="156" y="48"/>
                  </a:cxn>
                  <a:cxn ang="0">
                    <a:pos x="156" y="72"/>
                  </a:cxn>
                  <a:cxn ang="0">
                    <a:pos x="168" y="96"/>
                  </a:cxn>
                  <a:cxn ang="0">
                    <a:pos x="156" y="90"/>
                  </a:cxn>
                  <a:cxn ang="0">
                    <a:pos x="168" y="96"/>
                  </a:cxn>
                  <a:cxn ang="0">
                    <a:pos x="174" y="114"/>
                  </a:cxn>
                  <a:cxn ang="0">
                    <a:pos x="132" y="102"/>
                  </a:cxn>
                  <a:cxn ang="0">
                    <a:pos x="126" y="102"/>
                  </a:cxn>
                  <a:cxn ang="0">
                    <a:pos x="120" y="96"/>
                  </a:cxn>
                  <a:cxn ang="0">
                    <a:pos x="132" y="72"/>
                  </a:cxn>
                  <a:cxn ang="0">
                    <a:pos x="138" y="66"/>
                  </a:cxn>
                  <a:cxn ang="0">
                    <a:pos x="126" y="66"/>
                  </a:cxn>
                  <a:cxn ang="0">
                    <a:pos x="90" y="48"/>
                  </a:cxn>
                  <a:cxn ang="0">
                    <a:pos x="84" y="30"/>
                  </a:cxn>
                  <a:cxn ang="0">
                    <a:pos x="66" y="30"/>
                  </a:cxn>
                  <a:cxn ang="0">
                    <a:pos x="54" y="42"/>
                  </a:cxn>
                  <a:cxn ang="0">
                    <a:pos x="36" y="36"/>
                  </a:cxn>
                  <a:cxn ang="0">
                    <a:pos x="6" y="66"/>
                  </a:cxn>
                  <a:cxn ang="0">
                    <a:pos x="0" y="36"/>
                  </a:cxn>
                  <a:cxn ang="0">
                    <a:pos x="162" y="6"/>
                  </a:cxn>
                  <a:cxn ang="0">
                    <a:pos x="180" y="0"/>
                  </a:cxn>
                  <a:cxn ang="0">
                    <a:pos x="180" y="6"/>
                  </a:cxn>
                </a:cxnLst>
                <a:rect l="0" t="0" r="r" b="b"/>
                <a:pathLst>
                  <a:path w="234" h="114">
                    <a:moveTo>
                      <a:pt x="180" y="0"/>
                    </a:moveTo>
                    <a:lnTo>
                      <a:pt x="204" y="78"/>
                    </a:lnTo>
                    <a:lnTo>
                      <a:pt x="234" y="72"/>
                    </a:lnTo>
                    <a:lnTo>
                      <a:pt x="228" y="102"/>
                    </a:lnTo>
                    <a:lnTo>
                      <a:pt x="228" y="90"/>
                    </a:lnTo>
                    <a:lnTo>
                      <a:pt x="222" y="102"/>
                    </a:lnTo>
                    <a:lnTo>
                      <a:pt x="210" y="108"/>
                    </a:lnTo>
                    <a:lnTo>
                      <a:pt x="198" y="114"/>
                    </a:lnTo>
                    <a:lnTo>
                      <a:pt x="192" y="90"/>
                    </a:lnTo>
                    <a:lnTo>
                      <a:pt x="186" y="96"/>
                    </a:lnTo>
                    <a:lnTo>
                      <a:pt x="174" y="90"/>
                    </a:lnTo>
                    <a:lnTo>
                      <a:pt x="174" y="78"/>
                    </a:lnTo>
                    <a:lnTo>
                      <a:pt x="180" y="78"/>
                    </a:lnTo>
                    <a:lnTo>
                      <a:pt x="174" y="66"/>
                    </a:lnTo>
                    <a:lnTo>
                      <a:pt x="168" y="66"/>
                    </a:lnTo>
                    <a:lnTo>
                      <a:pt x="174" y="66"/>
                    </a:lnTo>
                    <a:lnTo>
                      <a:pt x="174" y="42"/>
                    </a:lnTo>
                    <a:lnTo>
                      <a:pt x="162" y="42"/>
                    </a:lnTo>
                    <a:lnTo>
                      <a:pt x="180" y="18"/>
                    </a:lnTo>
                    <a:lnTo>
                      <a:pt x="174" y="12"/>
                    </a:lnTo>
                    <a:lnTo>
                      <a:pt x="156" y="42"/>
                    </a:lnTo>
                    <a:lnTo>
                      <a:pt x="144" y="42"/>
                    </a:lnTo>
                    <a:lnTo>
                      <a:pt x="156" y="48"/>
                    </a:lnTo>
                    <a:lnTo>
                      <a:pt x="156" y="72"/>
                    </a:lnTo>
                    <a:lnTo>
                      <a:pt x="168" y="96"/>
                    </a:lnTo>
                    <a:lnTo>
                      <a:pt x="156" y="90"/>
                    </a:lnTo>
                    <a:lnTo>
                      <a:pt x="168" y="96"/>
                    </a:lnTo>
                    <a:lnTo>
                      <a:pt x="174" y="114"/>
                    </a:lnTo>
                    <a:lnTo>
                      <a:pt x="132" y="102"/>
                    </a:lnTo>
                    <a:lnTo>
                      <a:pt x="126" y="102"/>
                    </a:lnTo>
                    <a:lnTo>
                      <a:pt x="120" y="96"/>
                    </a:lnTo>
                    <a:lnTo>
                      <a:pt x="132" y="72"/>
                    </a:lnTo>
                    <a:lnTo>
                      <a:pt x="138" y="66"/>
                    </a:lnTo>
                    <a:lnTo>
                      <a:pt x="126" y="66"/>
                    </a:lnTo>
                    <a:lnTo>
                      <a:pt x="90" y="48"/>
                    </a:lnTo>
                    <a:lnTo>
                      <a:pt x="84" y="30"/>
                    </a:lnTo>
                    <a:lnTo>
                      <a:pt x="66" y="30"/>
                    </a:lnTo>
                    <a:lnTo>
                      <a:pt x="54" y="42"/>
                    </a:lnTo>
                    <a:lnTo>
                      <a:pt x="36" y="36"/>
                    </a:lnTo>
                    <a:lnTo>
                      <a:pt x="6" y="66"/>
                    </a:lnTo>
                    <a:lnTo>
                      <a:pt x="0" y="36"/>
                    </a:lnTo>
                    <a:lnTo>
                      <a:pt x="162" y="6"/>
                    </a:lnTo>
                    <a:lnTo>
                      <a:pt x="180" y="0"/>
                    </a:lnTo>
                    <a:lnTo>
                      <a:pt x="180" y="6"/>
                    </a:lnTo>
                  </a:path>
                </a:pathLst>
              </a:custGeom>
              <a:noFill/>
              <a:ln w="9525">
                <a:solidFill>
                  <a:srgbClr val="000000"/>
                </a:solidFill>
                <a:prstDash val="solid"/>
                <a:round/>
                <a:headEnd/>
                <a:tailEnd/>
              </a:ln>
            </p:spPr>
            <p:txBody>
              <a:bodyPr/>
              <a:lstStyle/>
              <a:p>
                <a:endParaRPr lang="en-US"/>
              </a:p>
            </p:txBody>
          </p:sp>
          <p:sp>
            <p:nvSpPr>
              <p:cNvPr id="365253" name="Freeform 709"/>
              <p:cNvSpPr>
                <a:spLocks/>
              </p:cNvSpPr>
              <p:nvPr/>
            </p:nvSpPr>
            <p:spPr bwMode="auto">
              <a:xfrm>
                <a:off x="3963" y="1734"/>
                <a:ext cx="174" cy="90"/>
              </a:xfrm>
              <a:custGeom>
                <a:avLst/>
                <a:gdLst/>
                <a:ahLst/>
                <a:cxnLst>
                  <a:cxn ang="0">
                    <a:pos x="36" y="30"/>
                  </a:cxn>
                  <a:cxn ang="0">
                    <a:pos x="90" y="18"/>
                  </a:cxn>
                  <a:cxn ang="0">
                    <a:pos x="108" y="0"/>
                  </a:cxn>
                  <a:cxn ang="0">
                    <a:pos x="120" y="18"/>
                  </a:cxn>
                  <a:cxn ang="0">
                    <a:pos x="114" y="42"/>
                  </a:cxn>
                  <a:cxn ang="0">
                    <a:pos x="126" y="42"/>
                  </a:cxn>
                  <a:cxn ang="0">
                    <a:pos x="150" y="66"/>
                  </a:cxn>
                  <a:cxn ang="0">
                    <a:pos x="168" y="60"/>
                  </a:cxn>
                  <a:cxn ang="0">
                    <a:pos x="150" y="48"/>
                  </a:cxn>
                  <a:cxn ang="0">
                    <a:pos x="162" y="42"/>
                  </a:cxn>
                  <a:cxn ang="0">
                    <a:pos x="174" y="66"/>
                  </a:cxn>
                  <a:cxn ang="0">
                    <a:pos x="138" y="84"/>
                  </a:cxn>
                  <a:cxn ang="0">
                    <a:pos x="138" y="72"/>
                  </a:cxn>
                  <a:cxn ang="0">
                    <a:pos x="120" y="90"/>
                  </a:cxn>
                  <a:cxn ang="0">
                    <a:pos x="120" y="84"/>
                  </a:cxn>
                  <a:cxn ang="0">
                    <a:pos x="102" y="60"/>
                  </a:cxn>
                  <a:cxn ang="0">
                    <a:pos x="84" y="66"/>
                  </a:cxn>
                  <a:cxn ang="0">
                    <a:pos x="78" y="66"/>
                  </a:cxn>
                  <a:cxn ang="0">
                    <a:pos x="0" y="84"/>
                  </a:cxn>
                  <a:cxn ang="0">
                    <a:pos x="0" y="36"/>
                  </a:cxn>
                  <a:cxn ang="0">
                    <a:pos x="18" y="36"/>
                  </a:cxn>
                  <a:cxn ang="0">
                    <a:pos x="36" y="30"/>
                  </a:cxn>
                </a:cxnLst>
                <a:rect l="0" t="0" r="r" b="b"/>
                <a:pathLst>
                  <a:path w="174" h="90">
                    <a:moveTo>
                      <a:pt x="36" y="30"/>
                    </a:moveTo>
                    <a:lnTo>
                      <a:pt x="90" y="18"/>
                    </a:lnTo>
                    <a:lnTo>
                      <a:pt x="108" y="0"/>
                    </a:lnTo>
                    <a:lnTo>
                      <a:pt x="120" y="18"/>
                    </a:lnTo>
                    <a:lnTo>
                      <a:pt x="114" y="42"/>
                    </a:lnTo>
                    <a:lnTo>
                      <a:pt x="126" y="42"/>
                    </a:lnTo>
                    <a:lnTo>
                      <a:pt x="150" y="66"/>
                    </a:lnTo>
                    <a:lnTo>
                      <a:pt x="168" y="60"/>
                    </a:lnTo>
                    <a:lnTo>
                      <a:pt x="150" y="48"/>
                    </a:lnTo>
                    <a:lnTo>
                      <a:pt x="162" y="42"/>
                    </a:lnTo>
                    <a:lnTo>
                      <a:pt x="174" y="66"/>
                    </a:lnTo>
                    <a:lnTo>
                      <a:pt x="138" y="84"/>
                    </a:lnTo>
                    <a:lnTo>
                      <a:pt x="138" y="72"/>
                    </a:lnTo>
                    <a:lnTo>
                      <a:pt x="120" y="90"/>
                    </a:lnTo>
                    <a:lnTo>
                      <a:pt x="120" y="84"/>
                    </a:lnTo>
                    <a:lnTo>
                      <a:pt x="102" y="60"/>
                    </a:lnTo>
                    <a:lnTo>
                      <a:pt x="84" y="66"/>
                    </a:lnTo>
                    <a:lnTo>
                      <a:pt x="78" y="66"/>
                    </a:lnTo>
                    <a:lnTo>
                      <a:pt x="0" y="84"/>
                    </a:lnTo>
                    <a:lnTo>
                      <a:pt x="0" y="36"/>
                    </a:lnTo>
                    <a:lnTo>
                      <a:pt x="18" y="36"/>
                    </a:lnTo>
                    <a:lnTo>
                      <a:pt x="36" y="30"/>
                    </a:lnTo>
                    <a:close/>
                  </a:path>
                </a:pathLst>
              </a:custGeom>
              <a:solidFill>
                <a:srgbClr val="FF8C00"/>
              </a:solidFill>
              <a:ln w="9525">
                <a:solidFill>
                  <a:srgbClr val="FF8C00"/>
                </a:solidFill>
                <a:prstDash val="solid"/>
                <a:round/>
                <a:headEnd/>
                <a:tailEnd/>
              </a:ln>
            </p:spPr>
            <p:txBody>
              <a:bodyPr/>
              <a:lstStyle/>
              <a:p>
                <a:endParaRPr lang="en-US"/>
              </a:p>
            </p:txBody>
          </p:sp>
          <p:sp>
            <p:nvSpPr>
              <p:cNvPr id="365254" name="Freeform 710"/>
              <p:cNvSpPr>
                <a:spLocks/>
              </p:cNvSpPr>
              <p:nvPr/>
            </p:nvSpPr>
            <p:spPr bwMode="auto">
              <a:xfrm>
                <a:off x="3963" y="1734"/>
                <a:ext cx="174" cy="90"/>
              </a:xfrm>
              <a:custGeom>
                <a:avLst/>
                <a:gdLst/>
                <a:ahLst/>
                <a:cxnLst>
                  <a:cxn ang="0">
                    <a:pos x="36" y="30"/>
                  </a:cxn>
                  <a:cxn ang="0">
                    <a:pos x="90" y="18"/>
                  </a:cxn>
                  <a:cxn ang="0">
                    <a:pos x="108" y="0"/>
                  </a:cxn>
                  <a:cxn ang="0">
                    <a:pos x="120" y="18"/>
                  </a:cxn>
                  <a:cxn ang="0">
                    <a:pos x="114" y="42"/>
                  </a:cxn>
                  <a:cxn ang="0">
                    <a:pos x="126" y="42"/>
                  </a:cxn>
                  <a:cxn ang="0">
                    <a:pos x="150" y="66"/>
                  </a:cxn>
                  <a:cxn ang="0">
                    <a:pos x="168" y="60"/>
                  </a:cxn>
                  <a:cxn ang="0">
                    <a:pos x="150" y="48"/>
                  </a:cxn>
                  <a:cxn ang="0">
                    <a:pos x="162" y="42"/>
                  </a:cxn>
                  <a:cxn ang="0">
                    <a:pos x="174" y="66"/>
                  </a:cxn>
                  <a:cxn ang="0">
                    <a:pos x="138" y="84"/>
                  </a:cxn>
                  <a:cxn ang="0">
                    <a:pos x="138" y="72"/>
                  </a:cxn>
                  <a:cxn ang="0">
                    <a:pos x="120" y="90"/>
                  </a:cxn>
                  <a:cxn ang="0">
                    <a:pos x="120" y="84"/>
                  </a:cxn>
                  <a:cxn ang="0">
                    <a:pos x="102" y="60"/>
                  </a:cxn>
                  <a:cxn ang="0">
                    <a:pos x="84" y="66"/>
                  </a:cxn>
                  <a:cxn ang="0">
                    <a:pos x="78" y="66"/>
                  </a:cxn>
                  <a:cxn ang="0">
                    <a:pos x="0" y="84"/>
                  </a:cxn>
                  <a:cxn ang="0">
                    <a:pos x="0" y="36"/>
                  </a:cxn>
                  <a:cxn ang="0">
                    <a:pos x="18" y="36"/>
                  </a:cxn>
                  <a:cxn ang="0">
                    <a:pos x="36" y="30"/>
                  </a:cxn>
                  <a:cxn ang="0">
                    <a:pos x="36" y="36"/>
                  </a:cxn>
                </a:cxnLst>
                <a:rect l="0" t="0" r="r" b="b"/>
                <a:pathLst>
                  <a:path w="174" h="90">
                    <a:moveTo>
                      <a:pt x="36" y="30"/>
                    </a:moveTo>
                    <a:lnTo>
                      <a:pt x="90" y="18"/>
                    </a:lnTo>
                    <a:lnTo>
                      <a:pt x="108" y="0"/>
                    </a:lnTo>
                    <a:lnTo>
                      <a:pt x="120" y="18"/>
                    </a:lnTo>
                    <a:lnTo>
                      <a:pt x="114" y="42"/>
                    </a:lnTo>
                    <a:lnTo>
                      <a:pt x="126" y="42"/>
                    </a:lnTo>
                    <a:lnTo>
                      <a:pt x="150" y="66"/>
                    </a:lnTo>
                    <a:lnTo>
                      <a:pt x="168" y="60"/>
                    </a:lnTo>
                    <a:lnTo>
                      <a:pt x="150" y="48"/>
                    </a:lnTo>
                    <a:lnTo>
                      <a:pt x="162" y="42"/>
                    </a:lnTo>
                    <a:lnTo>
                      <a:pt x="174" y="66"/>
                    </a:lnTo>
                    <a:lnTo>
                      <a:pt x="138" y="84"/>
                    </a:lnTo>
                    <a:lnTo>
                      <a:pt x="138" y="72"/>
                    </a:lnTo>
                    <a:lnTo>
                      <a:pt x="120" y="90"/>
                    </a:lnTo>
                    <a:lnTo>
                      <a:pt x="120" y="84"/>
                    </a:lnTo>
                    <a:lnTo>
                      <a:pt x="102" y="60"/>
                    </a:lnTo>
                    <a:lnTo>
                      <a:pt x="84" y="66"/>
                    </a:lnTo>
                    <a:lnTo>
                      <a:pt x="78" y="66"/>
                    </a:lnTo>
                    <a:lnTo>
                      <a:pt x="0" y="84"/>
                    </a:lnTo>
                    <a:lnTo>
                      <a:pt x="0" y="36"/>
                    </a:lnTo>
                    <a:lnTo>
                      <a:pt x="18" y="36"/>
                    </a:lnTo>
                    <a:lnTo>
                      <a:pt x="36" y="30"/>
                    </a:lnTo>
                    <a:lnTo>
                      <a:pt x="36" y="36"/>
                    </a:lnTo>
                  </a:path>
                </a:pathLst>
              </a:custGeom>
              <a:noFill/>
              <a:ln w="9525">
                <a:solidFill>
                  <a:srgbClr val="000000"/>
                </a:solidFill>
                <a:prstDash val="solid"/>
                <a:round/>
                <a:headEnd/>
                <a:tailEnd/>
              </a:ln>
            </p:spPr>
            <p:txBody>
              <a:bodyPr/>
              <a:lstStyle/>
              <a:p>
                <a:endParaRPr lang="en-US"/>
              </a:p>
            </p:txBody>
          </p:sp>
          <p:sp>
            <p:nvSpPr>
              <p:cNvPr id="365255" name="Freeform 711"/>
              <p:cNvSpPr>
                <a:spLocks/>
              </p:cNvSpPr>
              <p:nvPr/>
            </p:nvSpPr>
            <p:spPr bwMode="auto">
              <a:xfrm>
                <a:off x="3345" y="1674"/>
                <a:ext cx="198" cy="264"/>
              </a:xfrm>
              <a:custGeom>
                <a:avLst/>
                <a:gdLst/>
                <a:ahLst/>
                <a:cxnLst>
                  <a:cxn ang="0">
                    <a:pos x="96" y="258"/>
                  </a:cxn>
                  <a:cxn ang="0">
                    <a:pos x="0" y="264"/>
                  </a:cxn>
                  <a:cxn ang="0">
                    <a:pos x="24" y="204"/>
                  </a:cxn>
                  <a:cxn ang="0">
                    <a:pos x="0" y="144"/>
                  </a:cxn>
                  <a:cxn ang="0">
                    <a:pos x="6" y="78"/>
                  </a:cxn>
                  <a:cxn ang="0">
                    <a:pos x="36" y="42"/>
                  </a:cxn>
                  <a:cxn ang="0">
                    <a:pos x="36" y="66"/>
                  </a:cxn>
                  <a:cxn ang="0">
                    <a:pos x="42" y="54"/>
                  </a:cxn>
                  <a:cxn ang="0">
                    <a:pos x="42" y="36"/>
                  </a:cxn>
                  <a:cxn ang="0">
                    <a:pos x="60" y="24"/>
                  </a:cxn>
                  <a:cxn ang="0">
                    <a:pos x="54" y="12"/>
                  </a:cxn>
                  <a:cxn ang="0">
                    <a:pos x="66" y="0"/>
                  </a:cxn>
                  <a:cxn ang="0">
                    <a:pos x="126" y="18"/>
                  </a:cxn>
                  <a:cxn ang="0">
                    <a:pos x="138" y="36"/>
                  </a:cxn>
                  <a:cxn ang="0">
                    <a:pos x="132" y="42"/>
                  </a:cxn>
                  <a:cxn ang="0">
                    <a:pos x="144" y="60"/>
                  </a:cxn>
                  <a:cxn ang="0">
                    <a:pos x="144" y="84"/>
                  </a:cxn>
                  <a:cxn ang="0">
                    <a:pos x="120" y="108"/>
                  </a:cxn>
                  <a:cxn ang="0">
                    <a:pos x="120" y="126"/>
                  </a:cxn>
                  <a:cxn ang="0">
                    <a:pos x="132" y="132"/>
                  </a:cxn>
                  <a:cxn ang="0">
                    <a:pos x="162" y="96"/>
                  </a:cxn>
                  <a:cxn ang="0">
                    <a:pos x="180" y="114"/>
                  </a:cxn>
                  <a:cxn ang="0">
                    <a:pos x="198" y="162"/>
                  </a:cxn>
                  <a:cxn ang="0">
                    <a:pos x="192" y="186"/>
                  </a:cxn>
                  <a:cxn ang="0">
                    <a:pos x="192" y="192"/>
                  </a:cxn>
                  <a:cxn ang="0">
                    <a:pos x="186" y="186"/>
                  </a:cxn>
                  <a:cxn ang="0">
                    <a:pos x="180" y="186"/>
                  </a:cxn>
                  <a:cxn ang="0">
                    <a:pos x="156" y="246"/>
                  </a:cxn>
                  <a:cxn ang="0">
                    <a:pos x="114" y="258"/>
                  </a:cxn>
                  <a:cxn ang="0">
                    <a:pos x="96" y="258"/>
                  </a:cxn>
                </a:cxnLst>
                <a:rect l="0" t="0" r="r" b="b"/>
                <a:pathLst>
                  <a:path w="198" h="264">
                    <a:moveTo>
                      <a:pt x="96" y="258"/>
                    </a:moveTo>
                    <a:lnTo>
                      <a:pt x="0" y="264"/>
                    </a:lnTo>
                    <a:lnTo>
                      <a:pt x="24" y="204"/>
                    </a:lnTo>
                    <a:lnTo>
                      <a:pt x="0" y="144"/>
                    </a:lnTo>
                    <a:lnTo>
                      <a:pt x="6" y="78"/>
                    </a:lnTo>
                    <a:lnTo>
                      <a:pt x="36" y="42"/>
                    </a:lnTo>
                    <a:lnTo>
                      <a:pt x="36" y="66"/>
                    </a:lnTo>
                    <a:lnTo>
                      <a:pt x="42" y="54"/>
                    </a:lnTo>
                    <a:lnTo>
                      <a:pt x="42" y="36"/>
                    </a:lnTo>
                    <a:lnTo>
                      <a:pt x="60" y="24"/>
                    </a:lnTo>
                    <a:lnTo>
                      <a:pt x="54" y="12"/>
                    </a:lnTo>
                    <a:lnTo>
                      <a:pt x="66" y="0"/>
                    </a:lnTo>
                    <a:lnTo>
                      <a:pt x="126" y="18"/>
                    </a:lnTo>
                    <a:lnTo>
                      <a:pt x="138" y="36"/>
                    </a:lnTo>
                    <a:lnTo>
                      <a:pt x="132" y="42"/>
                    </a:lnTo>
                    <a:lnTo>
                      <a:pt x="144" y="60"/>
                    </a:lnTo>
                    <a:lnTo>
                      <a:pt x="144" y="84"/>
                    </a:lnTo>
                    <a:lnTo>
                      <a:pt x="120" y="108"/>
                    </a:lnTo>
                    <a:lnTo>
                      <a:pt x="120" y="126"/>
                    </a:lnTo>
                    <a:lnTo>
                      <a:pt x="132" y="132"/>
                    </a:lnTo>
                    <a:lnTo>
                      <a:pt x="162" y="96"/>
                    </a:lnTo>
                    <a:lnTo>
                      <a:pt x="180" y="114"/>
                    </a:lnTo>
                    <a:lnTo>
                      <a:pt x="198" y="162"/>
                    </a:lnTo>
                    <a:lnTo>
                      <a:pt x="192" y="186"/>
                    </a:lnTo>
                    <a:lnTo>
                      <a:pt x="192" y="192"/>
                    </a:lnTo>
                    <a:lnTo>
                      <a:pt x="186" y="186"/>
                    </a:lnTo>
                    <a:lnTo>
                      <a:pt x="180" y="186"/>
                    </a:lnTo>
                    <a:lnTo>
                      <a:pt x="156" y="246"/>
                    </a:lnTo>
                    <a:lnTo>
                      <a:pt x="114" y="258"/>
                    </a:lnTo>
                    <a:lnTo>
                      <a:pt x="96" y="258"/>
                    </a:lnTo>
                    <a:close/>
                  </a:path>
                </a:pathLst>
              </a:custGeom>
              <a:solidFill>
                <a:srgbClr val="B22222"/>
              </a:solidFill>
              <a:ln w="9525">
                <a:solidFill>
                  <a:srgbClr val="B22222"/>
                </a:solidFill>
                <a:prstDash val="solid"/>
                <a:round/>
                <a:headEnd/>
                <a:tailEnd/>
              </a:ln>
            </p:spPr>
            <p:txBody>
              <a:bodyPr/>
              <a:lstStyle/>
              <a:p>
                <a:endParaRPr lang="en-US"/>
              </a:p>
            </p:txBody>
          </p:sp>
          <p:sp>
            <p:nvSpPr>
              <p:cNvPr id="365256" name="Freeform 712"/>
              <p:cNvSpPr>
                <a:spLocks/>
              </p:cNvSpPr>
              <p:nvPr/>
            </p:nvSpPr>
            <p:spPr bwMode="auto">
              <a:xfrm>
                <a:off x="3345" y="1674"/>
                <a:ext cx="198" cy="264"/>
              </a:xfrm>
              <a:custGeom>
                <a:avLst/>
                <a:gdLst/>
                <a:ahLst/>
                <a:cxnLst>
                  <a:cxn ang="0">
                    <a:pos x="96" y="258"/>
                  </a:cxn>
                  <a:cxn ang="0">
                    <a:pos x="0" y="264"/>
                  </a:cxn>
                  <a:cxn ang="0">
                    <a:pos x="24" y="204"/>
                  </a:cxn>
                  <a:cxn ang="0">
                    <a:pos x="0" y="144"/>
                  </a:cxn>
                  <a:cxn ang="0">
                    <a:pos x="6" y="78"/>
                  </a:cxn>
                  <a:cxn ang="0">
                    <a:pos x="36" y="42"/>
                  </a:cxn>
                  <a:cxn ang="0">
                    <a:pos x="36" y="66"/>
                  </a:cxn>
                  <a:cxn ang="0">
                    <a:pos x="42" y="54"/>
                  </a:cxn>
                  <a:cxn ang="0">
                    <a:pos x="42" y="66"/>
                  </a:cxn>
                  <a:cxn ang="0">
                    <a:pos x="42" y="36"/>
                  </a:cxn>
                  <a:cxn ang="0">
                    <a:pos x="60" y="24"/>
                  </a:cxn>
                  <a:cxn ang="0">
                    <a:pos x="54" y="12"/>
                  </a:cxn>
                  <a:cxn ang="0">
                    <a:pos x="66" y="0"/>
                  </a:cxn>
                  <a:cxn ang="0">
                    <a:pos x="126" y="18"/>
                  </a:cxn>
                  <a:cxn ang="0">
                    <a:pos x="138" y="36"/>
                  </a:cxn>
                  <a:cxn ang="0">
                    <a:pos x="132" y="42"/>
                  </a:cxn>
                  <a:cxn ang="0">
                    <a:pos x="144" y="60"/>
                  </a:cxn>
                  <a:cxn ang="0">
                    <a:pos x="144" y="84"/>
                  </a:cxn>
                  <a:cxn ang="0">
                    <a:pos x="120" y="108"/>
                  </a:cxn>
                  <a:cxn ang="0">
                    <a:pos x="120" y="126"/>
                  </a:cxn>
                  <a:cxn ang="0">
                    <a:pos x="132" y="132"/>
                  </a:cxn>
                  <a:cxn ang="0">
                    <a:pos x="162" y="96"/>
                  </a:cxn>
                  <a:cxn ang="0">
                    <a:pos x="180" y="114"/>
                  </a:cxn>
                  <a:cxn ang="0">
                    <a:pos x="198" y="162"/>
                  </a:cxn>
                  <a:cxn ang="0">
                    <a:pos x="192" y="186"/>
                  </a:cxn>
                  <a:cxn ang="0">
                    <a:pos x="192" y="192"/>
                  </a:cxn>
                  <a:cxn ang="0">
                    <a:pos x="186" y="186"/>
                  </a:cxn>
                  <a:cxn ang="0">
                    <a:pos x="180" y="186"/>
                  </a:cxn>
                  <a:cxn ang="0">
                    <a:pos x="156" y="246"/>
                  </a:cxn>
                  <a:cxn ang="0">
                    <a:pos x="114" y="258"/>
                  </a:cxn>
                  <a:cxn ang="0">
                    <a:pos x="96" y="258"/>
                  </a:cxn>
                  <a:cxn ang="0">
                    <a:pos x="96" y="264"/>
                  </a:cxn>
                </a:cxnLst>
                <a:rect l="0" t="0" r="r" b="b"/>
                <a:pathLst>
                  <a:path w="198" h="264">
                    <a:moveTo>
                      <a:pt x="96" y="258"/>
                    </a:moveTo>
                    <a:lnTo>
                      <a:pt x="0" y="264"/>
                    </a:lnTo>
                    <a:lnTo>
                      <a:pt x="24" y="204"/>
                    </a:lnTo>
                    <a:lnTo>
                      <a:pt x="0" y="144"/>
                    </a:lnTo>
                    <a:lnTo>
                      <a:pt x="6" y="78"/>
                    </a:lnTo>
                    <a:lnTo>
                      <a:pt x="36" y="42"/>
                    </a:lnTo>
                    <a:lnTo>
                      <a:pt x="36" y="66"/>
                    </a:lnTo>
                    <a:lnTo>
                      <a:pt x="42" y="54"/>
                    </a:lnTo>
                    <a:lnTo>
                      <a:pt x="42" y="66"/>
                    </a:lnTo>
                    <a:lnTo>
                      <a:pt x="42" y="36"/>
                    </a:lnTo>
                    <a:lnTo>
                      <a:pt x="60" y="24"/>
                    </a:lnTo>
                    <a:lnTo>
                      <a:pt x="54" y="12"/>
                    </a:lnTo>
                    <a:lnTo>
                      <a:pt x="66" y="0"/>
                    </a:lnTo>
                    <a:lnTo>
                      <a:pt x="126" y="18"/>
                    </a:lnTo>
                    <a:lnTo>
                      <a:pt x="138" y="36"/>
                    </a:lnTo>
                    <a:lnTo>
                      <a:pt x="132" y="42"/>
                    </a:lnTo>
                    <a:lnTo>
                      <a:pt x="144" y="60"/>
                    </a:lnTo>
                    <a:lnTo>
                      <a:pt x="144" y="84"/>
                    </a:lnTo>
                    <a:lnTo>
                      <a:pt x="120" y="108"/>
                    </a:lnTo>
                    <a:lnTo>
                      <a:pt x="120" y="126"/>
                    </a:lnTo>
                    <a:lnTo>
                      <a:pt x="132" y="132"/>
                    </a:lnTo>
                    <a:lnTo>
                      <a:pt x="162" y="96"/>
                    </a:lnTo>
                    <a:lnTo>
                      <a:pt x="180" y="114"/>
                    </a:lnTo>
                    <a:lnTo>
                      <a:pt x="198" y="162"/>
                    </a:lnTo>
                    <a:lnTo>
                      <a:pt x="192" y="186"/>
                    </a:lnTo>
                    <a:lnTo>
                      <a:pt x="192" y="192"/>
                    </a:lnTo>
                    <a:lnTo>
                      <a:pt x="186" y="186"/>
                    </a:lnTo>
                    <a:lnTo>
                      <a:pt x="180" y="186"/>
                    </a:lnTo>
                    <a:lnTo>
                      <a:pt x="156" y="246"/>
                    </a:lnTo>
                    <a:lnTo>
                      <a:pt x="114" y="258"/>
                    </a:lnTo>
                    <a:lnTo>
                      <a:pt x="96" y="258"/>
                    </a:lnTo>
                    <a:lnTo>
                      <a:pt x="96" y="264"/>
                    </a:lnTo>
                  </a:path>
                </a:pathLst>
              </a:custGeom>
              <a:noFill/>
              <a:ln w="9525">
                <a:solidFill>
                  <a:srgbClr val="000000"/>
                </a:solidFill>
                <a:prstDash val="solid"/>
                <a:round/>
                <a:headEnd/>
                <a:tailEnd/>
              </a:ln>
            </p:spPr>
            <p:txBody>
              <a:bodyPr/>
              <a:lstStyle/>
              <a:p>
                <a:endParaRPr lang="en-US"/>
              </a:p>
            </p:txBody>
          </p:sp>
          <p:sp>
            <p:nvSpPr>
              <p:cNvPr id="365257" name="Freeform 713"/>
              <p:cNvSpPr>
                <a:spLocks/>
              </p:cNvSpPr>
              <p:nvPr/>
            </p:nvSpPr>
            <p:spPr bwMode="auto">
              <a:xfrm>
                <a:off x="3159" y="1584"/>
                <a:ext cx="288" cy="144"/>
              </a:xfrm>
              <a:custGeom>
                <a:avLst/>
                <a:gdLst/>
                <a:ahLst/>
                <a:cxnLst>
                  <a:cxn ang="0">
                    <a:pos x="288" y="72"/>
                  </a:cxn>
                  <a:cxn ang="0">
                    <a:pos x="258" y="72"/>
                  </a:cxn>
                  <a:cxn ang="0">
                    <a:pos x="252" y="84"/>
                  </a:cxn>
                  <a:cxn ang="0">
                    <a:pos x="216" y="72"/>
                  </a:cxn>
                  <a:cxn ang="0">
                    <a:pos x="186" y="90"/>
                  </a:cxn>
                  <a:cxn ang="0">
                    <a:pos x="174" y="108"/>
                  </a:cxn>
                  <a:cxn ang="0">
                    <a:pos x="174" y="90"/>
                  </a:cxn>
                  <a:cxn ang="0">
                    <a:pos x="156" y="108"/>
                  </a:cxn>
                  <a:cxn ang="0">
                    <a:pos x="156" y="90"/>
                  </a:cxn>
                  <a:cxn ang="0">
                    <a:pos x="132" y="144"/>
                  </a:cxn>
                  <a:cxn ang="0">
                    <a:pos x="120" y="144"/>
                  </a:cxn>
                  <a:cxn ang="0">
                    <a:pos x="126" y="132"/>
                  </a:cxn>
                  <a:cxn ang="0">
                    <a:pos x="114" y="132"/>
                  </a:cxn>
                  <a:cxn ang="0">
                    <a:pos x="120" y="108"/>
                  </a:cxn>
                  <a:cxn ang="0">
                    <a:pos x="102" y="96"/>
                  </a:cxn>
                  <a:cxn ang="0">
                    <a:pos x="12" y="78"/>
                  </a:cxn>
                  <a:cxn ang="0">
                    <a:pos x="0" y="66"/>
                  </a:cxn>
                  <a:cxn ang="0">
                    <a:pos x="108" y="0"/>
                  </a:cxn>
                  <a:cxn ang="0">
                    <a:pos x="114" y="0"/>
                  </a:cxn>
                  <a:cxn ang="0">
                    <a:pos x="84" y="30"/>
                  </a:cxn>
                  <a:cxn ang="0">
                    <a:pos x="84" y="42"/>
                  </a:cxn>
                  <a:cxn ang="0">
                    <a:pos x="96" y="30"/>
                  </a:cxn>
                  <a:cxn ang="0">
                    <a:pos x="90" y="42"/>
                  </a:cxn>
                  <a:cxn ang="0">
                    <a:pos x="108" y="36"/>
                  </a:cxn>
                  <a:cxn ang="0">
                    <a:pos x="132" y="54"/>
                  </a:cxn>
                  <a:cxn ang="0">
                    <a:pos x="162" y="60"/>
                  </a:cxn>
                  <a:cxn ang="0">
                    <a:pos x="186" y="42"/>
                  </a:cxn>
                  <a:cxn ang="0">
                    <a:pos x="234" y="30"/>
                  </a:cxn>
                  <a:cxn ang="0">
                    <a:pos x="240" y="48"/>
                  </a:cxn>
                  <a:cxn ang="0">
                    <a:pos x="270" y="48"/>
                  </a:cxn>
                  <a:cxn ang="0">
                    <a:pos x="270" y="60"/>
                  </a:cxn>
                  <a:cxn ang="0">
                    <a:pos x="288" y="72"/>
                  </a:cxn>
                </a:cxnLst>
                <a:rect l="0" t="0" r="r" b="b"/>
                <a:pathLst>
                  <a:path w="288" h="144">
                    <a:moveTo>
                      <a:pt x="288" y="72"/>
                    </a:moveTo>
                    <a:lnTo>
                      <a:pt x="258" y="72"/>
                    </a:lnTo>
                    <a:lnTo>
                      <a:pt x="252" y="84"/>
                    </a:lnTo>
                    <a:lnTo>
                      <a:pt x="216" y="72"/>
                    </a:lnTo>
                    <a:lnTo>
                      <a:pt x="186" y="90"/>
                    </a:lnTo>
                    <a:lnTo>
                      <a:pt x="174" y="108"/>
                    </a:lnTo>
                    <a:lnTo>
                      <a:pt x="174" y="90"/>
                    </a:lnTo>
                    <a:lnTo>
                      <a:pt x="156" y="108"/>
                    </a:lnTo>
                    <a:lnTo>
                      <a:pt x="156" y="90"/>
                    </a:lnTo>
                    <a:lnTo>
                      <a:pt x="132" y="144"/>
                    </a:lnTo>
                    <a:lnTo>
                      <a:pt x="120" y="144"/>
                    </a:lnTo>
                    <a:lnTo>
                      <a:pt x="126" y="132"/>
                    </a:lnTo>
                    <a:lnTo>
                      <a:pt x="114" y="132"/>
                    </a:lnTo>
                    <a:lnTo>
                      <a:pt x="120" y="108"/>
                    </a:lnTo>
                    <a:lnTo>
                      <a:pt x="102" y="96"/>
                    </a:lnTo>
                    <a:lnTo>
                      <a:pt x="12" y="78"/>
                    </a:lnTo>
                    <a:lnTo>
                      <a:pt x="0" y="66"/>
                    </a:lnTo>
                    <a:lnTo>
                      <a:pt x="108" y="0"/>
                    </a:lnTo>
                    <a:lnTo>
                      <a:pt x="114" y="0"/>
                    </a:lnTo>
                    <a:lnTo>
                      <a:pt x="84" y="30"/>
                    </a:lnTo>
                    <a:lnTo>
                      <a:pt x="84" y="42"/>
                    </a:lnTo>
                    <a:lnTo>
                      <a:pt x="96" y="30"/>
                    </a:lnTo>
                    <a:lnTo>
                      <a:pt x="90" y="42"/>
                    </a:lnTo>
                    <a:lnTo>
                      <a:pt x="108" y="36"/>
                    </a:lnTo>
                    <a:lnTo>
                      <a:pt x="132" y="54"/>
                    </a:lnTo>
                    <a:lnTo>
                      <a:pt x="162" y="60"/>
                    </a:lnTo>
                    <a:lnTo>
                      <a:pt x="186" y="42"/>
                    </a:lnTo>
                    <a:lnTo>
                      <a:pt x="234" y="30"/>
                    </a:lnTo>
                    <a:lnTo>
                      <a:pt x="240" y="48"/>
                    </a:lnTo>
                    <a:lnTo>
                      <a:pt x="270" y="48"/>
                    </a:lnTo>
                    <a:lnTo>
                      <a:pt x="270" y="60"/>
                    </a:lnTo>
                    <a:lnTo>
                      <a:pt x="288" y="72"/>
                    </a:lnTo>
                    <a:close/>
                  </a:path>
                </a:pathLst>
              </a:custGeom>
              <a:solidFill>
                <a:srgbClr val="B22222"/>
              </a:solidFill>
              <a:ln w="9525">
                <a:solidFill>
                  <a:srgbClr val="B22222"/>
                </a:solidFill>
                <a:prstDash val="solid"/>
                <a:round/>
                <a:headEnd/>
                <a:tailEnd/>
              </a:ln>
            </p:spPr>
            <p:txBody>
              <a:bodyPr/>
              <a:lstStyle/>
              <a:p>
                <a:endParaRPr lang="en-US"/>
              </a:p>
            </p:txBody>
          </p:sp>
          <p:sp>
            <p:nvSpPr>
              <p:cNvPr id="365258" name="Freeform 714"/>
              <p:cNvSpPr>
                <a:spLocks/>
              </p:cNvSpPr>
              <p:nvPr/>
            </p:nvSpPr>
            <p:spPr bwMode="auto">
              <a:xfrm>
                <a:off x="3159" y="1584"/>
                <a:ext cx="288" cy="144"/>
              </a:xfrm>
              <a:custGeom>
                <a:avLst/>
                <a:gdLst/>
                <a:ahLst/>
                <a:cxnLst>
                  <a:cxn ang="0">
                    <a:pos x="288" y="72"/>
                  </a:cxn>
                  <a:cxn ang="0">
                    <a:pos x="258" y="72"/>
                  </a:cxn>
                  <a:cxn ang="0">
                    <a:pos x="252" y="84"/>
                  </a:cxn>
                  <a:cxn ang="0">
                    <a:pos x="216" y="72"/>
                  </a:cxn>
                  <a:cxn ang="0">
                    <a:pos x="186" y="90"/>
                  </a:cxn>
                  <a:cxn ang="0">
                    <a:pos x="174" y="108"/>
                  </a:cxn>
                  <a:cxn ang="0">
                    <a:pos x="174" y="90"/>
                  </a:cxn>
                  <a:cxn ang="0">
                    <a:pos x="156" y="108"/>
                  </a:cxn>
                  <a:cxn ang="0">
                    <a:pos x="156" y="90"/>
                  </a:cxn>
                  <a:cxn ang="0">
                    <a:pos x="132" y="144"/>
                  </a:cxn>
                  <a:cxn ang="0">
                    <a:pos x="120" y="144"/>
                  </a:cxn>
                  <a:cxn ang="0">
                    <a:pos x="126" y="132"/>
                  </a:cxn>
                  <a:cxn ang="0">
                    <a:pos x="114" y="132"/>
                  </a:cxn>
                  <a:cxn ang="0">
                    <a:pos x="120" y="108"/>
                  </a:cxn>
                  <a:cxn ang="0">
                    <a:pos x="102" y="96"/>
                  </a:cxn>
                  <a:cxn ang="0">
                    <a:pos x="12" y="78"/>
                  </a:cxn>
                  <a:cxn ang="0">
                    <a:pos x="0" y="66"/>
                  </a:cxn>
                  <a:cxn ang="0">
                    <a:pos x="108" y="0"/>
                  </a:cxn>
                  <a:cxn ang="0">
                    <a:pos x="114" y="0"/>
                  </a:cxn>
                  <a:cxn ang="0">
                    <a:pos x="84" y="30"/>
                  </a:cxn>
                  <a:cxn ang="0">
                    <a:pos x="84" y="42"/>
                  </a:cxn>
                  <a:cxn ang="0">
                    <a:pos x="96" y="30"/>
                  </a:cxn>
                  <a:cxn ang="0">
                    <a:pos x="90" y="42"/>
                  </a:cxn>
                  <a:cxn ang="0">
                    <a:pos x="108" y="36"/>
                  </a:cxn>
                  <a:cxn ang="0">
                    <a:pos x="132" y="54"/>
                  </a:cxn>
                  <a:cxn ang="0">
                    <a:pos x="162" y="60"/>
                  </a:cxn>
                  <a:cxn ang="0">
                    <a:pos x="186" y="42"/>
                  </a:cxn>
                  <a:cxn ang="0">
                    <a:pos x="234" y="30"/>
                  </a:cxn>
                  <a:cxn ang="0">
                    <a:pos x="240" y="48"/>
                  </a:cxn>
                  <a:cxn ang="0">
                    <a:pos x="270" y="48"/>
                  </a:cxn>
                  <a:cxn ang="0">
                    <a:pos x="270" y="60"/>
                  </a:cxn>
                  <a:cxn ang="0">
                    <a:pos x="288" y="72"/>
                  </a:cxn>
                  <a:cxn ang="0">
                    <a:pos x="288" y="78"/>
                  </a:cxn>
                </a:cxnLst>
                <a:rect l="0" t="0" r="r" b="b"/>
                <a:pathLst>
                  <a:path w="288" h="144">
                    <a:moveTo>
                      <a:pt x="288" y="72"/>
                    </a:moveTo>
                    <a:lnTo>
                      <a:pt x="258" y="72"/>
                    </a:lnTo>
                    <a:lnTo>
                      <a:pt x="252" y="84"/>
                    </a:lnTo>
                    <a:lnTo>
                      <a:pt x="216" y="72"/>
                    </a:lnTo>
                    <a:lnTo>
                      <a:pt x="186" y="90"/>
                    </a:lnTo>
                    <a:lnTo>
                      <a:pt x="174" y="108"/>
                    </a:lnTo>
                    <a:lnTo>
                      <a:pt x="174" y="90"/>
                    </a:lnTo>
                    <a:lnTo>
                      <a:pt x="156" y="108"/>
                    </a:lnTo>
                    <a:lnTo>
                      <a:pt x="156" y="90"/>
                    </a:lnTo>
                    <a:lnTo>
                      <a:pt x="132" y="144"/>
                    </a:lnTo>
                    <a:lnTo>
                      <a:pt x="120" y="144"/>
                    </a:lnTo>
                    <a:lnTo>
                      <a:pt x="126" y="132"/>
                    </a:lnTo>
                    <a:lnTo>
                      <a:pt x="114" y="132"/>
                    </a:lnTo>
                    <a:lnTo>
                      <a:pt x="120" y="108"/>
                    </a:lnTo>
                    <a:lnTo>
                      <a:pt x="102" y="96"/>
                    </a:lnTo>
                    <a:lnTo>
                      <a:pt x="12" y="78"/>
                    </a:lnTo>
                    <a:lnTo>
                      <a:pt x="0" y="66"/>
                    </a:lnTo>
                    <a:lnTo>
                      <a:pt x="108" y="0"/>
                    </a:lnTo>
                    <a:lnTo>
                      <a:pt x="114" y="0"/>
                    </a:lnTo>
                    <a:lnTo>
                      <a:pt x="84" y="30"/>
                    </a:lnTo>
                    <a:lnTo>
                      <a:pt x="84" y="42"/>
                    </a:lnTo>
                    <a:lnTo>
                      <a:pt x="96" y="30"/>
                    </a:lnTo>
                    <a:lnTo>
                      <a:pt x="90" y="42"/>
                    </a:lnTo>
                    <a:lnTo>
                      <a:pt x="108" y="36"/>
                    </a:lnTo>
                    <a:lnTo>
                      <a:pt x="132" y="54"/>
                    </a:lnTo>
                    <a:lnTo>
                      <a:pt x="162" y="60"/>
                    </a:lnTo>
                    <a:lnTo>
                      <a:pt x="186" y="42"/>
                    </a:lnTo>
                    <a:lnTo>
                      <a:pt x="234" y="30"/>
                    </a:lnTo>
                    <a:lnTo>
                      <a:pt x="240" y="48"/>
                    </a:lnTo>
                    <a:lnTo>
                      <a:pt x="270" y="48"/>
                    </a:lnTo>
                    <a:lnTo>
                      <a:pt x="270" y="60"/>
                    </a:lnTo>
                    <a:lnTo>
                      <a:pt x="288" y="72"/>
                    </a:lnTo>
                    <a:lnTo>
                      <a:pt x="288" y="78"/>
                    </a:lnTo>
                  </a:path>
                </a:pathLst>
              </a:custGeom>
              <a:noFill/>
              <a:ln w="9525">
                <a:solidFill>
                  <a:srgbClr val="000000"/>
                </a:solidFill>
                <a:prstDash val="solid"/>
                <a:round/>
                <a:headEnd/>
                <a:tailEnd/>
              </a:ln>
            </p:spPr>
            <p:txBody>
              <a:bodyPr/>
              <a:lstStyle/>
              <a:p>
                <a:endParaRPr lang="en-US"/>
              </a:p>
            </p:txBody>
          </p:sp>
          <p:sp>
            <p:nvSpPr>
              <p:cNvPr id="365259" name="Freeform 715"/>
              <p:cNvSpPr>
                <a:spLocks/>
              </p:cNvSpPr>
              <p:nvPr/>
            </p:nvSpPr>
            <p:spPr bwMode="auto">
              <a:xfrm>
                <a:off x="2859" y="1476"/>
                <a:ext cx="330" cy="372"/>
              </a:xfrm>
              <a:custGeom>
                <a:avLst/>
                <a:gdLst/>
                <a:ahLst/>
                <a:cxnLst>
                  <a:cxn ang="0">
                    <a:pos x="270" y="366"/>
                  </a:cxn>
                  <a:cxn ang="0">
                    <a:pos x="30" y="372"/>
                  </a:cxn>
                  <a:cxn ang="0">
                    <a:pos x="30" y="258"/>
                  </a:cxn>
                  <a:cxn ang="0">
                    <a:pos x="12" y="234"/>
                  </a:cxn>
                  <a:cxn ang="0">
                    <a:pos x="24" y="216"/>
                  </a:cxn>
                  <a:cxn ang="0">
                    <a:pos x="0" y="24"/>
                  </a:cxn>
                  <a:cxn ang="0">
                    <a:pos x="84" y="24"/>
                  </a:cxn>
                  <a:cxn ang="0">
                    <a:pos x="84" y="0"/>
                  </a:cxn>
                  <a:cxn ang="0">
                    <a:pos x="96" y="0"/>
                  </a:cxn>
                  <a:cxn ang="0">
                    <a:pos x="108" y="36"/>
                  </a:cxn>
                  <a:cxn ang="0">
                    <a:pos x="144" y="48"/>
                  </a:cxn>
                  <a:cxn ang="0">
                    <a:pos x="144" y="54"/>
                  </a:cxn>
                  <a:cxn ang="0">
                    <a:pos x="180" y="48"/>
                  </a:cxn>
                  <a:cxn ang="0">
                    <a:pos x="198" y="48"/>
                  </a:cxn>
                  <a:cxn ang="0">
                    <a:pos x="192" y="54"/>
                  </a:cxn>
                  <a:cxn ang="0">
                    <a:pos x="198" y="54"/>
                  </a:cxn>
                  <a:cxn ang="0">
                    <a:pos x="204" y="72"/>
                  </a:cxn>
                  <a:cxn ang="0">
                    <a:pos x="222" y="60"/>
                  </a:cxn>
                  <a:cxn ang="0">
                    <a:pos x="240" y="78"/>
                  </a:cxn>
                  <a:cxn ang="0">
                    <a:pos x="270" y="66"/>
                  </a:cxn>
                  <a:cxn ang="0">
                    <a:pos x="276" y="72"/>
                  </a:cxn>
                  <a:cxn ang="0">
                    <a:pos x="330" y="78"/>
                  </a:cxn>
                  <a:cxn ang="0">
                    <a:pos x="276" y="108"/>
                  </a:cxn>
                  <a:cxn ang="0">
                    <a:pos x="222" y="162"/>
                  </a:cxn>
                  <a:cxn ang="0">
                    <a:pos x="216" y="168"/>
                  </a:cxn>
                  <a:cxn ang="0">
                    <a:pos x="216" y="204"/>
                  </a:cxn>
                  <a:cxn ang="0">
                    <a:pos x="198" y="216"/>
                  </a:cxn>
                  <a:cxn ang="0">
                    <a:pos x="186" y="234"/>
                  </a:cxn>
                  <a:cxn ang="0">
                    <a:pos x="198" y="246"/>
                  </a:cxn>
                  <a:cxn ang="0">
                    <a:pos x="198" y="288"/>
                  </a:cxn>
                  <a:cxn ang="0">
                    <a:pos x="264" y="336"/>
                  </a:cxn>
                  <a:cxn ang="0">
                    <a:pos x="270" y="366"/>
                  </a:cxn>
                </a:cxnLst>
                <a:rect l="0" t="0" r="r" b="b"/>
                <a:pathLst>
                  <a:path w="330" h="372">
                    <a:moveTo>
                      <a:pt x="270" y="366"/>
                    </a:moveTo>
                    <a:lnTo>
                      <a:pt x="30" y="372"/>
                    </a:lnTo>
                    <a:lnTo>
                      <a:pt x="30" y="258"/>
                    </a:lnTo>
                    <a:lnTo>
                      <a:pt x="12" y="234"/>
                    </a:lnTo>
                    <a:lnTo>
                      <a:pt x="24" y="216"/>
                    </a:lnTo>
                    <a:lnTo>
                      <a:pt x="0" y="24"/>
                    </a:lnTo>
                    <a:lnTo>
                      <a:pt x="84" y="24"/>
                    </a:lnTo>
                    <a:lnTo>
                      <a:pt x="84" y="0"/>
                    </a:lnTo>
                    <a:lnTo>
                      <a:pt x="96" y="0"/>
                    </a:lnTo>
                    <a:lnTo>
                      <a:pt x="108" y="36"/>
                    </a:lnTo>
                    <a:lnTo>
                      <a:pt x="144" y="48"/>
                    </a:lnTo>
                    <a:lnTo>
                      <a:pt x="144" y="54"/>
                    </a:lnTo>
                    <a:lnTo>
                      <a:pt x="180" y="48"/>
                    </a:lnTo>
                    <a:lnTo>
                      <a:pt x="198" y="48"/>
                    </a:lnTo>
                    <a:lnTo>
                      <a:pt x="192" y="54"/>
                    </a:lnTo>
                    <a:lnTo>
                      <a:pt x="198" y="54"/>
                    </a:lnTo>
                    <a:lnTo>
                      <a:pt x="204" y="72"/>
                    </a:lnTo>
                    <a:lnTo>
                      <a:pt x="222" y="60"/>
                    </a:lnTo>
                    <a:lnTo>
                      <a:pt x="240" y="78"/>
                    </a:lnTo>
                    <a:lnTo>
                      <a:pt x="270" y="66"/>
                    </a:lnTo>
                    <a:lnTo>
                      <a:pt x="276" y="72"/>
                    </a:lnTo>
                    <a:lnTo>
                      <a:pt x="330" y="78"/>
                    </a:lnTo>
                    <a:lnTo>
                      <a:pt x="276" y="108"/>
                    </a:lnTo>
                    <a:lnTo>
                      <a:pt x="222" y="162"/>
                    </a:lnTo>
                    <a:lnTo>
                      <a:pt x="216" y="168"/>
                    </a:lnTo>
                    <a:lnTo>
                      <a:pt x="216" y="204"/>
                    </a:lnTo>
                    <a:lnTo>
                      <a:pt x="198" y="216"/>
                    </a:lnTo>
                    <a:lnTo>
                      <a:pt x="186" y="234"/>
                    </a:lnTo>
                    <a:lnTo>
                      <a:pt x="198" y="246"/>
                    </a:lnTo>
                    <a:lnTo>
                      <a:pt x="198" y="288"/>
                    </a:lnTo>
                    <a:lnTo>
                      <a:pt x="264" y="336"/>
                    </a:lnTo>
                    <a:lnTo>
                      <a:pt x="270" y="366"/>
                    </a:lnTo>
                    <a:close/>
                  </a:path>
                </a:pathLst>
              </a:custGeom>
              <a:solidFill>
                <a:srgbClr val="FF4500"/>
              </a:solidFill>
              <a:ln w="9525">
                <a:solidFill>
                  <a:srgbClr val="FF4500"/>
                </a:solidFill>
                <a:prstDash val="solid"/>
                <a:round/>
                <a:headEnd/>
                <a:tailEnd/>
              </a:ln>
            </p:spPr>
            <p:txBody>
              <a:bodyPr/>
              <a:lstStyle/>
              <a:p>
                <a:endParaRPr lang="en-US"/>
              </a:p>
            </p:txBody>
          </p:sp>
          <p:sp>
            <p:nvSpPr>
              <p:cNvPr id="365260" name="Freeform 716"/>
              <p:cNvSpPr>
                <a:spLocks/>
              </p:cNvSpPr>
              <p:nvPr/>
            </p:nvSpPr>
            <p:spPr bwMode="auto">
              <a:xfrm>
                <a:off x="2859" y="1476"/>
                <a:ext cx="330" cy="372"/>
              </a:xfrm>
              <a:custGeom>
                <a:avLst/>
                <a:gdLst/>
                <a:ahLst/>
                <a:cxnLst>
                  <a:cxn ang="0">
                    <a:pos x="270" y="366"/>
                  </a:cxn>
                  <a:cxn ang="0">
                    <a:pos x="30" y="372"/>
                  </a:cxn>
                  <a:cxn ang="0">
                    <a:pos x="30" y="258"/>
                  </a:cxn>
                  <a:cxn ang="0">
                    <a:pos x="12" y="234"/>
                  </a:cxn>
                  <a:cxn ang="0">
                    <a:pos x="24" y="216"/>
                  </a:cxn>
                  <a:cxn ang="0">
                    <a:pos x="0" y="24"/>
                  </a:cxn>
                  <a:cxn ang="0">
                    <a:pos x="84" y="24"/>
                  </a:cxn>
                  <a:cxn ang="0">
                    <a:pos x="84" y="0"/>
                  </a:cxn>
                  <a:cxn ang="0">
                    <a:pos x="96" y="0"/>
                  </a:cxn>
                  <a:cxn ang="0">
                    <a:pos x="108" y="36"/>
                  </a:cxn>
                  <a:cxn ang="0">
                    <a:pos x="144" y="48"/>
                  </a:cxn>
                  <a:cxn ang="0">
                    <a:pos x="144" y="54"/>
                  </a:cxn>
                  <a:cxn ang="0">
                    <a:pos x="180" y="48"/>
                  </a:cxn>
                  <a:cxn ang="0">
                    <a:pos x="198" y="48"/>
                  </a:cxn>
                  <a:cxn ang="0">
                    <a:pos x="192" y="54"/>
                  </a:cxn>
                  <a:cxn ang="0">
                    <a:pos x="198" y="54"/>
                  </a:cxn>
                  <a:cxn ang="0">
                    <a:pos x="204" y="72"/>
                  </a:cxn>
                  <a:cxn ang="0">
                    <a:pos x="222" y="60"/>
                  </a:cxn>
                  <a:cxn ang="0">
                    <a:pos x="240" y="78"/>
                  </a:cxn>
                  <a:cxn ang="0">
                    <a:pos x="270" y="66"/>
                  </a:cxn>
                  <a:cxn ang="0">
                    <a:pos x="276" y="72"/>
                  </a:cxn>
                  <a:cxn ang="0">
                    <a:pos x="330" y="78"/>
                  </a:cxn>
                  <a:cxn ang="0">
                    <a:pos x="276" y="108"/>
                  </a:cxn>
                  <a:cxn ang="0">
                    <a:pos x="222" y="162"/>
                  </a:cxn>
                  <a:cxn ang="0">
                    <a:pos x="216" y="168"/>
                  </a:cxn>
                  <a:cxn ang="0">
                    <a:pos x="216" y="204"/>
                  </a:cxn>
                  <a:cxn ang="0">
                    <a:pos x="198" y="216"/>
                  </a:cxn>
                  <a:cxn ang="0">
                    <a:pos x="186" y="234"/>
                  </a:cxn>
                  <a:cxn ang="0">
                    <a:pos x="198" y="246"/>
                  </a:cxn>
                  <a:cxn ang="0">
                    <a:pos x="198" y="288"/>
                  </a:cxn>
                  <a:cxn ang="0">
                    <a:pos x="264" y="336"/>
                  </a:cxn>
                  <a:cxn ang="0">
                    <a:pos x="270" y="366"/>
                  </a:cxn>
                  <a:cxn ang="0">
                    <a:pos x="270" y="372"/>
                  </a:cxn>
                </a:cxnLst>
                <a:rect l="0" t="0" r="r" b="b"/>
                <a:pathLst>
                  <a:path w="330" h="372">
                    <a:moveTo>
                      <a:pt x="270" y="366"/>
                    </a:moveTo>
                    <a:lnTo>
                      <a:pt x="30" y="372"/>
                    </a:lnTo>
                    <a:lnTo>
                      <a:pt x="30" y="258"/>
                    </a:lnTo>
                    <a:lnTo>
                      <a:pt x="12" y="234"/>
                    </a:lnTo>
                    <a:lnTo>
                      <a:pt x="24" y="216"/>
                    </a:lnTo>
                    <a:lnTo>
                      <a:pt x="0" y="24"/>
                    </a:lnTo>
                    <a:lnTo>
                      <a:pt x="84" y="24"/>
                    </a:lnTo>
                    <a:lnTo>
                      <a:pt x="84" y="0"/>
                    </a:lnTo>
                    <a:lnTo>
                      <a:pt x="96" y="0"/>
                    </a:lnTo>
                    <a:lnTo>
                      <a:pt x="108" y="36"/>
                    </a:lnTo>
                    <a:lnTo>
                      <a:pt x="144" y="48"/>
                    </a:lnTo>
                    <a:lnTo>
                      <a:pt x="144" y="54"/>
                    </a:lnTo>
                    <a:lnTo>
                      <a:pt x="180" y="48"/>
                    </a:lnTo>
                    <a:lnTo>
                      <a:pt x="198" y="48"/>
                    </a:lnTo>
                    <a:lnTo>
                      <a:pt x="192" y="54"/>
                    </a:lnTo>
                    <a:lnTo>
                      <a:pt x="198" y="54"/>
                    </a:lnTo>
                    <a:lnTo>
                      <a:pt x="204" y="72"/>
                    </a:lnTo>
                    <a:lnTo>
                      <a:pt x="222" y="60"/>
                    </a:lnTo>
                    <a:lnTo>
                      <a:pt x="240" y="78"/>
                    </a:lnTo>
                    <a:lnTo>
                      <a:pt x="270" y="66"/>
                    </a:lnTo>
                    <a:lnTo>
                      <a:pt x="276" y="72"/>
                    </a:lnTo>
                    <a:lnTo>
                      <a:pt x="330" y="78"/>
                    </a:lnTo>
                    <a:lnTo>
                      <a:pt x="276" y="108"/>
                    </a:lnTo>
                    <a:lnTo>
                      <a:pt x="222" y="162"/>
                    </a:lnTo>
                    <a:lnTo>
                      <a:pt x="216" y="168"/>
                    </a:lnTo>
                    <a:lnTo>
                      <a:pt x="216" y="204"/>
                    </a:lnTo>
                    <a:lnTo>
                      <a:pt x="198" y="216"/>
                    </a:lnTo>
                    <a:lnTo>
                      <a:pt x="186" y="234"/>
                    </a:lnTo>
                    <a:lnTo>
                      <a:pt x="198" y="246"/>
                    </a:lnTo>
                    <a:lnTo>
                      <a:pt x="198" y="288"/>
                    </a:lnTo>
                    <a:lnTo>
                      <a:pt x="264" y="336"/>
                    </a:lnTo>
                    <a:lnTo>
                      <a:pt x="270" y="366"/>
                    </a:lnTo>
                    <a:lnTo>
                      <a:pt x="270" y="372"/>
                    </a:lnTo>
                  </a:path>
                </a:pathLst>
              </a:custGeom>
              <a:noFill/>
              <a:ln w="9525">
                <a:solidFill>
                  <a:srgbClr val="000000"/>
                </a:solidFill>
                <a:prstDash val="solid"/>
                <a:round/>
                <a:headEnd/>
                <a:tailEnd/>
              </a:ln>
            </p:spPr>
            <p:txBody>
              <a:bodyPr/>
              <a:lstStyle/>
              <a:p>
                <a:endParaRPr lang="en-US"/>
              </a:p>
            </p:txBody>
          </p:sp>
          <p:sp>
            <p:nvSpPr>
              <p:cNvPr id="365261" name="Freeform 717"/>
              <p:cNvSpPr>
                <a:spLocks/>
              </p:cNvSpPr>
              <p:nvPr/>
            </p:nvSpPr>
            <p:spPr bwMode="auto">
              <a:xfrm>
                <a:off x="3147" y="2376"/>
                <a:ext cx="180" cy="318"/>
              </a:xfrm>
              <a:custGeom>
                <a:avLst/>
                <a:gdLst/>
                <a:ahLst/>
                <a:cxnLst>
                  <a:cxn ang="0">
                    <a:pos x="180" y="294"/>
                  </a:cxn>
                  <a:cxn ang="0">
                    <a:pos x="126" y="300"/>
                  </a:cxn>
                  <a:cxn ang="0">
                    <a:pos x="120" y="318"/>
                  </a:cxn>
                  <a:cxn ang="0">
                    <a:pos x="114" y="312"/>
                  </a:cxn>
                  <a:cxn ang="0">
                    <a:pos x="102" y="288"/>
                  </a:cxn>
                  <a:cxn ang="0">
                    <a:pos x="102" y="264"/>
                  </a:cxn>
                  <a:cxn ang="0">
                    <a:pos x="0" y="270"/>
                  </a:cxn>
                  <a:cxn ang="0">
                    <a:pos x="6" y="228"/>
                  </a:cxn>
                  <a:cxn ang="0">
                    <a:pos x="30" y="192"/>
                  </a:cxn>
                  <a:cxn ang="0">
                    <a:pos x="24" y="192"/>
                  </a:cxn>
                  <a:cxn ang="0">
                    <a:pos x="36" y="180"/>
                  </a:cxn>
                  <a:cxn ang="0">
                    <a:pos x="24" y="174"/>
                  </a:cxn>
                  <a:cxn ang="0">
                    <a:pos x="30" y="162"/>
                  </a:cxn>
                  <a:cxn ang="0">
                    <a:pos x="24" y="168"/>
                  </a:cxn>
                  <a:cxn ang="0">
                    <a:pos x="24" y="144"/>
                  </a:cxn>
                  <a:cxn ang="0">
                    <a:pos x="18" y="144"/>
                  </a:cxn>
                  <a:cxn ang="0">
                    <a:pos x="18" y="138"/>
                  </a:cxn>
                  <a:cxn ang="0">
                    <a:pos x="24" y="126"/>
                  </a:cxn>
                  <a:cxn ang="0">
                    <a:pos x="18" y="120"/>
                  </a:cxn>
                  <a:cxn ang="0">
                    <a:pos x="24" y="114"/>
                  </a:cxn>
                  <a:cxn ang="0">
                    <a:pos x="12" y="114"/>
                  </a:cxn>
                  <a:cxn ang="0">
                    <a:pos x="12" y="96"/>
                  </a:cxn>
                  <a:cxn ang="0">
                    <a:pos x="24" y="96"/>
                  </a:cxn>
                  <a:cxn ang="0">
                    <a:pos x="18" y="78"/>
                  </a:cxn>
                  <a:cxn ang="0">
                    <a:pos x="48" y="48"/>
                  </a:cxn>
                  <a:cxn ang="0">
                    <a:pos x="48" y="24"/>
                  </a:cxn>
                  <a:cxn ang="0">
                    <a:pos x="60" y="12"/>
                  </a:cxn>
                  <a:cxn ang="0">
                    <a:pos x="168" y="0"/>
                  </a:cxn>
                  <a:cxn ang="0">
                    <a:pos x="168" y="204"/>
                  </a:cxn>
                  <a:cxn ang="0">
                    <a:pos x="180" y="276"/>
                  </a:cxn>
                  <a:cxn ang="0">
                    <a:pos x="180" y="294"/>
                  </a:cxn>
                </a:cxnLst>
                <a:rect l="0" t="0" r="r" b="b"/>
                <a:pathLst>
                  <a:path w="180" h="318">
                    <a:moveTo>
                      <a:pt x="180" y="294"/>
                    </a:moveTo>
                    <a:lnTo>
                      <a:pt x="126" y="300"/>
                    </a:lnTo>
                    <a:lnTo>
                      <a:pt x="120" y="318"/>
                    </a:lnTo>
                    <a:lnTo>
                      <a:pt x="114" y="312"/>
                    </a:lnTo>
                    <a:lnTo>
                      <a:pt x="102" y="288"/>
                    </a:lnTo>
                    <a:lnTo>
                      <a:pt x="102" y="264"/>
                    </a:lnTo>
                    <a:lnTo>
                      <a:pt x="0" y="270"/>
                    </a:lnTo>
                    <a:lnTo>
                      <a:pt x="6" y="228"/>
                    </a:lnTo>
                    <a:lnTo>
                      <a:pt x="30" y="192"/>
                    </a:lnTo>
                    <a:lnTo>
                      <a:pt x="24" y="192"/>
                    </a:lnTo>
                    <a:lnTo>
                      <a:pt x="36" y="180"/>
                    </a:lnTo>
                    <a:lnTo>
                      <a:pt x="24" y="174"/>
                    </a:lnTo>
                    <a:lnTo>
                      <a:pt x="30" y="162"/>
                    </a:lnTo>
                    <a:lnTo>
                      <a:pt x="24" y="168"/>
                    </a:lnTo>
                    <a:lnTo>
                      <a:pt x="24" y="144"/>
                    </a:lnTo>
                    <a:lnTo>
                      <a:pt x="18" y="144"/>
                    </a:lnTo>
                    <a:lnTo>
                      <a:pt x="18" y="138"/>
                    </a:lnTo>
                    <a:lnTo>
                      <a:pt x="24" y="126"/>
                    </a:lnTo>
                    <a:lnTo>
                      <a:pt x="18" y="120"/>
                    </a:lnTo>
                    <a:lnTo>
                      <a:pt x="24" y="114"/>
                    </a:lnTo>
                    <a:lnTo>
                      <a:pt x="12" y="114"/>
                    </a:lnTo>
                    <a:lnTo>
                      <a:pt x="12" y="96"/>
                    </a:lnTo>
                    <a:lnTo>
                      <a:pt x="24" y="96"/>
                    </a:lnTo>
                    <a:lnTo>
                      <a:pt x="18" y="78"/>
                    </a:lnTo>
                    <a:lnTo>
                      <a:pt x="48" y="48"/>
                    </a:lnTo>
                    <a:lnTo>
                      <a:pt x="48" y="24"/>
                    </a:lnTo>
                    <a:lnTo>
                      <a:pt x="60" y="12"/>
                    </a:lnTo>
                    <a:lnTo>
                      <a:pt x="168" y="0"/>
                    </a:lnTo>
                    <a:lnTo>
                      <a:pt x="168" y="204"/>
                    </a:lnTo>
                    <a:lnTo>
                      <a:pt x="180" y="276"/>
                    </a:lnTo>
                    <a:lnTo>
                      <a:pt x="180" y="294"/>
                    </a:lnTo>
                    <a:close/>
                  </a:path>
                </a:pathLst>
              </a:custGeom>
              <a:solidFill>
                <a:srgbClr val="B22222"/>
              </a:solidFill>
              <a:ln w="9525">
                <a:solidFill>
                  <a:srgbClr val="B22222"/>
                </a:solidFill>
                <a:prstDash val="solid"/>
                <a:round/>
                <a:headEnd/>
                <a:tailEnd/>
              </a:ln>
            </p:spPr>
            <p:txBody>
              <a:bodyPr/>
              <a:lstStyle/>
              <a:p>
                <a:endParaRPr lang="en-US"/>
              </a:p>
            </p:txBody>
          </p:sp>
          <p:sp>
            <p:nvSpPr>
              <p:cNvPr id="365262" name="Freeform 718"/>
              <p:cNvSpPr>
                <a:spLocks/>
              </p:cNvSpPr>
              <p:nvPr/>
            </p:nvSpPr>
            <p:spPr bwMode="auto">
              <a:xfrm>
                <a:off x="3147" y="2376"/>
                <a:ext cx="180" cy="318"/>
              </a:xfrm>
              <a:custGeom>
                <a:avLst/>
                <a:gdLst/>
                <a:ahLst/>
                <a:cxnLst>
                  <a:cxn ang="0">
                    <a:pos x="180" y="294"/>
                  </a:cxn>
                  <a:cxn ang="0">
                    <a:pos x="126" y="300"/>
                  </a:cxn>
                  <a:cxn ang="0">
                    <a:pos x="120" y="318"/>
                  </a:cxn>
                  <a:cxn ang="0">
                    <a:pos x="114" y="312"/>
                  </a:cxn>
                  <a:cxn ang="0">
                    <a:pos x="102" y="288"/>
                  </a:cxn>
                  <a:cxn ang="0">
                    <a:pos x="102" y="264"/>
                  </a:cxn>
                  <a:cxn ang="0">
                    <a:pos x="0" y="270"/>
                  </a:cxn>
                  <a:cxn ang="0">
                    <a:pos x="6" y="228"/>
                  </a:cxn>
                  <a:cxn ang="0">
                    <a:pos x="30" y="192"/>
                  </a:cxn>
                  <a:cxn ang="0">
                    <a:pos x="24" y="192"/>
                  </a:cxn>
                  <a:cxn ang="0">
                    <a:pos x="36" y="180"/>
                  </a:cxn>
                  <a:cxn ang="0">
                    <a:pos x="24" y="174"/>
                  </a:cxn>
                  <a:cxn ang="0">
                    <a:pos x="30" y="162"/>
                  </a:cxn>
                  <a:cxn ang="0">
                    <a:pos x="24" y="168"/>
                  </a:cxn>
                  <a:cxn ang="0">
                    <a:pos x="24" y="144"/>
                  </a:cxn>
                  <a:cxn ang="0">
                    <a:pos x="18" y="144"/>
                  </a:cxn>
                  <a:cxn ang="0">
                    <a:pos x="18" y="138"/>
                  </a:cxn>
                  <a:cxn ang="0">
                    <a:pos x="24" y="126"/>
                  </a:cxn>
                  <a:cxn ang="0">
                    <a:pos x="18" y="120"/>
                  </a:cxn>
                  <a:cxn ang="0">
                    <a:pos x="24" y="114"/>
                  </a:cxn>
                  <a:cxn ang="0">
                    <a:pos x="12" y="114"/>
                  </a:cxn>
                  <a:cxn ang="0">
                    <a:pos x="12" y="96"/>
                  </a:cxn>
                  <a:cxn ang="0">
                    <a:pos x="24" y="96"/>
                  </a:cxn>
                  <a:cxn ang="0">
                    <a:pos x="18" y="78"/>
                  </a:cxn>
                  <a:cxn ang="0">
                    <a:pos x="48" y="48"/>
                  </a:cxn>
                  <a:cxn ang="0">
                    <a:pos x="48" y="24"/>
                  </a:cxn>
                  <a:cxn ang="0">
                    <a:pos x="60" y="12"/>
                  </a:cxn>
                  <a:cxn ang="0">
                    <a:pos x="168" y="0"/>
                  </a:cxn>
                  <a:cxn ang="0">
                    <a:pos x="168" y="204"/>
                  </a:cxn>
                  <a:cxn ang="0">
                    <a:pos x="180" y="276"/>
                  </a:cxn>
                  <a:cxn ang="0">
                    <a:pos x="180" y="294"/>
                  </a:cxn>
                  <a:cxn ang="0">
                    <a:pos x="180" y="300"/>
                  </a:cxn>
                </a:cxnLst>
                <a:rect l="0" t="0" r="r" b="b"/>
                <a:pathLst>
                  <a:path w="180" h="318">
                    <a:moveTo>
                      <a:pt x="180" y="294"/>
                    </a:moveTo>
                    <a:lnTo>
                      <a:pt x="126" y="300"/>
                    </a:lnTo>
                    <a:lnTo>
                      <a:pt x="120" y="318"/>
                    </a:lnTo>
                    <a:lnTo>
                      <a:pt x="114" y="312"/>
                    </a:lnTo>
                    <a:lnTo>
                      <a:pt x="102" y="288"/>
                    </a:lnTo>
                    <a:lnTo>
                      <a:pt x="102" y="264"/>
                    </a:lnTo>
                    <a:lnTo>
                      <a:pt x="0" y="270"/>
                    </a:lnTo>
                    <a:lnTo>
                      <a:pt x="6" y="228"/>
                    </a:lnTo>
                    <a:lnTo>
                      <a:pt x="30" y="192"/>
                    </a:lnTo>
                    <a:lnTo>
                      <a:pt x="24" y="192"/>
                    </a:lnTo>
                    <a:lnTo>
                      <a:pt x="36" y="180"/>
                    </a:lnTo>
                    <a:lnTo>
                      <a:pt x="24" y="174"/>
                    </a:lnTo>
                    <a:lnTo>
                      <a:pt x="30" y="162"/>
                    </a:lnTo>
                    <a:lnTo>
                      <a:pt x="24" y="168"/>
                    </a:lnTo>
                    <a:lnTo>
                      <a:pt x="24" y="144"/>
                    </a:lnTo>
                    <a:lnTo>
                      <a:pt x="18" y="144"/>
                    </a:lnTo>
                    <a:lnTo>
                      <a:pt x="18" y="138"/>
                    </a:lnTo>
                    <a:lnTo>
                      <a:pt x="24" y="126"/>
                    </a:lnTo>
                    <a:lnTo>
                      <a:pt x="18" y="120"/>
                    </a:lnTo>
                    <a:lnTo>
                      <a:pt x="24" y="114"/>
                    </a:lnTo>
                    <a:lnTo>
                      <a:pt x="12" y="114"/>
                    </a:lnTo>
                    <a:lnTo>
                      <a:pt x="12" y="96"/>
                    </a:lnTo>
                    <a:lnTo>
                      <a:pt x="24" y="96"/>
                    </a:lnTo>
                    <a:lnTo>
                      <a:pt x="18" y="78"/>
                    </a:lnTo>
                    <a:lnTo>
                      <a:pt x="48" y="48"/>
                    </a:lnTo>
                    <a:lnTo>
                      <a:pt x="48" y="24"/>
                    </a:lnTo>
                    <a:lnTo>
                      <a:pt x="60" y="12"/>
                    </a:lnTo>
                    <a:lnTo>
                      <a:pt x="168" y="0"/>
                    </a:lnTo>
                    <a:lnTo>
                      <a:pt x="168" y="204"/>
                    </a:lnTo>
                    <a:lnTo>
                      <a:pt x="180" y="276"/>
                    </a:lnTo>
                    <a:lnTo>
                      <a:pt x="180" y="294"/>
                    </a:lnTo>
                    <a:lnTo>
                      <a:pt x="180" y="300"/>
                    </a:lnTo>
                  </a:path>
                </a:pathLst>
              </a:custGeom>
              <a:noFill/>
              <a:ln w="9525">
                <a:solidFill>
                  <a:srgbClr val="000000"/>
                </a:solidFill>
                <a:prstDash val="solid"/>
                <a:round/>
                <a:headEnd/>
                <a:tailEnd/>
              </a:ln>
            </p:spPr>
            <p:txBody>
              <a:bodyPr/>
              <a:lstStyle/>
              <a:p>
                <a:endParaRPr lang="en-US"/>
              </a:p>
            </p:txBody>
          </p:sp>
          <p:sp>
            <p:nvSpPr>
              <p:cNvPr id="365263" name="Freeform 719"/>
              <p:cNvSpPr>
                <a:spLocks/>
              </p:cNvSpPr>
              <p:nvPr/>
            </p:nvSpPr>
            <p:spPr bwMode="auto">
              <a:xfrm>
                <a:off x="2919" y="2028"/>
                <a:ext cx="336" cy="294"/>
              </a:xfrm>
              <a:custGeom>
                <a:avLst/>
                <a:gdLst/>
                <a:ahLst/>
                <a:cxnLst>
                  <a:cxn ang="0">
                    <a:pos x="312" y="294"/>
                  </a:cxn>
                  <a:cxn ang="0">
                    <a:pos x="276" y="294"/>
                  </a:cxn>
                  <a:cxn ang="0">
                    <a:pos x="294" y="276"/>
                  </a:cxn>
                  <a:cxn ang="0">
                    <a:pos x="288" y="264"/>
                  </a:cxn>
                  <a:cxn ang="0">
                    <a:pos x="60" y="270"/>
                  </a:cxn>
                  <a:cxn ang="0">
                    <a:pos x="60" y="96"/>
                  </a:cxn>
                  <a:cxn ang="0">
                    <a:pos x="30" y="72"/>
                  </a:cxn>
                  <a:cxn ang="0">
                    <a:pos x="42" y="54"/>
                  </a:cxn>
                  <a:cxn ang="0">
                    <a:pos x="24" y="42"/>
                  </a:cxn>
                  <a:cxn ang="0">
                    <a:pos x="0" y="6"/>
                  </a:cxn>
                  <a:cxn ang="0">
                    <a:pos x="198" y="0"/>
                  </a:cxn>
                  <a:cxn ang="0">
                    <a:pos x="210" y="18"/>
                  </a:cxn>
                  <a:cxn ang="0">
                    <a:pos x="210" y="48"/>
                  </a:cxn>
                  <a:cxn ang="0">
                    <a:pos x="222" y="66"/>
                  </a:cxn>
                  <a:cxn ang="0">
                    <a:pos x="246" y="84"/>
                  </a:cxn>
                  <a:cxn ang="0">
                    <a:pos x="252" y="108"/>
                  </a:cxn>
                  <a:cxn ang="0">
                    <a:pos x="264" y="102"/>
                  </a:cxn>
                  <a:cxn ang="0">
                    <a:pos x="282" y="114"/>
                  </a:cxn>
                  <a:cxn ang="0">
                    <a:pos x="270" y="150"/>
                  </a:cxn>
                  <a:cxn ang="0">
                    <a:pos x="318" y="186"/>
                  </a:cxn>
                  <a:cxn ang="0">
                    <a:pos x="318" y="210"/>
                  </a:cxn>
                  <a:cxn ang="0">
                    <a:pos x="336" y="228"/>
                  </a:cxn>
                  <a:cxn ang="0">
                    <a:pos x="336" y="252"/>
                  </a:cxn>
                  <a:cxn ang="0">
                    <a:pos x="330" y="252"/>
                  </a:cxn>
                  <a:cxn ang="0">
                    <a:pos x="324" y="258"/>
                  </a:cxn>
                  <a:cxn ang="0">
                    <a:pos x="318" y="252"/>
                  </a:cxn>
                  <a:cxn ang="0">
                    <a:pos x="312" y="288"/>
                  </a:cxn>
                  <a:cxn ang="0">
                    <a:pos x="312" y="294"/>
                  </a:cxn>
                </a:cxnLst>
                <a:rect l="0" t="0" r="r" b="b"/>
                <a:pathLst>
                  <a:path w="336" h="294">
                    <a:moveTo>
                      <a:pt x="312" y="294"/>
                    </a:moveTo>
                    <a:lnTo>
                      <a:pt x="276" y="294"/>
                    </a:lnTo>
                    <a:lnTo>
                      <a:pt x="294" y="276"/>
                    </a:lnTo>
                    <a:lnTo>
                      <a:pt x="288" y="264"/>
                    </a:lnTo>
                    <a:lnTo>
                      <a:pt x="60" y="270"/>
                    </a:lnTo>
                    <a:lnTo>
                      <a:pt x="60" y="96"/>
                    </a:lnTo>
                    <a:lnTo>
                      <a:pt x="30" y="72"/>
                    </a:lnTo>
                    <a:lnTo>
                      <a:pt x="42" y="54"/>
                    </a:lnTo>
                    <a:lnTo>
                      <a:pt x="24" y="42"/>
                    </a:lnTo>
                    <a:lnTo>
                      <a:pt x="0" y="6"/>
                    </a:lnTo>
                    <a:lnTo>
                      <a:pt x="198" y="0"/>
                    </a:lnTo>
                    <a:lnTo>
                      <a:pt x="210" y="18"/>
                    </a:lnTo>
                    <a:lnTo>
                      <a:pt x="210" y="48"/>
                    </a:lnTo>
                    <a:lnTo>
                      <a:pt x="222" y="66"/>
                    </a:lnTo>
                    <a:lnTo>
                      <a:pt x="246" y="84"/>
                    </a:lnTo>
                    <a:lnTo>
                      <a:pt x="252" y="108"/>
                    </a:lnTo>
                    <a:lnTo>
                      <a:pt x="264" y="102"/>
                    </a:lnTo>
                    <a:lnTo>
                      <a:pt x="282" y="114"/>
                    </a:lnTo>
                    <a:lnTo>
                      <a:pt x="270" y="150"/>
                    </a:lnTo>
                    <a:lnTo>
                      <a:pt x="318" y="186"/>
                    </a:lnTo>
                    <a:lnTo>
                      <a:pt x="318" y="210"/>
                    </a:lnTo>
                    <a:lnTo>
                      <a:pt x="336" y="228"/>
                    </a:lnTo>
                    <a:lnTo>
                      <a:pt x="336" y="252"/>
                    </a:lnTo>
                    <a:lnTo>
                      <a:pt x="330" y="252"/>
                    </a:lnTo>
                    <a:lnTo>
                      <a:pt x="324" y="258"/>
                    </a:lnTo>
                    <a:lnTo>
                      <a:pt x="318" y="252"/>
                    </a:lnTo>
                    <a:lnTo>
                      <a:pt x="312" y="288"/>
                    </a:lnTo>
                    <a:lnTo>
                      <a:pt x="312" y="294"/>
                    </a:lnTo>
                    <a:close/>
                  </a:path>
                </a:pathLst>
              </a:custGeom>
              <a:solidFill>
                <a:srgbClr val="B22222"/>
              </a:solidFill>
              <a:ln w="9525">
                <a:solidFill>
                  <a:srgbClr val="B22222"/>
                </a:solidFill>
                <a:prstDash val="solid"/>
                <a:round/>
                <a:headEnd/>
                <a:tailEnd/>
              </a:ln>
            </p:spPr>
            <p:txBody>
              <a:bodyPr/>
              <a:lstStyle/>
              <a:p>
                <a:endParaRPr lang="en-US"/>
              </a:p>
            </p:txBody>
          </p:sp>
          <p:sp>
            <p:nvSpPr>
              <p:cNvPr id="365264" name="Freeform 720"/>
              <p:cNvSpPr>
                <a:spLocks/>
              </p:cNvSpPr>
              <p:nvPr/>
            </p:nvSpPr>
            <p:spPr bwMode="auto">
              <a:xfrm>
                <a:off x="2919" y="2028"/>
                <a:ext cx="336" cy="300"/>
              </a:xfrm>
              <a:custGeom>
                <a:avLst/>
                <a:gdLst/>
                <a:ahLst/>
                <a:cxnLst>
                  <a:cxn ang="0">
                    <a:pos x="312" y="294"/>
                  </a:cxn>
                  <a:cxn ang="0">
                    <a:pos x="276" y="294"/>
                  </a:cxn>
                  <a:cxn ang="0">
                    <a:pos x="294" y="276"/>
                  </a:cxn>
                  <a:cxn ang="0">
                    <a:pos x="288" y="264"/>
                  </a:cxn>
                  <a:cxn ang="0">
                    <a:pos x="60" y="270"/>
                  </a:cxn>
                  <a:cxn ang="0">
                    <a:pos x="60" y="96"/>
                  </a:cxn>
                  <a:cxn ang="0">
                    <a:pos x="30" y="72"/>
                  </a:cxn>
                  <a:cxn ang="0">
                    <a:pos x="42" y="54"/>
                  </a:cxn>
                  <a:cxn ang="0">
                    <a:pos x="24" y="42"/>
                  </a:cxn>
                  <a:cxn ang="0">
                    <a:pos x="0" y="6"/>
                  </a:cxn>
                  <a:cxn ang="0">
                    <a:pos x="198" y="0"/>
                  </a:cxn>
                  <a:cxn ang="0">
                    <a:pos x="210" y="18"/>
                  </a:cxn>
                  <a:cxn ang="0">
                    <a:pos x="210" y="48"/>
                  </a:cxn>
                  <a:cxn ang="0">
                    <a:pos x="222" y="66"/>
                  </a:cxn>
                  <a:cxn ang="0">
                    <a:pos x="246" y="84"/>
                  </a:cxn>
                  <a:cxn ang="0">
                    <a:pos x="252" y="108"/>
                  </a:cxn>
                  <a:cxn ang="0">
                    <a:pos x="264" y="102"/>
                  </a:cxn>
                  <a:cxn ang="0">
                    <a:pos x="282" y="114"/>
                  </a:cxn>
                  <a:cxn ang="0">
                    <a:pos x="270" y="150"/>
                  </a:cxn>
                  <a:cxn ang="0">
                    <a:pos x="318" y="186"/>
                  </a:cxn>
                  <a:cxn ang="0">
                    <a:pos x="318" y="210"/>
                  </a:cxn>
                  <a:cxn ang="0">
                    <a:pos x="336" y="228"/>
                  </a:cxn>
                  <a:cxn ang="0">
                    <a:pos x="336" y="252"/>
                  </a:cxn>
                  <a:cxn ang="0">
                    <a:pos x="330" y="252"/>
                  </a:cxn>
                  <a:cxn ang="0">
                    <a:pos x="324" y="258"/>
                  </a:cxn>
                  <a:cxn ang="0">
                    <a:pos x="318" y="252"/>
                  </a:cxn>
                  <a:cxn ang="0">
                    <a:pos x="312" y="288"/>
                  </a:cxn>
                  <a:cxn ang="0">
                    <a:pos x="312" y="294"/>
                  </a:cxn>
                  <a:cxn ang="0">
                    <a:pos x="312" y="300"/>
                  </a:cxn>
                </a:cxnLst>
                <a:rect l="0" t="0" r="r" b="b"/>
                <a:pathLst>
                  <a:path w="336" h="300">
                    <a:moveTo>
                      <a:pt x="312" y="294"/>
                    </a:moveTo>
                    <a:lnTo>
                      <a:pt x="276" y="294"/>
                    </a:lnTo>
                    <a:lnTo>
                      <a:pt x="294" y="276"/>
                    </a:lnTo>
                    <a:lnTo>
                      <a:pt x="288" y="264"/>
                    </a:lnTo>
                    <a:lnTo>
                      <a:pt x="60" y="270"/>
                    </a:lnTo>
                    <a:lnTo>
                      <a:pt x="60" y="96"/>
                    </a:lnTo>
                    <a:lnTo>
                      <a:pt x="30" y="72"/>
                    </a:lnTo>
                    <a:lnTo>
                      <a:pt x="42" y="54"/>
                    </a:lnTo>
                    <a:lnTo>
                      <a:pt x="24" y="42"/>
                    </a:lnTo>
                    <a:lnTo>
                      <a:pt x="0" y="6"/>
                    </a:lnTo>
                    <a:lnTo>
                      <a:pt x="198" y="0"/>
                    </a:lnTo>
                    <a:lnTo>
                      <a:pt x="210" y="18"/>
                    </a:lnTo>
                    <a:lnTo>
                      <a:pt x="210" y="48"/>
                    </a:lnTo>
                    <a:lnTo>
                      <a:pt x="222" y="66"/>
                    </a:lnTo>
                    <a:lnTo>
                      <a:pt x="246" y="84"/>
                    </a:lnTo>
                    <a:lnTo>
                      <a:pt x="252" y="108"/>
                    </a:lnTo>
                    <a:lnTo>
                      <a:pt x="264" y="102"/>
                    </a:lnTo>
                    <a:lnTo>
                      <a:pt x="282" y="114"/>
                    </a:lnTo>
                    <a:lnTo>
                      <a:pt x="270" y="150"/>
                    </a:lnTo>
                    <a:lnTo>
                      <a:pt x="318" y="186"/>
                    </a:lnTo>
                    <a:lnTo>
                      <a:pt x="318" y="210"/>
                    </a:lnTo>
                    <a:lnTo>
                      <a:pt x="336" y="228"/>
                    </a:lnTo>
                    <a:lnTo>
                      <a:pt x="336" y="252"/>
                    </a:lnTo>
                    <a:lnTo>
                      <a:pt x="330" y="252"/>
                    </a:lnTo>
                    <a:lnTo>
                      <a:pt x="324" y="258"/>
                    </a:lnTo>
                    <a:lnTo>
                      <a:pt x="318" y="252"/>
                    </a:lnTo>
                    <a:lnTo>
                      <a:pt x="312" y="288"/>
                    </a:lnTo>
                    <a:lnTo>
                      <a:pt x="312" y="294"/>
                    </a:lnTo>
                    <a:lnTo>
                      <a:pt x="312" y="300"/>
                    </a:lnTo>
                  </a:path>
                </a:pathLst>
              </a:custGeom>
              <a:noFill/>
              <a:ln w="9525">
                <a:solidFill>
                  <a:srgbClr val="000000"/>
                </a:solidFill>
                <a:prstDash val="solid"/>
                <a:round/>
                <a:headEnd/>
                <a:tailEnd/>
              </a:ln>
            </p:spPr>
            <p:txBody>
              <a:bodyPr/>
              <a:lstStyle/>
              <a:p>
                <a:endParaRPr lang="en-US"/>
              </a:p>
            </p:txBody>
          </p:sp>
          <p:sp>
            <p:nvSpPr>
              <p:cNvPr id="365265" name="Freeform 721"/>
              <p:cNvSpPr>
                <a:spLocks/>
              </p:cNvSpPr>
              <p:nvPr/>
            </p:nvSpPr>
            <p:spPr bwMode="auto">
              <a:xfrm>
                <a:off x="2043" y="1410"/>
                <a:ext cx="522" cy="324"/>
              </a:xfrm>
              <a:custGeom>
                <a:avLst/>
                <a:gdLst/>
                <a:ahLst/>
                <a:cxnLst>
                  <a:cxn ang="0">
                    <a:pos x="504" y="270"/>
                  </a:cxn>
                  <a:cxn ang="0">
                    <a:pos x="498" y="324"/>
                  </a:cxn>
                  <a:cxn ang="0">
                    <a:pos x="186" y="288"/>
                  </a:cxn>
                  <a:cxn ang="0">
                    <a:pos x="180" y="318"/>
                  </a:cxn>
                  <a:cxn ang="0">
                    <a:pos x="168" y="300"/>
                  </a:cxn>
                  <a:cxn ang="0">
                    <a:pos x="162" y="312"/>
                  </a:cxn>
                  <a:cxn ang="0">
                    <a:pos x="126" y="306"/>
                  </a:cxn>
                  <a:cxn ang="0">
                    <a:pos x="120" y="312"/>
                  </a:cxn>
                  <a:cxn ang="0">
                    <a:pos x="102" y="306"/>
                  </a:cxn>
                  <a:cxn ang="0">
                    <a:pos x="96" y="312"/>
                  </a:cxn>
                  <a:cxn ang="0">
                    <a:pos x="90" y="288"/>
                  </a:cxn>
                  <a:cxn ang="0">
                    <a:pos x="78" y="276"/>
                  </a:cxn>
                  <a:cxn ang="0">
                    <a:pos x="66" y="228"/>
                  </a:cxn>
                  <a:cxn ang="0">
                    <a:pos x="60" y="222"/>
                  </a:cxn>
                  <a:cxn ang="0">
                    <a:pos x="42" y="234"/>
                  </a:cxn>
                  <a:cxn ang="0">
                    <a:pos x="36" y="222"/>
                  </a:cxn>
                  <a:cxn ang="0">
                    <a:pos x="60" y="162"/>
                  </a:cxn>
                  <a:cxn ang="0">
                    <a:pos x="36" y="150"/>
                  </a:cxn>
                  <a:cxn ang="0">
                    <a:pos x="24" y="114"/>
                  </a:cxn>
                  <a:cxn ang="0">
                    <a:pos x="6" y="96"/>
                  </a:cxn>
                  <a:cxn ang="0">
                    <a:pos x="12" y="90"/>
                  </a:cxn>
                  <a:cxn ang="0">
                    <a:pos x="0" y="60"/>
                  </a:cxn>
                  <a:cxn ang="0">
                    <a:pos x="12" y="0"/>
                  </a:cxn>
                  <a:cxn ang="0">
                    <a:pos x="282" y="48"/>
                  </a:cxn>
                  <a:cxn ang="0">
                    <a:pos x="522" y="72"/>
                  </a:cxn>
                  <a:cxn ang="0">
                    <a:pos x="510" y="246"/>
                  </a:cxn>
                  <a:cxn ang="0">
                    <a:pos x="504" y="270"/>
                  </a:cxn>
                </a:cxnLst>
                <a:rect l="0" t="0" r="r" b="b"/>
                <a:pathLst>
                  <a:path w="522" h="324">
                    <a:moveTo>
                      <a:pt x="504" y="270"/>
                    </a:moveTo>
                    <a:lnTo>
                      <a:pt x="498" y="324"/>
                    </a:lnTo>
                    <a:lnTo>
                      <a:pt x="186" y="288"/>
                    </a:lnTo>
                    <a:lnTo>
                      <a:pt x="180" y="318"/>
                    </a:lnTo>
                    <a:lnTo>
                      <a:pt x="168" y="300"/>
                    </a:lnTo>
                    <a:lnTo>
                      <a:pt x="162" y="312"/>
                    </a:lnTo>
                    <a:lnTo>
                      <a:pt x="126" y="306"/>
                    </a:lnTo>
                    <a:lnTo>
                      <a:pt x="120" y="312"/>
                    </a:lnTo>
                    <a:lnTo>
                      <a:pt x="102" y="306"/>
                    </a:lnTo>
                    <a:lnTo>
                      <a:pt x="96" y="312"/>
                    </a:lnTo>
                    <a:lnTo>
                      <a:pt x="90" y="288"/>
                    </a:lnTo>
                    <a:lnTo>
                      <a:pt x="78" y="276"/>
                    </a:lnTo>
                    <a:lnTo>
                      <a:pt x="66" y="228"/>
                    </a:lnTo>
                    <a:lnTo>
                      <a:pt x="60" y="222"/>
                    </a:lnTo>
                    <a:lnTo>
                      <a:pt x="42" y="234"/>
                    </a:lnTo>
                    <a:lnTo>
                      <a:pt x="36" y="222"/>
                    </a:lnTo>
                    <a:lnTo>
                      <a:pt x="60" y="162"/>
                    </a:lnTo>
                    <a:lnTo>
                      <a:pt x="36" y="150"/>
                    </a:lnTo>
                    <a:lnTo>
                      <a:pt x="24" y="114"/>
                    </a:lnTo>
                    <a:lnTo>
                      <a:pt x="6" y="96"/>
                    </a:lnTo>
                    <a:lnTo>
                      <a:pt x="12" y="90"/>
                    </a:lnTo>
                    <a:lnTo>
                      <a:pt x="0" y="60"/>
                    </a:lnTo>
                    <a:lnTo>
                      <a:pt x="12" y="0"/>
                    </a:lnTo>
                    <a:lnTo>
                      <a:pt x="282" y="48"/>
                    </a:lnTo>
                    <a:lnTo>
                      <a:pt x="522" y="72"/>
                    </a:lnTo>
                    <a:lnTo>
                      <a:pt x="510" y="246"/>
                    </a:lnTo>
                    <a:lnTo>
                      <a:pt x="504" y="270"/>
                    </a:lnTo>
                    <a:close/>
                  </a:path>
                </a:pathLst>
              </a:custGeom>
              <a:solidFill>
                <a:srgbClr val="FF4500"/>
              </a:solidFill>
              <a:ln w="9525">
                <a:solidFill>
                  <a:srgbClr val="FF4500"/>
                </a:solidFill>
                <a:prstDash val="solid"/>
                <a:round/>
                <a:headEnd/>
                <a:tailEnd/>
              </a:ln>
            </p:spPr>
            <p:txBody>
              <a:bodyPr/>
              <a:lstStyle/>
              <a:p>
                <a:endParaRPr lang="en-US"/>
              </a:p>
            </p:txBody>
          </p:sp>
          <p:sp>
            <p:nvSpPr>
              <p:cNvPr id="365266" name="Freeform 722"/>
              <p:cNvSpPr>
                <a:spLocks/>
              </p:cNvSpPr>
              <p:nvPr/>
            </p:nvSpPr>
            <p:spPr bwMode="auto">
              <a:xfrm>
                <a:off x="2043" y="1410"/>
                <a:ext cx="522" cy="324"/>
              </a:xfrm>
              <a:custGeom>
                <a:avLst/>
                <a:gdLst/>
                <a:ahLst/>
                <a:cxnLst>
                  <a:cxn ang="0">
                    <a:pos x="504" y="270"/>
                  </a:cxn>
                  <a:cxn ang="0">
                    <a:pos x="498" y="324"/>
                  </a:cxn>
                  <a:cxn ang="0">
                    <a:pos x="186" y="288"/>
                  </a:cxn>
                  <a:cxn ang="0">
                    <a:pos x="180" y="318"/>
                  </a:cxn>
                  <a:cxn ang="0">
                    <a:pos x="168" y="300"/>
                  </a:cxn>
                  <a:cxn ang="0">
                    <a:pos x="162" y="312"/>
                  </a:cxn>
                  <a:cxn ang="0">
                    <a:pos x="126" y="306"/>
                  </a:cxn>
                  <a:cxn ang="0">
                    <a:pos x="120" y="312"/>
                  </a:cxn>
                  <a:cxn ang="0">
                    <a:pos x="102" y="306"/>
                  </a:cxn>
                  <a:cxn ang="0">
                    <a:pos x="96" y="312"/>
                  </a:cxn>
                  <a:cxn ang="0">
                    <a:pos x="90" y="288"/>
                  </a:cxn>
                  <a:cxn ang="0">
                    <a:pos x="78" y="276"/>
                  </a:cxn>
                  <a:cxn ang="0">
                    <a:pos x="66" y="228"/>
                  </a:cxn>
                  <a:cxn ang="0">
                    <a:pos x="60" y="222"/>
                  </a:cxn>
                  <a:cxn ang="0">
                    <a:pos x="42" y="234"/>
                  </a:cxn>
                  <a:cxn ang="0">
                    <a:pos x="36" y="222"/>
                  </a:cxn>
                  <a:cxn ang="0">
                    <a:pos x="60" y="162"/>
                  </a:cxn>
                  <a:cxn ang="0">
                    <a:pos x="36" y="150"/>
                  </a:cxn>
                  <a:cxn ang="0">
                    <a:pos x="24" y="114"/>
                  </a:cxn>
                  <a:cxn ang="0">
                    <a:pos x="6" y="96"/>
                  </a:cxn>
                  <a:cxn ang="0">
                    <a:pos x="12" y="90"/>
                  </a:cxn>
                  <a:cxn ang="0">
                    <a:pos x="0" y="60"/>
                  </a:cxn>
                  <a:cxn ang="0">
                    <a:pos x="12" y="0"/>
                  </a:cxn>
                  <a:cxn ang="0">
                    <a:pos x="282" y="48"/>
                  </a:cxn>
                  <a:cxn ang="0">
                    <a:pos x="522" y="72"/>
                  </a:cxn>
                  <a:cxn ang="0">
                    <a:pos x="510" y="246"/>
                  </a:cxn>
                  <a:cxn ang="0">
                    <a:pos x="504" y="270"/>
                  </a:cxn>
                  <a:cxn ang="0">
                    <a:pos x="504" y="276"/>
                  </a:cxn>
                </a:cxnLst>
                <a:rect l="0" t="0" r="r" b="b"/>
                <a:pathLst>
                  <a:path w="522" h="324">
                    <a:moveTo>
                      <a:pt x="504" y="270"/>
                    </a:moveTo>
                    <a:lnTo>
                      <a:pt x="498" y="324"/>
                    </a:lnTo>
                    <a:lnTo>
                      <a:pt x="186" y="288"/>
                    </a:lnTo>
                    <a:lnTo>
                      <a:pt x="180" y="318"/>
                    </a:lnTo>
                    <a:lnTo>
                      <a:pt x="168" y="300"/>
                    </a:lnTo>
                    <a:lnTo>
                      <a:pt x="162" y="312"/>
                    </a:lnTo>
                    <a:lnTo>
                      <a:pt x="126" y="306"/>
                    </a:lnTo>
                    <a:lnTo>
                      <a:pt x="120" y="312"/>
                    </a:lnTo>
                    <a:lnTo>
                      <a:pt x="102" y="306"/>
                    </a:lnTo>
                    <a:lnTo>
                      <a:pt x="96" y="312"/>
                    </a:lnTo>
                    <a:lnTo>
                      <a:pt x="90" y="288"/>
                    </a:lnTo>
                    <a:lnTo>
                      <a:pt x="78" y="276"/>
                    </a:lnTo>
                    <a:lnTo>
                      <a:pt x="66" y="228"/>
                    </a:lnTo>
                    <a:lnTo>
                      <a:pt x="60" y="222"/>
                    </a:lnTo>
                    <a:lnTo>
                      <a:pt x="42" y="234"/>
                    </a:lnTo>
                    <a:lnTo>
                      <a:pt x="36" y="222"/>
                    </a:lnTo>
                    <a:lnTo>
                      <a:pt x="60" y="162"/>
                    </a:lnTo>
                    <a:lnTo>
                      <a:pt x="36" y="150"/>
                    </a:lnTo>
                    <a:lnTo>
                      <a:pt x="24" y="114"/>
                    </a:lnTo>
                    <a:lnTo>
                      <a:pt x="6" y="96"/>
                    </a:lnTo>
                    <a:lnTo>
                      <a:pt x="12" y="90"/>
                    </a:lnTo>
                    <a:lnTo>
                      <a:pt x="0" y="60"/>
                    </a:lnTo>
                    <a:lnTo>
                      <a:pt x="12" y="0"/>
                    </a:lnTo>
                    <a:lnTo>
                      <a:pt x="282" y="48"/>
                    </a:lnTo>
                    <a:lnTo>
                      <a:pt x="522" y="72"/>
                    </a:lnTo>
                    <a:lnTo>
                      <a:pt x="510" y="246"/>
                    </a:lnTo>
                    <a:lnTo>
                      <a:pt x="504" y="270"/>
                    </a:lnTo>
                    <a:lnTo>
                      <a:pt x="504" y="276"/>
                    </a:lnTo>
                  </a:path>
                </a:pathLst>
              </a:custGeom>
              <a:noFill/>
              <a:ln w="9525">
                <a:solidFill>
                  <a:srgbClr val="000000"/>
                </a:solidFill>
                <a:prstDash val="solid"/>
                <a:round/>
                <a:headEnd/>
                <a:tailEnd/>
              </a:ln>
            </p:spPr>
            <p:txBody>
              <a:bodyPr/>
              <a:lstStyle/>
              <a:p>
                <a:endParaRPr lang="en-US"/>
              </a:p>
            </p:txBody>
          </p:sp>
          <p:sp>
            <p:nvSpPr>
              <p:cNvPr id="365267" name="Freeform 723"/>
              <p:cNvSpPr>
                <a:spLocks/>
              </p:cNvSpPr>
              <p:nvPr/>
            </p:nvSpPr>
            <p:spPr bwMode="auto">
              <a:xfrm>
                <a:off x="2523" y="1866"/>
                <a:ext cx="420" cy="204"/>
              </a:xfrm>
              <a:custGeom>
                <a:avLst/>
                <a:gdLst/>
                <a:ahLst/>
                <a:cxnLst>
                  <a:cxn ang="0">
                    <a:pos x="366" y="48"/>
                  </a:cxn>
                  <a:cxn ang="0">
                    <a:pos x="390" y="126"/>
                  </a:cxn>
                  <a:cxn ang="0">
                    <a:pos x="396" y="168"/>
                  </a:cxn>
                  <a:cxn ang="0">
                    <a:pos x="420" y="204"/>
                  </a:cxn>
                  <a:cxn ang="0">
                    <a:pos x="414" y="204"/>
                  </a:cxn>
                  <a:cxn ang="0">
                    <a:pos x="90" y="198"/>
                  </a:cxn>
                  <a:cxn ang="0">
                    <a:pos x="90" y="174"/>
                  </a:cxn>
                  <a:cxn ang="0">
                    <a:pos x="96" y="132"/>
                  </a:cxn>
                  <a:cxn ang="0">
                    <a:pos x="0" y="126"/>
                  </a:cxn>
                  <a:cxn ang="0">
                    <a:pos x="6" y="0"/>
                  </a:cxn>
                  <a:cxn ang="0">
                    <a:pos x="270" y="12"/>
                  </a:cxn>
                  <a:cxn ang="0">
                    <a:pos x="294" y="30"/>
                  </a:cxn>
                  <a:cxn ang="0">
                    <a:pos x="330" y="24"/>
                  </a:cxn>
                  <a:cxn ang="0">
                    <a:pos x="360" y="48"/>
                  </a:cxn>
                  <a:cxn ang="0">
                    <a:pos x="366" y="48"/>
                  </a:cxn>
                </a:cxnLst>
                <a:rect l="0" t="0" r="r" b="b"/>
                <a:pathLst>
                  <a:path w="420" h="204">
                    <a:moveTo>
                      <a:pt x="366" y="48"/>
                    </a:moveTo>
                    <a:lnTo>
                      <a:pt x="390" y="126"/>
                    </a:lnTo>
                    <a:lnTo>
                      <a:pt x="396" y="168"/>
                    </a:lnTo>
                    <a:lnTo>
                      <a:pt x="420" y="204"/>
                    </a:lnTo>
                    <a:lnTo>
                      <a:pt x="414" y="204"/>
                    </a:lnTo>
                    <a:lnTo>
                      <a:pt x="90" y="198"/>
                    </a:lnTo>
                    <a:lnTo>
                      <a:pt x="90" y="174"/>
                    </a:lnTo>
                    <a:lnTo>
                      <a:pt x="96" y="132"/>
                    </a:lnTo>
                    <a:lnTo>
                      <a:pt x="0" y="126"/>
                    </a:lnTo>
                    <a:lnTo>
                      <a:pt x="6" y="0"/>
                    </a:lnTo>
                    <a:lnTo>
                      <a:pt x="270" y="12"/>
                    </a:lnTo>
                    <a:lnTo>
                      <a:pt x="294" y="30"/>
                    </a:lnTo>
                    <a:lnTo>
                      <a:pt x="330" y="24"/>
                    </a:lnTo>
                    <a:lnTo>
                      <a:pt x="360" y="48"/>
                    </a:lnTo>
                    <a:lnTo>
                      <a:pt x="366" y="48"/>
                    </a:lnTo>
                    <a:close/>
                  </a:path>
                </a:pathLst>
              </a:custGeom>
              <a:solidFill>
                <a:srgbClr val="B22222"/>
              </a:solidFill>
              <a:ln w="9525">
                <a:solidFill>
                  <a:srgbClr val="B22222"/>
                </a:solidFill>
                <a:prstDash val="solid"/>
                <a:round/>
                <a:headEnd/>
                <a:tailEnd/>
              </a:ln>
            </p:spPr>
            <p:txBody>
              <a:bodyPr/>
              <a:lstStyle/>
              <a:p>
                <a:endParaRPr lang="en-US"/>
              </a:p>
            </p:txBody>
          </p:sp>
          <p:sp>
            <p:nvSpPr>
              <p:cNvPr id="365268" name="Freeform 724"/>
              <p:cNvSpPr>
                <a:spLocks/>
              </p:cNvSpPr>
              <p:nvPr/>
            </p:nvSpPr>
            <p:spPr bwMode="auto">
              <a:xfrm>
                <a:off x="2523" y="1866"/>
                <a:ext cx="420" cy="204"/>
              </a:xfrm>
              <a:custGeom>
                <a:avLst/>
                <a:gdLst/>
                <a:ahLst/>
                <a:cxnLst>
                  <a:cxn ang="0">
                    <a:pos x="366" y="48"/>
                  </a:cxn>
                  <a:cxn ang="0">
                    <a:pos x="390" y="126"/>
                  </a:cxn>
                  <a:cxn ang="0">
                    <a:pos x="396" y="168"/>
                  </a:cxn>
                  <a:cxn ang="0">
                    <a:pos x="420" y="204"/>
                  </a:cxn>
                  <a:cxn ang="0">
                    <a:pos x="414" y="204"/>
                  </a:cxn>
                  <a:cxn ang="0">
                    <a:pos x="90" y="198"/>
                  </a:cxn>
                  <a:cxn ang="0">
                    <a:pos x="90" y="174"/>
                  </a:cxn>
                  <a:cxn ang="0">
                    <a:pos x="96" y="132"/>
                  </a:cxn>
                  <a:cxn ang="0">
                    <a:pos x="0" y="126"/>
                  </a:cxn>
                  <a:cxn ang="0">
                    <a:pos x="6" y="0"/>
                  </a:cxn>
                  <a:cxn ang="0">
                    <a:pos x="270" y="12"/>
                  </a:cxn>
                  <a:cxn ang="0">
                    <a:pos x="294" y="30"/>
                  </a:cxn>
                  <a:cxn ang="0">
                    <a:pos x="330" y="24"/>
                  </a:cxn>
                  <a:cxn ang="0">
                    <a:pos x="360" y="48"/>
                  </a:cxn>
                  <a:cxn ang="0">
                    <a:pos x="366" y="48"/>
                  </a:cxn>
                  <a:cxn ang="0">
                    <a:pos x="366" y="54"/>
                  </a:cxn>
                </a:cxnLst>
                <a:rect l="0" t="0" r="r" b="b"/>
                <a:pathLst>
                  <a:path w="420" h="204">
                    <a:moveTo>
                      <a:pt x="366" y="48"/>
                    </a:moveTo>
                    <a:lnTo>
                      <a:pt x="390" y="126"/>
                    </a:lnTo>
                    <a:lnTo>
                      <a:pt x="396" y="168"/>
                    </a:lnTo>
                    <a:lnTo>
                      <a:pt x="420" y="204"/>
                    </a:lnTo>
                    <a:lnTo>
                      <a:pt x="414" y="204"/>
                    </a:lnTo>
                    <a:lnTo>
                      <a:pt x="90" y="198"/>
                    </a:lnTo>
                    <a:lnTo>
                      <a:pt x="90" y="174"/>
                    </a:lnTo>
                    <a:lnTo>
                      <a:pt x="96" y="132"/>
                    </a:lnTo>
                    <a:lnTo>
                      <a:pt x="0" y="126"/>
                    </a:lnTo>
                    <a:lnTo>
                      <a:pt x="6" y="0"/>
                    </a:lnTo>
                    <a:lnTo>
                      <a:pt x="270" y="12"/>
                    </a:lnTo>
                    <a:lnTo>
                      <a:pt x="294" y="30"/>
                    </a:lnTo>
                    <a:lnTo>
                      <a:pt x="330" y="24"/>
                    </a:lnTo>
                    <a:lnTo>
                      <a:pt x="360" y="48"/>
                    </a:lnTo>
                    <a:lnTo>
                      <a:pt x="366" y="48"/>
                    </a:lnTo>
                    <a:lnTo>
                      <a:pt x="366" y="54"/>
                    </a:lnTo>
                  </a:path>
                </a:pathLst>
              </a:custGeom>
              <a:noFill/>
              <a:ln w="9525">
                <a:solidFill>
                  <a:srgbClr val="000000"/>
                </a:solidFill>
                <a:prstDash val="solid"/>
                <a:round/>
                <a:headEnd/>
                <a:tailEnd/>
              </a:ln>
            </p:spPr>
            <p:txBody>
              <a:bodyPr/>
              <a:lstStyle/>
              <a:p>
                <a:endParaRPr lang="en-US"/>
              </a:p>
            </p:txBody>
          </p:sp>
          <p:sp>
            <p:nvSpPr>
              <p:cNvPr id="365269" name="Freeform 725"/>
              <p:cNvSpPr>
                <a:spLocks/>
              </p:cNvSpPr>
              <p:nvPr/>
            </p:nvSpPr>
            <p:spPr bwMode="auto">
              <a:xfrm>
                <a:off x="1731" y="1800"/>
                <a:ext cx="324" cy="498"/>
              </a:xfrm>
              <a:custGeom>
                <a:avLst/>
                <a:gdLst/>
                <a:ahLst/>
                <a:cxnLst>
                  <a:cxn ang="0">
                    <a:pos x="210" y="498"/>
                  </a:cxn>
                  <a:cxn ang="0">
                    <a:pos x="0" y="186"/>
                  </a:cxn>
                  <a:cxn ang="0">
                    <a:pos x="48" y="0"/>
                  </a:cxn>
                  <a:cxn ang="0">
                    <a:pos x="78" y="6"/>
                  </a:cxn>
                  <a:cxn ang="0">
                    <a:pos x="186" y="36"/>
                  </a:cxn>
                  <a:cxn ang="0">
                    <a:pos x="324" y="60"/>
                  </a:cxn>
                  <a:cxn ang="0">
                    <a:pos x="264" y="378"/>
                  </a:cxn>
                  <a:cxn ang="0">
                    <a:pos x="246" y="438"/>
                  </a:cxn>
                  <a:cxn ang="0">
                    <a:pos x="228" y="426"/>
                  </a:cxn>
                  <a:cxn ang="0">
                    <a:pos x="216" y="432"/>
                  </a:cxn>
                  <a:cxn ang="0">
                    <a:pos x="210" y="492"/>
                  </a:cxn>
                  <a:cxn ang="0">
                    <a:pos x="210" y="498"/>
                  </a:cxn>
                </a:cxnLst>
                <a:rect l="0" t="0" r="r" b="b"/>
                <a:pathLst>
                  <a:path w="324" h="498">
                    <a:moveTo>
                      <a:pt x="210" y="498"/>
                    </a:moveTo>
                    <a:lnTo>
                      <a:pt x="0" y="186"/>
                    </a:lnTo>
                    <a:lnTo>
                      <a:pt x="48" y="0"/>
                    </a:lnTo>
                    <a:lnTo>
                      <a:pt x="78" y="6"/>
                    </a:lnTo>
                    <a:lnTo>
                      <a:pt x="186" y="36"/>
                    </a:lnTo>
                    <a:lnTo>
                      <a:pt x="324" y="60"/>
                    </a:lnTo>
                    <a:lnTo>
                      <a:pt x="264" y="378"/>
                    </a:lnTo>
                    <a:lnTo>
                      <a:pt x="246" y="438"/>
                    </a:lnTo>
                    <a:lnTo>
                      <a:pt x="228" y="426"/>
                    </a:lnTo>
                    <a:lnTo>
                      <a:pt x="216" y="432"/>
                    </a:lnTo>
                    <a:lnTo>
                      <a:pt x="210" y="492"/>
                    </a:lnTo>
                    <a:lnTo>
                      <a:pt x="210" y="498"/>
                    </a:lnTo>
                    <a:close/>
                  </a:path>
                </a:pathLst>
              </a:custGeom>
              <a:solidFill>
                <a:srgbClr val="FF4500"/>
              </a:solidFill>
              <a:ln w="9525">
                <a:solidFill>
                  <a:srgbClr val="FF4500"/>
                </a:solidFill>
                <a:prstDash val="solid"/>
                <a:round/>
                <a:headEnd/>
                <a:tailEnd/>
              </a:ln>
            </p:spPr>
            <p:txBody>
              <a:bodyPr/>
              <a:lstStyle/>
              <a:p>
                <a:endParaRPr lang="en-US"/>
              </a:p>
            </p:txBody>
          </p:sp>
          <p:sp>
            <p:nvSpPr>
              <p:cNvPr id="365270" name="Freeform 726"/>
              <p:cNvSpPr>
                <a:spLocks/>
              </p:cNvSpPr>
              <p:nvPr/>
            </p:nvSpPr>
            <p:spPr bwMode="auto">
              <a:xfrm>
                <a:off x="1731" y="1800"/>
                <a:ext cx="324" cy="504"/>
              </a:xfrm>
              <a:custGeom>
                <a:avLst/>
                <a:gdLst/>
                <a:ahLst/>
                <a:cxnLst>
                  <a:cxn ang="0">
                    <a:pos x="210" y="498"/>
                  </a:cxn>
                  <a:cxn ang="0">
                    <a:pos x="0" y="186"/>
                  </a:cxn>
                  <a:cxn ang="0">
                    <a:pos x="48" y="0"/>
                  </a:cxn>
                  <a:cxn ang="0">
                    <a:pos x="78" y="6"/>
                  </a:cxn>
                  <a:cxn ang="0">
                    <a:pos x="186" y="36"/>
                  </a:cxn>
                  <a:cxn ang="0">
                    <a:pos x="324" y="60"/>
                  </a:cxn>
                  <a:cxn ang="0">
                    <a:pos x="264" y="378"/>
                  </a:cxn>
                  <a:cxn ang="0">
                    <a:pos x="246" y="438"/>
                  </a:cxn>
                  <a:cxn ang="0">
                    <a:pos x="228" y="426"/>
                  </a:cxn>
                  <a:cxn ang="0">
                    <a:pos x="216" y="432"/>
                  </a:cxn>
                  <a:cxn ang="0">
                    <a:pos x="210" y="492"/>
                  </a:cxn>
                  <a:cxn ang="0">
                    <a:pos x="210" y="498"/>
                  </a:cxn>
                  <a:cxn ang="0">
                    <a:pos x="210" y="504"/>
                  </a:cxn>
                </a:cxnLst>
                <a:rect l="0" t="0" r="r" b="b"/>
                <a:pathLst>
                  <a:path w="324" h="504">
                    <a:moveTo>
                      <a:pt x="210" y="498"/>
                    </a:moveTo>
                    <a:lnTo>
                      <a:pt x="0" y="186"/>
                    </a:lnTo>
                    <a:lnTo>
                      <a:pt x="48" y="0"/>
                    </a:lnTo>
                    <a:lnTo>
                      <a:pt x="78" y="6"/>
                    </a:lnTo>
                    <a:lnTo>
                      <a:pt x="186" y="36"/>
                    </a:lnTo>
                    <a:lnTo>
                      <a:pt x="324" y="60"/>
                    </a:lnTo>
                    <a:lnTo>
                      <a:pt x="264" y="378"/>
                    </a:lnTo>
                    <a:lnTo>
                      <a:pt x="246" y="438"/>
                    </a:lnTo>
                    <a:lnTo>
                      <a:pt x="228" y="426"/>
                    </a:lnTo>
                    <a:lnTo>
                      <a:pt x="216" y="432"/>
                    </a:lnTo>
                    <a:lnTo>
                      <a:pt x="210" y="492"/>
                    </a:lnTo>
                    <a:lnTo>
                      <a:pt x="210" y="498"/>
                    </a:lnTo>
                    <a:lnTo>
                      <a:pt x="210" y="504"/>
                    </a:lnTo>
                  </a:path>
                </a:pathLst>
              </a:custGeom>
              <a:noFill/>
              <a:ln w="9525">
                <a:solidFill>
                  <a:srgbClr val="000000"/>
                </a:solidFill>
                <a:prstDash val="solid"/>
                <a:round/>
                <a:headEnd/>
                <a:tailEnd/>
              </a:ln>
            </p:spPr>
            <p:txBody>
              <a:bodyPr/>
              <a:lstStyle/>
              <a:p>
                <a:endParaRPr lang="en-US"/>
              </a:p>
            </p:txBody>
          </p:sp>
          <p:sp>
            <p:nvSpPr>
              <p:cNvPr id="365271" name="Freeform 727"/>
              <p:cNvSpPr>
                <a:spLocks/>
              </p:cNvSpPr>
              <p:nvPr/>
            </p:nvSpPr>
            <p:spPr bwMode="auto">
              <a:xfrm>
                <a:off x="3993" y="1590"/>
                <a:ext cx="84" cy="174"/>
              </a:xfrm>
              <a:custGeom>
                <a:avLst/>
                <a:gdLst/>
                <a:ahLst/>
                <a:cxnLst>
                  <a:cxn ang="0">
                    <a:pos x="84" y="132"/>
                  </a:cxn>
                  <a:cxn ang="0">
                    <a:pos x="78" y="144"/>
                  </a:cxn>
                  <a:cxn ang="0">
                    <a:pos x="60" y="162"/>
                  </a:cxn>
                  <a:cxn ang="0">
                    <a:pos x="6" y="174"/>
                  </a:cxn>
                  <a:cxn ang="0">
                    <a:pos x="0" y="120"/>
                  </a:cxn>
                  <a:cxn ang="0">
                    <a:pos x="6" y="72"/>
                  </a:cxn>
                  <a:cxn ang="0">
                    <a:pos x="18" y="54"/>
                  </a:cxn>
                  <a:cxn ang="0">
                    <a:pos x="18" y="6"/>
                  </a:cxn>
                  <a:cxn ang="0">
                    <a:pos x="30" y="0"/>
                  </a:cxn>
                  <a:cxn ang="0">
                    <a:pos x="66" y="114"/>
                  </a:cxn>
                  <a:cxn ang="0">
                    <a:pos x="78" y="132"/>
                  </a:cxn>
                  <a:cxn ang="0">
                    <a:pos x="84" y="132"/>
                  </a:cxn>
                </a:cxnLst>
                <a:rect l="0" t="0" r="r" b="b"/>
                <a:pathLst>
                  <a:path w="84" h="174">
                    <a:moveTo>
                      <a:pt x="84" y="132"/>
                    </a:moveTo>
                    <a:lnTo>
                      <a:pt x="78" y="144"/>
                    </a:lnTo>
                    <a:lnTo>
                      <a:pt x="60" y="162"/>
                    </a:lnTo>
                    <a:lnTo>
                      <a:pt x="6" y="174"/>
                    </a:lnTo>
                    <a:lnTo>
                      <a:pt x="0" y="120"/>
                    </a:lnTo>
                    <a:lnTo>
                      <a:pt x="6" y="72"/>
                    </a:lnTo>
                    <a:lnTo>
                      <a:pt x="18" y="54"/>
                    </a:lnTo>
                    <a:lnTo>
                      <a:pt x="18" y="6"/>
                    </a:lnTo>
                    <a:lnTo>
                      <a:pt x="30" y="0"/>
                    </a:lnTo>
                    <a:lnTo>
                      <a:pt x="66" y="114"/>
                    </a:lnTo>
                    <a:lnTo>
                      <a:pt x="78" y="132"/>
                    </a:lnTo>
                    <a:lnTo>
                      <a:pt x="84" y="132"/>
                    </a:lnTo>
                    <a:close/>
                  </a:path>
                </a:pathLst>
              </a:custGeom>
              <a:solidFill>
                <a:srgbClr val="FF4500"/>
              </a:solidFill>
              <a:ln w="9525">
                <a:solidFill>
                  <a:srgbClr val="FF4500"/>
                </a:solidFill>
                <a:prstDash val="solid"/>
                <a:round/>
                <a:headEnd/>
                <a:tailEnd/>
              </a:ln>
            </p:spPr>
            <p:txBody>
              <a:bodyPr/>
              <a:lstStyle/>
              <a:p>
                <a:endParaRPr lang="en-US"/>
              </a:p>
            </p:txBody>
          </p:sp>
          <p:sp>
            <p:nvSpPr>
              <p:cNvPr id="365272" name="Freeform 728"/>
              <p:cNvSpPr>
                <a:spLocks/>
              </p:cNvSpPr>
              <p:nvPr/>
            </p:nvSpPr>
            <p:spPr bwMode="auto">
              <a:xfrm>
                <a:off x="3993" y="1590"/>
                <a:ext cx="84" cy="174"/>
              </a:xfrm>
              <a:custGeom>
                <a:avLst/>
                <a:gdLst/>
                <a:ahLst/>
                <a:cxnLst>
                  <a:cxn ang="0">
                    <a:pos x="84" y="132"/>
                  </a:cxn>
                  <a:cxn ang="0">
                    <a:pos x="78" y="144"/>
                  </a:cxn>
                  <a:cxn ang="0">
                    <a:pos x="60" y="162"/>
                  </a:cxn>
                  <a:cxn ang="0">
                    <a:pos x="6" y="174"/>
                  </a:cxn>
                  <a:cxn ang="0">
                    <a:pos x="0" y="120"/>
                  </a:cxn>
                  <a:cxn ang="0">
                    <a:pos x="6" y="72"/>
                  </a:cxn>
                  <a:cxn ang="0">
                    <a:pos x="18" y="54"/>
                  </a:cxn>
                  <a:cxn ang="0">
                    <a:pos x="18" y="6"/>
                  </a:cxn>
                  <a:cxn ang="0">
                    <a:pos x="30" y="0"/>
                  </a:cxn>
                  <a:cxn ang="0">
                    <a:pos x="66" y="114"/>
                  </a:cxn>
                  <a:cxn ang="0">
                    <a:pos x="78" y="132"/>
                  </a:cxn>
                  <a:cxn ang="0">
                    <a:pos x="84" y="132"/>
                  </a:cxn>
                  <a:cxn ang="0">
                    <a:pos x="84" y="138"/>
                  </a:cxn>
                </a:cxnLst>
                <a:rect l="0" t="0" r="r" b="b"/>
                <a:pathLst>
                  <a:path w="84" h="174">
                    <a:moveTo>
                      <a:pt x="84" y="132"/>
                    </a:moveTo>
                    <a:lnTo>
                      <a:pt x="78" y="144"/>
                    </a:lnTo>
                    <a:lnTo>
                      <a:pt x="60" y="162"/>
                    </a:lnTo>
                    <a:lnTo>
                      <a:pt x="6" y="174"/>
                    </a:lnTo>
                    <a:lnTo>
                      <a:pt x="0" y="120"/>
                    </a:lnTo>
                    <a:lnTo>
                      <a:pt x="6" y="72"/>
                    </a:lnTo>
                    <a:lnTo>
                      <a:pt x="18" y="54"/>
                    </a:lnTo>
                    <a:lnTo>
                      <a:pt x="18" y="6"/>
                    </a:lnTo>
                    <a:lnTo>
                      <a:pt x="30" y="0"/>
                    </a:lnTo>
                    <a:lnTo>
                      <a:pt x="66" y="114"/>
                    </a:lnTo>
                    <a:lnTo>
                      <a:pt x="78" y="132"/>
                    </a:lnTo>
                    <a:lnTo>
                      <a:pt x="84" y="132"/>
                    </a:lnTo>
                    <a:lnTo>
                      <a:pt x="84" y="138"/>
                    </a:lnTo>
                  </a:path>
                </a:pathLst>
              </a:custGeom>
              <a:noFill/>
              <a:ln w="9525">
                <a:solidFill>
                  <a:srgbClr val="000000"/>
                </a:solidFill>
                <a:prstDash val="solid"/>
                <a:round/>
                <a:headEnd/>
                <a:tailEnd/>
              </a:ln>
            </p:spPr>
            <p:txBody>
              <a:bodyPr/>
              <a:lstStyle/>
              <a:p>
                <a:endParaRPr lang="en-US"/>
              </a:p>
            </p:txBody>
          </p:sp>
          <p:sp>
            <p:nvSpPr>
              <p:cNvPr id="365273" name="Freeform 729"/>
              <p:cNvSpPr>
                <a:spLocks/>
              </p:cNvSpPr>
              <p:nvPr/>
            </p:nvSpPr>
            <p:spPr bwMode="auto">
              <a:xfrm>
                <a:off x="3903" y="1872"/>
                <a:ext cx="66" cy="156"/>
              </a:xfrm>
              <a:custGeom>
                <a:avLst/>
                <a:gdLst/>
                <a:ahLst/>
                <a:cxnLst>
                  <a:cxn ang="0">
                    <a:pos x="60" y="24"/>
                  </a:cxn>
                  <a:cxn ang="0">
                    <a:pos x="48" y="48"/>
                  </a:cxn>
                  <a:cxn ang="0">
                    <a:pos x="66" y="54"/>
                  </a:cxn>
                  <a:cxn ang="0">
                    <a:pos x="66" y="102"/>
                  </a:cxn>
                  <a:cxn ang="0">
                    <a:pos x="42" y="156"/>
                  </a:cxn>
                  <a:cxn ang="0">
                    <a:pos x="36" y="156"/>
                  </a:cxn>
                  <a:cxn ang="0">
                    <a:pos x="42" y="144"/>
                  </a:cxn>
                  <a:cxn ang="0">
                    <a:pos x="6" y="132"/>
                  </a:cxn>
                  <a:cxn ang="0">
                    <a:pos x="0" y="114"/>
                  </a:cxn>
                  <a:cxn ang="0">
                    <a:pos x="6" y="108"/>
                  </a:cxn>
                  <a:cxn ang="0">
                    <a:pos x="30" y="78"/>
                  </a:cxn>
                  <a:cxn ang="0">
                    <a:pos x="6" y="54"/>
                  </a:cxn>
                  <a:cxn ang="0">
                    <a:pos x="0" y="30"/>
                  </a:cxn>
                  <a:cxn ang="0">
                    <a:pos x="18" y="0"/>
                  </a:cxn>
                  <a:cxn ang="0">
                    <a:pos x="60" y="24"/>
                  </a:cxn>
                </a:cxnLst>
                <a:rect l="0" t="0" r="r" b="b"/>
                <a:pathLst>
                  <a:path w="66" h="156">
                    <a:moveTo>
                      <a:pt x="60" y="24"/>
                    </a:moveTo>
                    <a:lnTo>
                      <a:pt x="48" y="48"/>
                    </a:lnTo>
                    <a:lnTo>
                      <a:pt x="66" y="54"/>
                    </a:lnTo>
                    <a:lnTo>
                      <a:pt x="66" y="102"/>
                    </a:lnTo>
                    <a:lnTo>
                      <a:pt x="42" y="156"/>
                    </a:lnTo>
                    <a:lnTo>
                      <a:pt x="36" y="156"/>
                    </a:lnTo>
                    <a:lnTo>
                      <a:pt x="42" y="144"/>
                    </a:lnTo>
                    <a:lnTo>
                      <a:pt x="6" y="132"/>
                    </a:lnTo>
                    <a:lnTo>
                      <a:pt x="0" y="114"/>
                    </a:lnTo>
                    <a:lnTo>
                      <a:pt x="6" y="108"/>
                    </a:lnTo>
                    <a:lnTo>
                      <a:pt x="30" y="78"/>
                    </a:lnTo>
                    <a:lnTo>
                      <a:pt x="6" y="54"/>
                    </a:lnTo>
                    <a:lnTo>
                      <a:pt x="0" y="30"/>
                    </a:lnTo>
                    <a:lnTo>
                      <a:pt x="18" y="0"/>
                    </a:lnTo>
                    <a:lnTo>
                      <a:pt x="60" y="24"/>
                    </a:lnTo>
                    <a:close/>
                  </a:path>
                </a:pathLst>
              </a:custGeom>
              <a:solidFill>
                <a:srgbClr val="FF4500"/>
              </a:solidFill>
              <a:ln w="9525">
                <a:solidFill>
                  <a:srgbClr val="FF4500"/>
                </a:solidFill>
                <a:prstDash val="solid"/>
                <a:round/>
                <a:headEnd/>
                <a:tailEnd/>
              </a:ln>
            </p:spPr>
            <p:txBody>
              <a:bodyPr/>
              <a:lstStyle/>
              <a:p>
                <a:endParaRPr lang="en-US"/>
              </a:p>
            </p:txBody>
          </p:sp>
          <p:sp>
            <p:nvSpPr>
              <p:cNvPr id="365274" name="Freeform 730"/>
              <p:cNvSpPr>
                <a:spLocks/>
              </p:cNvSpPr>
              <p:nvPr/>
            </p:nvSpPr>
            <p:spPr bwMode="auto">
              <a:xfrm>
                <a:off x="3903" y="1872"/>
                <a:ext cx="66" cy="156"/>
              </a:xfrm>
              <a:custGeom>
                <a:avLst/>
                <a:gdLst/>
                <a:ahLst/>
                <a:cxnLst>
                  <a:cxn ang="0">
                    <a:pos x="60" y="24"/>
                  </a:cxn>
                  <a:cxn ang="0">
                    <a:pos x="48" y="48"/>
                  </a:cxn>
                  <a:cxn ang="0">
                    <a:pos x="66" y="54"/>
                  </a:cxn>
                  <a:cxn ang="0">
                    <a:pos x="66" y="96"/>
                  </a:cxn>
                  <a:cxn ang="0">
                    <a:pos x="66" y="78"/>
                  </a:cxn>
                  <a:cxn ang="0">
                    <a:pos x="66" y="102"/>
                  </a:cxn>
                  <a:cxn ang="0">
                    <a:pos x="42" y="156"/>
                  </a:cxn>
                  <a:cxn ang="0">
                    <a:pos x="36" y="156"/>
                  </a:cxn>
                  <a:cxn ang="0">
                    <a:pos x="42" y="144"/>
                  </a:cxn>
                  <a:cxn ang="0">
                    <a:pos x="6" y="132"/>
                  </a:cxn>
                  <a:cxn ang="0">
                    <a:pos x="0" y="114"/>
                  </a:cxn>
                  <a:cxn ang="0">
                    <a:pos x="6" y="108"/>
                  </a:cxn>
                  <a:cxn ang="0">
                    <a:pos x="30" y="78"/>
                  </a:cxn>
                  <a:cxn ang="0">
                    <a:pos x="6" y="54"/>
                  </a:cxn>
                  <a:cxn ang="0">
                    <a:pos x="0" y="30"/>
                  </a:cxn>
                  <a:cxn ang="0">
                    <a:pos x="18" y="0"/>
                  </a:cxn>
                  <a:cxn ang="0">
                    <a:pos x="60" y="24"/>
                  </a:cxn>
                  <a:cxn ang="0">
                    <a:pos x="60" y="30"/>
                  </a:cxn>
                </a:cxnLst>
                <a:rect l="0" t="0" r="r" b="b"/>
                <a:pathLst>
                  <a:path w="66" h="156">
                    <a:moveTo>
                      <a:pt x="60" y="24"/>
                    </a:moveTo>
                    <a:lnTo>
                      <a:pt x="48" y="48"/>
                    </a:lnTo>
                    <a:lnTo>
                      <a:pt x="66" y="54"/>
                    </a:lnTo>
                    <a:lnTo>
                      <a:pt x="66" y="96"/>
                    </a:lnTo>
                    <a:lnTo>
                      <a:pt x="66" y="78"/>
                    </a:lnTo>
                    <a:lnTo>
                      <a:pt x="66" y="102"/>
                    </a:lnTo>
                    <a:lnTo>
                      <a:pt x="42" y="156"/>
                    </a:lnTo>
                    <a:lnTo>
                      <a:pt x="36" y="156"/>
                    </a:lnTo>
                    <a:lnTo>
                      <a:pt x="42" y="144"/>
                    </a:lnTo>
                    <a:lnTo>
                      <a:pt x="6" y="132"/>
                    </a:lnTo>
                    <a:lnTo>
                      <a:pt x="0" y="114"/>
                    </a:lnTo>
                    <a:lnTo>
                      <a:pt x="6" y="108"/>
                    </a:lnTo>
                    <a:lnTo>
                      <a:pt x="30" y="78"/>
                    </a:lnTo>
                    <a:lnTo>
                      <a:pt x="6" y="54"/>
                    </a:lnTo>
                    <a:lnTo>
                      <a:pt x="0" y="30"/>
                    </a:lnTo>
                    <a:lnTo>
                      <a:pt x="18" y="0"/>
                    </a:lnTo>
                    <a:lnTo>
                      <a:pt x="60" y="24"/>
                    </a:lnTo>
                    <a:lnTo>
                      <a:pt x="60" y="30"/>
                    </a:lnTo>
                  </a:path>
                </a:pathLst>
              </a:custGeom>
              <a:noFill/>
              <a:ln w="9525">
                <a:solidFill>
                  <a:srgbClr val="000000"/>
                </a:solidFill>
                <a:prstDash val="solid"/>
                <a:round/>
                <a:headEnd/>
                <a:tailEnd/>
              </a:ln>
            </p:spPr>
            <p:txBody>
              <a:bodyPr/>
              <a:lstStyle/>
              <a:p>
                <a:endParaRPr lang="en-US"/>
              </a:p>
            </p:txBody>
          </p:sp>
          <p:sp>
            <p:nvSpPr>
              <p:cNvPr id="365275" name="Freeform 731"/>
              <p:cNvSpPr>
                <a:spLocks/>
              </p:cNvSpPr>
              <p:nvPr/>
            </p:nvSpPr>
            <p:spPr bwMode="auto">
              <a:xfrm>
                <a:off x="2193" y="2220"/>
                <a:ext cx="360" cy="366"/>
              </a:xfrm>
              <a:custGeom>
                <a:avLst/>
                <a:gdLst/>
                <a:ahLst/>
                <a:cxnLst>
                  <a:cxn ang="0">
                    <a:pos x="354" y="66"/>
                  </a:cxn>
                  <a:cxn ang="0">
                    <a:pos x="330" y="354"/>
                  </a:cxn>
                  <a:cxn ang="0">
                    <a:pos x="138" y="336"/>
                  </a:cxn>
                  <a:cxn ang="0">
                    <a:pos x="144" y="348"/>
                  </a:cxn>
                  <a:cxn ang="0">
                    <a:pos x="54" y="336"/>
                  </a:cxn>
                  <a:cxn ang="0">
                    <a:pos x="48" y="366"/>
                  </a:cxn>
                  <a:cxn ang="0">
                    <a:pos x="0" y="360"/>
                  </a:cxn>
                  <a:cxn ang="0">
                    <a:pos x="12" y="288"/>
                  </a:cxn>
                  <a:cxn ang="0">
                    <a:pos x="54" y="0"/>
                  </a:cxn>
                  <a:cxn ang="0">
                    <a:pos x="360" y="30"/>
                  </a:cxn>
                  <a:cxn ang="0">
                    <a:pos x="354" y="66"/>
                  </a:cxn>
                </a:cxnLst>
                <a:rect l="0" t="0" r="r" b="b"/>
                <a:pathLst>
                  <a:path w="360" h="366">
                    <a:moveTo>
                      <a:pt x="354" y="66"/>
                    </a:moveTo>
                    <a:lnTo>
                      <a:pt x="330" y="354"/>
                    </a:lnTo>
                    <a:lnTo>
                      <a:pt x="138" y="336"/>
                    </a:lnTo>
                    <a:lnTo>
                      <a:pt x="144" y="348"/>
                    </a:lnTo>
                    <a:lnTo>
                      <a:pt x="54" y="336"/>
                    </a:lnTo>
                    <a:lnTo>
                      <a:pt x="48" y="366"/>
                    </a:lnTo>
                    <a:lnTo>
                      <a:pt x="0" y="360"/>
                    </a:lnTo>
                    <a:lnTo>
                      <a:pt x="12" y="288"/>
                    </a:lnTo>
                    <a:lnTo>
                      <a:pt x="54" y="0"/>
                    </a:lnTo>
                    <a:lnTo>
                      <a:pt x="360" y="30"/>
                    </a:lnTo>
                    <a:lnTo>
                      <a:pt x="354" y="66"/>
                    </a:lnTo>
                    <a:close/>
                  </a:path>
                </a:pathLst>
              </a:custGeom>
              <a:solidFill>
                <a:srgbClr val="FF4500"/>
              </a:solidFill>
              <a:ln w="9525">
                <a:solidFill>
                  <a:srgbClr val="FF4500"/>
                </a:solidFill>
                <a:prstDash val="solid"/>
                <a:round/>
                <a:headEnd/>
                <a:tailEnd/>
              </a:ln>
            </p:spPr>
            <p:txBody>
              <a:bodyPr/>
              <a:lstStyle/>
              <a:p>
                <a:endParaRPr lang="en-US"/>
              </a:p>
            </p:txBody>
          </p:sp>
          <p:sp>
            <p:nvSpPr>
              <p:cNvPr id="365276" name="Freeform 732"/>
              <p:cNvSpPr>
                <a:spLocks/>
              </p:cNvSpPr>
              <p:nvPr/>
            </p:nvSpPr>
            <p:spPr bwMode="auto">
              <a:xfrm>
                <a:off x="2193" y="2220"/>
                <a:ext cx="360" cy="366"/>
              </a:xfrm>
              <a:custGeom>
                <a:avLst/>
                <a:gdLst/>
                <a:ahLst/>
                <a:cxnLst>
                  <a:cxn ang="0">
                    <a:pos x="354" y="66"/>
                  </a:cxn>
                  <a:cxn ang="0">
                    <a:pos x="330" y="354"/>
                  </a:cxn>
                  <a:cxn ang="0">
                    <a:pos x="138" y="336"/>
                  </a:cxn>
                  <a:cxn ang="0">
                    <a:pos x="144" y="348"/>
                  </a:cxn>
                  <a:cxn ang="0">
                    <a:pos x="54" y="336"/>
                  </a:cxn>
                  <a:cxn ang="0">
                    <a:pos x="48" y="366"/>
                  </a:cxn>
                  <a:cxn ang="0">
                    <a:pos x="0" y="360"/>
                  </a:cxn>
                  <a:cxn ang="0">
                    <a:pos x="12" y="288"/>
                  </a:cxn>
                  <a:cxn ang="0">
                    <a:pos x="54" y="0"/>
                  </a:cxn>
                  <a:cxn ang="0">
                    <a:pos x="360" y="30"/>
                  </a:cxn>
                  <a:cxn ang="0">
                    <a:pos x="354" y="66"/>
                  </a:cxn>
                  <a:cxn ang="0">
                    <a:pos x="354" y="72"/>
                  </a:cxn>
                </a:cxnLst>
                <a:rect l="0" t="0" r="r" b="b"/>
                <a:pathLst>
                  <a:path w="360" h="366">
                    <a:moveTo>
                      <a:pt x="354" y="66"/>
                    </a:moveTo>
                    <a:lnTo>
                      <a:pt x="330" y="354"/>
                    </a:lnTo>
                    <a:lnTo>
                      <a:pt x="138" y="336"/>
                    </a:lnTo>
                    <a:lnTo>
                      <a:pt x="144" y="348"/>
                    </a:lnTo>
                    <a:lnTo>
                      <a:pt x="54" y="336"/>
                    </a:lnTo>
                    <a:lnTo>
                      <a:pt x="48" y="366"/>
                    </a:lnTo>
                    <a:lnTo>
                      <a:pt x="0" y="360"/>
                    </a:lnTo>
                    <a:lnTo>
                      <a:pt x="12" y="288"/>
                    </a:lnTo>
                    <a:lnTo>
                      <a:pt x="54" y="0"/>
                    </a:lnTo>
                    <a:lnTo>
                      <a:pt x="360" y="30"/>
                    </a:lnTo>
                    <a:lnTo>
                      <a:pt x="354" y="66"/>
                    </a:lnTo>
                    <a:lnTo>
                      <a:pt x="354" y="72"/>
                    </a:lnTo>
                  </a:path>
                </a:pathLst>
              </a:custGeom>
              <a:noFill/>
              <a:ln w="9525">
                <a:solidFill>
                  <a:srgbClr val="000000"/>
                </a:solidFill>
                <a:prstDash val="solid"/>
                <a:round/>
                <a:headEnd/>
                <a:tailEnd/>
              </a:ln>
            </p:spPr>
            <p:txBody>
              <a:bodyPr/>
              <a:lstStyle/>
              <a:p>
                <a:endParaRPr lang="en-US"/>
              </a:p>
            </p:txBody>
          </p:sp>
          <p:sp>
            <p:nvSpPr>
              <p:cNvPr id="365277" name="Freeform 733"/>
              <p:cNvSpPr>
                <a:spLocks/>
              </p:cNvSpPr>
              <p:nvPr/>
            </p:nvSpPr>
            <p:spPr bwMode="auto">
              <a:xfrm>
                <a:off x="3669" y="1632"/>
                <a:ext cx="306" cy="264"/>
              </a:xfrm>
              <a:custGeom>
                <a:avLst/>
                <a:gdLst/>
                <a:ahLst/>
                <a:cxnLst>
                  <a:cxn ang="0">
                    <a:pos x="294" y="138"/>
                  </a:cxn>
                  <a:cxn ang="0">
                    <a:pos x="294" y="186"/>
                  </a:cxn>
                  <a:cxn ang="0">
                    <a:pos x="306" y="240"/>
                  </a:cxn>
                  <a:cxn ang="0">
                    <a:pos x="306" y="252"/>
                  </a:cxn>
                  <a:cxn ang="0">
                    <a:pos x="300" y="264"/>
                  </a:cxn>
                  <a:cxn ang="0">
                    <a:pos x="294" y="264"/>
                  </a:cxn>
                  <a:cxn ang="0">
                    <a:pos x="252" y="240"/>
                  </a:cxn>
                  <a:cxn ang="0">
                    <a:pos x="234" y="234"/>
                  </a:cxn>
                  <a:cxn ang="0">
                    <a:pos x="210" y="210"/>
                  </a:cxn>
                  <a:cxn ang="0">
                    <a:pos x="6" y="246"/>
                  </a:cxn>
                  <a:cxn ang="0">
                    <a:pos x="0" y="234"/>
                  </a:cxn>
                  <a:cxn ang="0">
                    <a:pos x="36" y="192"/>
                  </a:cxn>
                  <a:cxn ang="0">
                    <a:pos x="24" y="162"/>
                  </a:cxn>
                  <a:cxn ang="0">
                    <a:pos x="66" y="150"/>
                  </a:cxn>
                  <a:cxn ang="0">
                    <a:pos x="96" y="150"/>
                  </a:cxn>
                  <a:cxn ang="0">
                    <a:pos x="132" y="138"/>
                  </a:cxn>
                  <a:cxn ang="0">
                    <a:pos x="150" y="120"/>
                  </a:cxn>
                  <a:cxn ang="0">
                    <a:pos x="144" y="102"/>
                  </a:cxn>
                  <a:cxn ang="0">
                    <a:pos x="150" y="90"/>
                  </a:cxn>
                  <a:cxn ang="0">
                    <a:pos x="144" y="96"/>
                  </a:cxn>
                  <a:cxn ang="0">
                    <a:pos x="138" y="84"/>
                  </a:cxn>
                  <a:cxn ang="0">
                    <a:pos x="174" y="30"/>
                  </a:cxn>
                  <a:cxn ang="0">
                    <a:pos x="192" y="12"/>
                  </a:cxn>
                  <a:cxn ang="0">
                    <a:pos x="258" y="0"/>
                  </a:cxn>
                  <a:cxn ang="0">
                    <a:pos x="270" y="60"/>
                  </a:cxn>
                  <a:cxn ang="0">
                    <a:pos x="276" y="90"/>
                  </a:cxn>
                  <a:cxn ang="0">
                    <a:pos x="282" y="90"/>
                  </a:cxn>
                  <a:cxn ang="0">
                    <a:pos x="294" y="138"/>
                  </a:cxn>
                </a:cxnLst>
                <a:rect l="0" t="0" r="r" b="b"/>
                <a:pathLst>
                  <a:path w="306" h="264">
                    <a:moveTo>
                      <a:pt x="294" y="138"/>
                    </a:moveTo>
                    <a:lnTo>
                      <a:pt x="294" y="186"/>
                    </a:lnTo>
                    <a:lnTo>
                      <a:pt x="306" y="240"/>
                    </a:lnTo>
                    <a:lnTo>
                      <a:pt x="306" y="252"/>
                    </a:lnTo>
                    <a:lnTo>
                      <a:pt x="300" y="264"/>
                    </a:lnTo>
                    <a:lnTo>
                      <a:pt x="294" y="264"/>
                    </a:lnTo>
                    <a:lnTo>
                      <a:pt x="252" y="240"/>
                    </a:lnTo>
                    <a:lnTo>
                      <a:pt x="234" y="234"/>
                    </a:lnTo>
                    <a:lnTo>
                      <a:pt x="210" y="210"/>
                    </a:lnTo>
                    <a:lnTo>
                      <a:pt x="6" y="246"/>
                    </a:lnTo>
                    <a:lnTo>
                      <a:pt x="0" y="234"/>
                    </a:lnTo>
                    <a:lnTo>
                      <a:pt x="36" y="192"/>
                    </a:lnTo>
                    <a:lnTo>
                      <a:pt x="24" y="162"/>
                    </a:lnTo>
                    <a:lnTo>
                      <a:pt x="66" y="150"/>
                    </a:lnTo>
                    <a:lnTo>
                      <a:pt x="96" y="150"/>
                    </a:lnTo>
                    <a:lnTo>
                      <a:pt x="132" y="138"/>
                    </a:lnTo>
                    <a:lnTo>
                      <a:pt x="150" y="120"/>
                    </a:lnTo>
                    <a:lnTo>
                      <a:pt x="144" y="102"/>
                    </a:lnTo>
                    <a:lnTo>
                      <a:pt x="150" y="90"/>
                    </a:lnTo>
                    <a:lnTo>
                      <a:pt x="144" y="96"/>
                    </a:lnTo>
                    <a:lnTo>
                      <a:pt x="138" y="84"/>
                    </a:lnTo>
                    <a:lnTo>
                      <a:pt x="174" y="30"/>
                    </a:lnTo>
                    <a:lnTo>
                      <a:pt x="192" y="12"/>
                    </a:lnTo>
                    <a:lnTo>
                      <a:pt x="258" y="0"/>
                    </a:lnTo>
                    <a:lnTo>
                      <a:pt x="270" y="60"/>
                    </a:lnTo>
                    <a:lnTo>
                      <a:pt x="276" y="90"/>
                    </a:lnTo>
                    <a:lnTo>
                      <a:pt x="282" y="90"/>
                    </a:lnTo>
                    <a:lnTo>
                      <a:pt x="294" y="138"/>
                    </a:lnTo>
                    <a:close/>
                  </a:path>
                </a:pathLst>
              </a:custGeom>
              <a:solidFill>
                <a:srgbClr val="FF4500"/>
              </a:solidFill>
              <a:ln w="9525">
                <a:solidFill>
                  <a:srgbClr val="FF4500"/>
                </a:solidFill>
                <a:prstDash val="solid"/>
                <a:round/>
                <a:headEnd/>
                <a:tailEnd/>
              </a:ln>
            </p:spPr>
            <p:txBody>
              <a:bodyPr/>
              <a:lstStyle/>
              <a:p>
                <a:endParaRPr lang="en-US"/>
              </a:p>
            </p:txBody>
          </p:sp>
          <p:sp>
            <p:nvSpPr>
              <p:cNvPr id="365278" name="Freeform 734"/>
              <p:cNvSpPr>
                <a:spLocks/>
              </p:cNvSpPr>
              <p:nvPr/>
            </p:nvSpPr>
            <p:spPr bwMode="auto">
              <a:xfrm>
                <a:off x="3669" y="1632"/>
                <a:ext cx="306" cy="264"/>
              </a:xfrm>
              <a:custGeom>
                <a:avLst/>
                <a:gdLst/>
                <a:ahLst/>
                <a:cxnLst>
                  <a:cxn ang="0">
                    <a:pos x="294" y="138"/>
                  </a:cxn>
                  <a:cxn ang="0">
                    <a:pos x="294" y="186"/>
                  </a:cxn>
                  <a:cxn ang="0">
                    <a:pos x="306" y="240"/>
                  </a:cxn>
                  <a:cxn ang="0">
                    <a:pos x="306" y="252"/>
                  </a:cxn>
                  <a:cxn ang="0">
                    <a:pos x="300" y="264"/>
                  </a:cxn>
                  <a:cxn ang="0">
                    <a:pos x="294" y="264"/>
                  </a:cxn>
                  <a:cxn ang="0">
                    <a:pos x="252" y="240"/>
                  </a:cxn>
                  <a:cxn ang="0">
                    <a:pos x="234" y="234"/>
                  </a:cxn>
                  <a:cxn ang="0">
                    <a:pos x="210" y="210"/>
                  </a:cxn>
                  <a:cxn ang="0">
                    <a:pos x="6" y="246"/>
                  </a:cxn>
                  <a:cxn ang="0">
                    <a:pos x="0" y="234"/>
                  </a:cxn>
                  <a:cxn ang="0">
                    <a:pos x="36" y="192"/>
                  </a:cxn>
                  <a:cxn ang="0">
                    <a:pos x="24" y="162"/>
                  </a:cxn>
                  <a:cxn ang="0">
                    <a:pos x="66" y="150"/>
                  </a:cxn>
                  <a:cxn ang="0">
                    <a:pos x="96" y="150"/>
                  </a:cxn>
                  <a:cxn ang="0">
                    <a:pos x="132" y="138"/>
                  </a:cxn>
                  <a:cxn ang="0">
                    <a:pos x="150" y="120"/>
                  </a:cxn>
                  <a:cxn ang="0">
                    <a:pos x="144" y="102"/>
                  </a:cxn>
                  <a:cxn ang="0">
                    <a:pos x="150" y="90"/>
                  </a:cxn>
                  <a:cxn ang="0">
                    <a:pos x="144" y="96"/>
                  </a:cxn>
                  <a:cxn ang="0">
                    <a:pos x="138" y="84"/>
                  </a:cxn>
                  <a:cxn ang="0">
                    <a:pos x="174" y="30"/>
                  </a:cxn>
                  <a:cxn ang="0">
                    <a:pos x="192" y="12"/>
                  </a:cxn>
                  <a:cxn ang="0">
                    <a:pos x="258" y="0"/>
                  </a:cxn>
                  <a:cxn ang="0">
                    <a:pos x="270" y="60"/>
                  </a:cxn>
                  <a:cxn ang="0">
                    <a:pos x="276" y="90"/>
                  </a:cxn>
                  <a:cxn ang="0">
                    <a:pos x="282" y="90"/>
                  </a:cxn>
                  <a:cxn ang="0">
                    <a:pos x="294" y="138"/>
                  </a:cxn>
                  <a:cxn ang="0">
                    <a:pos x="294" y="144"/>
                  </a:cxn>
                </a:cxnLst>
                <a:rect l="0" t="0" r="r" b="b"/>
                <a:pathLst>
                  <a:path w="306" h="264">
                    <a:moveTo>
                      <a:pt x="294" y="138"/>
                    </a:moveTo>
                    <a:lnTo>
                      <a:pt x="294" y="186"/>
                    </a:lnTo>
                    <a:lnTo>
                      <a:pt x="306" y="240"/>
                    </a:lnTo>
                    <a:lnTo>
                      <a:pt x="306" y="252"/>
                    </a:lnTo>
                    <a:lnTo>
                      <a:pt x="300" y="264"/>
                    </a:lnTo>
                    <a:lnTo>
                      <a:pt x="294" y="264"/>
                    </a:lnTo>
                    <a:lnTo>
                      <a:pt x="252" y="240"/>
                    </a:lnTo>
                    <a:lnTo>
                      <a:pt x="234" y="234"/>
                    </a:lnTo>
                    <a:lnTo>
                      <a:pt x="210" y="210"/>
                    </a:lnTo>
                    <a:lnTo>
                      <a:pt x="6" y="246"/>
                    </a:lnTo>
                    <a:lnTo>
                      <a:pt x="0" y="234"/>
                    </a:lnTo>
                    <a:lnTo>
                      <a:pt x="36" y="192"/>
                    </a:lnTo>
                    <a:lnTo>
                      <a:pt x="24" y="162"/>
                    </a:lnTo>
                    <a:lnTo>
                      <a:pt x="66" y="150"/>
                    </a:lnTo>
                    <a:lnTo>
                      <a:pt x="96" y="150"/>
                    </a:lnTo>
                    <a:lnTo>
                      <a:pt x="132" y="138"/>
                    </a:lnTo>
                    <a:lnTo>
                      <a:pt x="150" y="120"/>
                    </a:lnTo>
                    <a:lnTo>
                      <a:pt x="144" y="102"/>
                    </a:lnTo>
                    <a:lnTo>
                      <a:pt x="150" y="90"/>
                    </a:lnTo>
                    <a:lnTo>
                      <a:pt x="144" y="96"/>
                    </a:lnTo>
                    <a:lnTo>
                      <a:pt x="138" y="84"/>
                    </a:lnTo>
                    <a:lnTo>
                      <a:pt x="174" y="30"/>
                    </a:lnTo>
                    <a:lnTo>
                      <a:pt x="192" y="12"/>
                    </a:lnTo>
                    <a:lnTo>
                      <a:pt x="258" y="0"/>
                    </a:lnTo>
                    <a:lnTo>
                      <a:pt x="270" y="60"/>
                    </a:lnTo>
                    <a:lnTo>
                      <a:pt x="276" y="90"/>
                    </a:lnTo>
                    <a:lnTo>
                      <a:pt x="282" y="90"/>
                    </a:lnTo>
                    <a:lnTo>
                      <a:pt x="294" y="138"/>
                    </a:lnTo>
                    <a:lnTo>
                      <a:pt x="294" y="144"/>
                    </a:lnTo>
                  </a:path>
                </a:pathLst>
              </a:custGeom>
              <a:noFill/>
              <a:ln w="9525">
                <a:solidFill>
                  <a:srgbClr val="000000"/>
                </a:solidFill>
                <a:prstDash val="solid"/>
                <a:round/>
                <a:headEnd/>
                <a:tailEnd/>
              </a:ln>
            </p:spPr>
            <p:txBody>
              <a:bodyPr/>
              <a:lstStyle/>
              <a:p>
                <a:endParaRPr lang="en-US"/>
              </a:p>
            </p:txBody>
          </p:sp>
          <p:sp>
            <p:nvSpPr>
              <p:cNvPr id="365279" name="Freeform 735"/>
              <p:cNvSpPr>
                <a:spLocks/>
              </p:cNvSpPr>
              <p:nvPr/>
            </p:nvSpPr>
            <p:spPr bwMode="auto">
              <a:xfrm>
                <a:off x="3927" y="2190"/>
                <a:ext cx="30" cy="42"/>
              </a:xfrm>
              <a:custGeom>
                <a:avLst/>
                <a:gdLst/>
                <a:ahLst/>
                <a:cxnLst>
                  <a:cxn ang="0">
                    <a:pos x="0" y="0"/>
                  </a:cxn>
                  <a:cxn ang="0">
                    <a:pos x="30" y="42"/>
                  </a:cxn>
                  <a:cxn ang="0">
                    <a:pos x="0" y="0"/>
                  </a:cxn>
                  <a:cxn ang="0">
                    <a:pos x="0" y="6"/>
                  </a:cxn>
                </a:cxnLst>
                <a:rect l="0" t="0" r="r" b="b"/>
                <a:pathLst>
                  <a:path w="30" h="42">
                    <a:moveTo>
                      <a:pt x="0" y="0"/>
                    </a:moveTo>
                    <a:lnTo>
                      <a:pt x="30" y="42"/>
                    </a:lnTo>
                    <a:lnTo>
                      <a:pt x="0" y="0"/>
                    </a:lnTo>
                    <a:lnTo>
                      <a:pt x="0" y="6"/>
                    </a:lnTo>
                  </a:path>
                </a:pathLst>
              </a:custGeom>
              <a:noFill/>
              <a:ln w="9525">
                <a:solidFill>
                  <a:srgbClr val="000000"/>
                </a:solidFill>
                <a:prstDash val="solid"/>
                <a:round/>
                <a:headEnd/>
                <a:tailEnd/>
              </a:ln>
            </p:spPr>
            <p:txBody>
              <a:bodyPr/>
              <a:lstStyle/>
              <a:p>
                <a:endParaRPr lang="en-US"/>
              </a:p>
            </p:txBody>
          </p:sp>
          <p:sp>
            <p:nvSpPr>
              <p:cNvPr id="365280" name="Freeform 736"/>
              <p:cNvSpPr>
                <a:spLocks/>
              </p:cNvSpPr>
              <p:nvPr/>
            </p:nvSpPr>
            <p:spPr bwMode="auto">
              <a:xfrm>
                <a:off x="3513" y="2190"/>
                <a:ext cx="438" cy="192"/>
              </a:xfrm>
              <a:custGeom>
                <a:avLst/>
                <a:gdLst/>
                <a:ahLst/>
                <a:cxnLst>
                  <a:cxn ang="0">
                    <a:pos x="438" y="54"/>
                  </a:cxn>
                  <a:cxn ang="0">
                    <a:pos x="420" y="78"/>
                  </a:cxn>
                  <a:cxn ang="0">
                    <a:pos x="402" y="78"/>
                  </a:cxn>
                  <a:cxn ang="0">
                    <a:pos x="396" y="66"/>
                  </a:cxn>
                  <a:cxn ang="0">
                    <a:pos x="390" y="72"/>
                  </a:cxn>
                  <a:cxn ang="0">
                    <a:pos x="396" y="78"/>
                  </a:cxn>
                  <a:cxn ang="0">
                    <a:pos x="372" y="78"/>
                  </a:cxn>
                  <a:cxn ang="0">
                    <a:pos x="402" y="84"/>
                  </a:cxn>
                  <a:cxn ang="0">
                    <a:pos x="390" y="108"/>
                  </a:cxn>
                  <a:cxn ang="0">
                    <a:pos x="372" y="102"/>
                  </a:cxn>
                  <a:cxn ang="0">
                    <a:pos x="390" y="108"/>
                  </a:cxn>
                  <a:cxn ang="0">
                    <a:pos x="408" y="96"/>
                  </a:cxn>
                  <a:cxn ang="0">
                    <a:pos x="414" y="108"/>
                  </a:cxn>
                  <a:cxn ang="0">
                    <a:pos x="408" y="120"/>
                  </a:cxn>
                  <a:cxn ang="0">
                    <a:pos x="396" y="114"/>
                  </a:cxn>
                  <a:cxn ang="0">
                    <a:pos x="378" y="126"/>
                  </a:cxn>
                  <a:cxn ang="0">
                    <a:pos x="372" y="126"/>
                  </a:cxn>
                  <a:cxn ang="0">
                    <a:pos x="372" y="138"/>
                  </a:cxn>
                  <a:cxn ang="0">
                    <a:pos x="360" y="126"/>
                  </a:cxn>
                  <a:cxn ang="0">
                    <a:pos x="366" y="144"/>
                  </a:cxn>
                  <a:cxn ang="0">
                    <a:pos x="348" y="162"/>
                  </a:cxn>
                  <a:cxn ang="0">
                    <a:pos x="348" y="180"/>
                  </a:cxn>
                  <a:cxn ang="0">
                    <a:pos x="342" y="174"/>
                  </a:cxn>
                  <a:cxn ang="0">
                    <a:pos x="336" y="186"/>
                  </a:cxn>
                  <a:cxn ang="0">
                    <a:pos x="312" y="192"/>
                  </a:cxn>
                  <a:cxn ang="0">
                    <a:pos x="306" y="192"/>
                  </a:cxn>
                  <a:cxn ang="0">
                    <a:pos x="246" y="144"/>
                  </a:cxn>
                  <a:cxn ang="0">
                    <a:pos x="186" y="156"/>
                  </a:cxn>
                  <a:cxn ang="0">
                    <a:pos x="168" y="132"/>
                  </a:cxn>
                  <a:cxn ang="0">
                    <a:pos x="102" y="144"/>
                  </a:cxn>
                  <a:cxn ang="0">
                    <a:pos x="66" y="162"/>
                  </a:cxn>
                  <a:cxn ang="0">
                    <a:pos x="0" y="168"/>
                  </a:cxn>
                  <a:cxn ang="0">
                    <a:pos x="0" y="150"/>
                  </a:cxn>
                  <a:cxn ang="0">
                    <a:pos x="18" y="150"/>
                  </a:cxn>
                  <a:cxn ang="0">
                    <a:pos x="24" y="132"/>
                  </a:cxn>
                  <a:cxn ang="0">
                    <a:pos x="66" y="108"/>
                  </a:cxn>
                  <a:cxn ang="0">
                    <a:pos x="78" y="90"/>
                  </a:cxn>
                  <a:cxn ang="0">
                    <a:pos x="84" y="96"/>
                  </a:cxn>
                  <a:cxn ang="0">
                    <a:pos x="114" y="78"/>
                  </a:cxn>
                  <a:cxn ang="0">
                    <a:pos x="126" y="66"/>
                  </a:cxn>
                  <a:cxn ang="0">
                    <a:pos x="126" y="48"/>
                  </a:cxn>
                  <a:cxn ang="0">
                    <a:pos x="408" y="0"/>
                  </a:cxn>
                  <a:cxn ang="0">
                    <a:pos x="426" y="24"/>
                  </a:cxn>
                  <a:cxn ang="0">
                    <a:pos x="414" y="12"/>
                  </a:cxn>
                  <a:cxn ang="0">
                    <a:pos x="420" y="24"/>
                  </a:cxn>
                  <a:cxn ang="0">
                    <a:pos x="408" y="18"/>
                  </a:cxn>
                  <a:cxn ang="0">
                    <a:pos x="414" y="24"/>
                  </a:cxn>
                  <a:cxn ang="0">
                    <a:pos x="402" y="24"/>
                  </a:cxn>
                  <a:cxn ang="0">
                    <a:pos x="402" y="30"/>
                  </a:cxn>
                  <a:cxn ang="0">
                    <a:pos x="396" y="30"/>
                  </a:cxn>
                  <a:cxn ang="0">
                    <a:pos x="396" y="36"/>
                  </a:cxn>
                  <a:cxn ang="0">
                    <a:pos x="384" y="36"/>
                  </a:cxn>
                  <a:cxn ang="0">
                    <a:pos x="372" y="18"/>
                  </a:cxn>
                  <a:cxn ang="0">
                    <a:pos x="384" y="48"/>
                  </a:cxn>
                  <a:cxn ang="0">
                    <a:pos x="414" y="36"/>
                  </a:cxn>
                  <a:cxn ang="0">
                    <a:pos x="414" y="54"/>
                  </a:cxn>
                  <a:cxn ang="0">
                    <a:pos x="420" y="54"/>
                  </a:cxn>
                  <a:cxn ang="0">
                    <a:pos x="426" y="36"/>
                  </a:cxn>
                  <a:cxn ang="0">
                    <a:pos x="438" y="54"/>
                  </a:cxn>
                </a:cxnLst>
                <a:rect l="0" t="0" r="r" b="b"/>
                <a:pathLst>
                  <a:path w="438" h="192">
                    <a:moveTo>
                      <a:pt x="438" y="54"/>
                    </a:moveTo>
                    <a:lnTo>
                      <a:pt x="420" y="78"/>
                    </a:lnTo>
                    <a:lnTo>
                      <a:pt x="402" y="78"/>
                    </a:lnTo>
                    <a:lnTo>
                      <a:pt x="396" y="66"/>
                    </a:lnTo>
                    <a:lnTo>
                      <a:pt x="390" y="72"/>
                    </a:lnTo>
                    <a:lnTo>
                      <a:pt x="396" y="78"/>
                    </a:lnTo>
                    <a:lnTo>
                      <a:pt x="372" y="78"/>
                    </a:lnTo>
                    <a:lnTo>
                      <a:pt x="402" y="84"/>
                    </a:lnTo>
                    <a:lnTo>
                      <a:pt x="390" y="108"/>
                    </a:lnTo>
                    <a:lnTo>
                      <a:pt x="372" y="102"/>
                    </a:lnTo>
                    <a:lnTo>
                      <a:pt x="390" y="108"/>
                    </a:lnTo>
                    <a:lnTo>
                      <a:pt x="408" y="96"/>
                    </a:lnTo>
                    <a:lnTo>
                      <a:pt x="414" y="108"/>
                    </a:lnTo>
                    <a:lnTo>
                      <a:pt x="408" y="120"/>
                    </a:lnTo>
                    <a:lnTo>
                      <a:pt x="396" y="114"/>
                    </a:lnTo>
                    <a:lnTo>
                      <a:pt x="378" y="126"/>
                    </a:lnTo>
                    <a:lnTo>
                      <a:pt x="372" y="126"/>
                    </a:lnTo>
                    <a:lnTo>
                      <a:pt x="372" y="138"/>
                    </a:lnTo>
                    <a:lnTo>
                      <a:pt x="360" y="126"/>
                    </a:lnTo>
                    <a:lnTo>
                      <a:pt x="366" y="144"/>
                    </a:lnTo>
                    <a:lnTo>
                      <a:pt x="348" y="162"/>
                    </a:lnTo>
                    <a:lnTo>
                      <a:pt x="348" y="180"/>
                    </a:lnTo>
                    <a:lnTo>
                      <a:pt x="342" y="174"/>
                    </a:lnTo>
                    <a:lnTo>
                      <a:pt x="336" y="186"/>
                    </a:lnTo>
                    <a:lnTo>
                      <a:pt x="312" y="192"/>
                    </a:lnTo>
                    <a:lnTo>
                      <a:pt x="306" y="192"/>
                    </a:lnTo>
                    <a:lnTo>
                      <a:pt x="246" y="144"/>
                    </a:lnTo>
                    <a:lnTo>
                      <a:pt x="186" y="156"/>
                    </a:lnTo>
                    <a:lnTo>
                      <a:pt x="168" y="132"/>
                    </a:lnTo>
                    <a:lnTo>
                      <a:pt x="102" y="144"/>
                    </a:lnTo>
                    <a:lnTo>
                      <a:pt x="66" y="162"/>
                    </a:lnTo>
                    <a:lnTo>
                      <a:pt x="0" y="168"/>
                    </a:lnTo>
                    <a:lnTo>
                      <a:pt x="0" y="150"/>
                    </a:lnTo>
                    <a:lnTo>
                      <a:pt x="18" y="150"/>
                    </a:lnTo>
                    <a:lnTo>
                      <a:pt x="24" y="132"/>
                    </a:lnTo>
                    <a:lnTo>
                      <a:pt x="66" y="108"/>
                    </a:lnTo>
                    <a:lnTo>
                      <a:pt x="78" y="90"/>
                    </a:lnTo>
                    <a:lnTo>
                      <a:pt x="84" y="96"/>
                    </a:lnTo>
                    <a:lnTo>
                      <a:pt x="114" y="78"/>
                    </a:lnTo>
                    <a:lnTo>
                      <a:pt x="126" y="66"/>
                    </a:lnTo>
                    <a:lnTo>
                      <a:pt x="126" y="48"/>
                    </a:lnTo>
                    <a:lnTo>
                      <a:pt x="408" y="0"/>
                    </a:lnTo>
                    <a:lnTo>
                      <a:pt x="426" y="24"/>
                    </a:lnTo>
                    <a:lnTo>
                      <a:pt x="414" y="12"/>
                    </a:lnTo>
                    <a:lnTo>
                      <a:pt x="420" y="24"/>
                    </a:lnTo>
                    <a:lnTo>
                      <a:pt x="408" y="18"/>
                    </a:lnTo>
                    <a:lnTo>
                      <a:pt x="414" y="24"/>
                    </a:lnTo>
                    <a:lnTo>
                      <a:pt x="402" y="24"/>
                    </a:lnTo>
                    <a:lnTo>
                      <a:pt x="402" y="30"/>
                    </a:lnTo>
                    <a:lnTo>
                      <a:pt x="396" y="30"/>
                    </a:lnTo>
                    <a:lnTo>
                      <a:pt x="396" y="36"/>
                    </a:lnTo>
                    <a:lnTo>
                      <a:pt x="384" y="36"/>
                    </a:lnTo>
                    <a:lnTo>
                      <a:pt x="372" y="18"/>
                    </a:lnTo>
                    <a:lnTo>
                      <a:pt x="384" y="48"/>
                    </a:lnTo>
                    <a:lnTo>
                      <a:pt x="414" y="36"/>
                    </a:lnTo>
                    <a:lnTo>
                      <a:pt x="414" y="54"/>
                    </a:lnTo>
                    <a:lnTo>
                      <a:pt x="420" y="54"/>
                    </a:lnTo>
                    <a:lnTo>
                      <a:pt x="426" y="36"/>
                    </a:lnTo>
                    <a:lnTo>
                      <a:pt x="438" y="54"/>
                    </a:lnTo>
                    <a:close/>
                  </a:path>
                </a:pathLst>
              </a:custGeom>
              <a:solidFill>
                <a:srgbClr val="B22222"/>
              </a:solidFill>
              <a:ln w="9525">
                <a:solidFill>
                  <a:srgbClr val="B22222"/>
                </a:solidFill>
                <a:prstDash val="solid"/>
                <a:round/>
                <a:headEnd/>
                <a:tailEnd/>
              </a:ln>
            </p:spPr>
            <p:txBody>
              <a:bodyPr/>
              <a:lstStyle/>
              <a:p>
                <a:endParaRPr lang="en-US"/>
              </a:p>
            </p:txBody>
          </p:sp>
          <p:sp>
            <p:nvSpPr>
              <p:cNvPr id="365281" name="Freeform 737"/>
              <p:cNvSpPr>
                <a:spLocks/>
              </p:cNvSpPr>
              <p:nvPr/>
            </p:nvSpPr>
            <p:spPr bwMode="auto">
              <a:xfrm>
                <a:off x="3513" y="2190"/>
                <a:ext cx="438" cy="192"/>
              </a:xfrm>
              <a:custGeom>
                <a:avLst/>
                <a:gdLst/>
                <a:ahLst/>
                <a:cxnLst>
                  <a:cxn ang="0">
                    <a:pos x="438" y="54"/>
                  </a:cxn>
                  <a:cxn ang="0">
                    <a:pos x="420" y="78"/>
                  </a:cxn>
                  <a:cxn ang="0">
                    <a:pos x="402" y="78"/>
                  </a:cxn>
                  <a:cxn ang="0">
                    <a:pos x="396" y="66"/>
                  </a:cxn>
                  <a:cxn ang="0">
                    <a:pos x="390" y="72"/>
                  </a:cxn>
                  <a:cxn ang="0">
                    <a:pos x="396" y="78"/>
                  </a:cxn>
                  <a:cxn ang="0">
                    <a:pos x="372" y="78"/>
                  </a:cxn>
                  <a:cxn ang="0">
                    <a:pos x="402" y="84"/>
                  </a:cxn>
                  <a:cxn ang="0">
                    <a:pos x="390" y="108"/>
                  </a:cxn>
                  <a:cxn ang="0">
                    <a:pos x="372" y="102"/>
                  </a:cxn>
                  <a:cxn ang="0">
                    <a:pos x="390" y="108"/>
                  </a:cxn>
                  <a:cxn ang="0">
                    <a:pos x="408" y="96"/>
                  </a:cxn>
                  <a:cxn ang="0">
                    <a:pos x="414" y="108"/>
                  </a:cxn>
                  <a:cxn ang="0">
                    <a:pos x="408" y="120"/>
                  </a:cxn>
                  <a:cxn ang="0">
                    <a:pos x="396" y="114"/>
                  </a:cxn>
                  <a:cxn ang="0">
                    <a:pos x="378" y="126"/>
                  </a:cxn>
                  <a:cxn ang="0">
                    <a:pos x="372" y="126"/>
                  </a:cxn>
                  <a:cxn ang="0">
                    <a:pos x="372" y="138"/>
                  </a:cxn>
                  <a:cxn ang="0">
                    <a:pos x="360" y="126"/>
                  </a:cxn>
                  <a:cxn ang="0">
                    <a:pos x="366" y="144"/>
                  </a:cxn>
                  <a:cxn ang="0">
                    <a:pos x="348" y="162"/>
                  </a:cxn>
                  <a:cxn ang="0">
                    <a:pos x="348" y="180"/>
                  </a:cxn>
                  <a:cxn ang="0">
                    <a:pos x="342" y="174"/>
                  </a:cxn>
                  <a:cxn ang="0">
                    <a:pos x="336" y="186"/>
                  </a:cxn>
                  <a:cxn ang="0">
                    <a:pos x="312" y="192"/>
                  </a:cxn>
                  <a:cxn ang="0">
                    <a:pos x="306" y="192"/>
                  </a:cxn>
                  <a:cxn ang="0">
                    <a:pos x="246" y="144"/>
                  </a:cxn>
                  <a:cxn ang="0">
                    <a:pos x="186" y="156"/>
                  </a:cxn>
                  <a:cxn ang="0">
                    <a:pos x="168" y="132"/>
                  </a:cxn>
                  <a:cxn ang="0">
                    <a:pos x="102" y="144"/>
                  </a:cxn>
                  <a:cxn ang="0">
                    <a:pos x="66" y="162"/>
                  </a:cxn>
                  <a:cxn ang="0">
                    <a:pos x="0" y="168"/>
                  </a:cxn>
                  <a:cxn ang="0">
                    <a:pos x="0" y="150"/>
                  </a:cxn>
                  <a:cxn ang="0">
                    <a:pos x="18" y="150"/>
                  </a:cxn>
                  <a:cxn ang="0">
                    <a:pos x="24" y="132"/>
                  </a:cxn>
                  <a:cxn ang="0">
                    <a:pos x="66" y="108"/>
                  </a:cxn>
                  <a:cxn ang="0">
                    <a:pos x="78" y="90"/>
                  </a:cxn>
                  <a:cxn ang="0">
                    <a:pos x="84" y="96"/>
                  </a:cxn>
                  <a:cxn ang="0">
                    <a:pos x="114" y="78"/>
                  </a:cxn>
                  <a:cxn ang="0">
                    <a:pos x="126" y="66"/>
                  </a:cxn>
                  <a:cxn ang="0">
                    <a:pos x="126" y="48"/>
                  </a:cxn>
                  <a:cxn ang="0">
                    <a:pos x="408" y="0"/>
                  </a:cxn>
                  <a:cxn ang="0">
                    <a:pos x="426" y="24"/>
                  </a:cxn>
                  <a:cxn ang="0">
                    <a:pos x="414" y="12"/>
                  </a:cxn>
                  <a:cxn ang="0">
                    <a:pos x="420" y="24"/>
                  </a:cxn>
                  <a:cxn ang="0">
                    <a:pos x="408" y="18"/>
                  </a:cxn>
                  <a:cxn ang="0">
                    <a:pos x="414" y="24"/>
                  </a:cxn>
                  <a:cxn ang="0">
                    <a:pos x="402" y="24"/>
                  </a:cxn>
                  <a:cxn ang="0">
                    <a:pos x="402" y="30"/>
                  </a:cxn>
                  <a:cxn ang="0">
                    <a:pos x="396" y="30"/>
                  </a:cxn>
                  <a:cxn ang="0">
                    <a:pos x="396" y="36"/>
                  </a:cxn>
                  <a:cxn ang="0">
                    <a:pos x="384" y="36"/>
                  </a:cxn>
                  <a:cxn ang="0">
                    <a:pos x="372" y="18"/>
                  </a:cxn>
                  <a:cxn ang="0">
                    <a:pos x="384" y="48"/>
                  </a:cxn>
                  <a:cxn ang="0">
                    <a:pos x="414" y="36"/>
                  </a:cxn>
                  <a:cxn ang="0">
                    <a:pos x="414" y="54"/>
                  </a:cxn>
                  <a:cxn ang="0">
                    <a:pos x="420" y="54"/>
                  </a:cxn>
                  <a:cxn ang="0">
                    <a:pos x="426" y="36"/>
                  </a:cxn>
                  <a:cxn ang="0">
                    <a:pos x="438" y="54"/>
                  </a:cxn>
                  <a:cxn ang="0">
                    <a:pos x="438" y="60"/>
                  </a:cxn>
                </a:cxnLst>
                <a:rect l="0" t="0" r="r" b="b"/>
                <a:pathLst>
                  <a:path w="438" h="192">
                    <a:moveTo>
                      <a:pt x="438" y="54"/>
                    </a:moveTo>
                    <a:lnTo>
                      <a:pt x="420" y="78"/>
                    </a:lnTo>
                    <a:lnTo>
                      <a:pt x="402" y="78"/>
                    </a:lnTo>
                    <a:lnTo>
                      <a:pt x="396" y="66"/>
                    </a:lnTo>
                    <a:lnTo>
                      <a:pt x="390" y="72"/>
                    </a:lnTo>
                    <a:lnTo>
                      <a:pt x="396" y="78"/>
                    </a:lnTo>
                    <a:lnTo>
                      <a:pt x="372" y="78"/>
                    </a:lnTo>
                    <a:lnTo>
                      <a:pt x="402" y="84"/>
                    </a:lnTo>
                    <a:lnTo>
                      <a:pt x="390" y="108"/>
                    </a:lnTo>
                    <a:lnTo>
                      <a:pt x="372" y="102"/>
                    </a:lnTo>
                    <a:lnTo>
                      <a:pt x="390" y="108"/>
                    </a:lnTo>
                    <a:lnTo>
                      <a:pt x="408" y="96"/>
                    </a:lnTo>
                    <a:lnTo>
                      <a:pt x="414" y="108"/>
                    </a:lnTo>
                    <a:lnTo>
                      <a:pt x="408" y="120"/>
                    </a:lnTo>
                    <a:lnTo>
                      <a:pt x="396" y="114"/>
                    </a:lnTo>
                    <a:lnTo>
                      <a:pt x="378" y="126"/>
                    </a:lnTo>
                    <a:lnTo>
                      <a:pt x="372" y="126"/>
                    </a:lnTo>
                    <a:lnTo>
                      <a:pt x="372" y="138"/>
                    </a:lnTo>
                    <a:lnTo>
                      <a:pt x="360" y="126"/>
                    </a:lnTo>
                    <a:lnTo>
                      <a:pt x="366" y="144"/>
                    </a:lnTo>
                    <a:lnTo>
                      <a:pt x="348" y="162"/>
                    </a:lnTo>
                    <a:lnTo>
                      <a:pt x="348" y="180"/>
                    </a:lnTo>
                    <a:lnTo>
                      <a:pt x="342" y="174"/>
                    </a:lnTo>
                    <a:lnTo>
                      <a:pt x="336" y="186"/>
                    </a:lnTo>
                    <a:lnTo>
                      <a:pt x="312" y="192"/>
                    </a:lnTo>
                    <a:lnTo>
                      <a:pt x="306" y="192"/>
                    </a:lnTo>
                    <a:lnTo>
                      <a:pt x="246" y="144"/>
                    </a:lnTo>
                    <a:lnTo>
                      <a:pt x="186" y="156"/>
                    </a:lnTo>
                    <a:lnTo>
                      <a:pt x="168" y="132"/>
                    </a:lnTo>
                    <a:lnTo>
                      <a:pt x="102" y="144"/>
                    </a:lnTo>
                    <a:lnTo>
                      <a:pt x="66" y="162"/>
                    </a:lnTo>
                    <a:lnTo>
                      <a:pt x="0" y="168"/>
                    </a:lnTo>
                    <a:lnTo>
                      <a:pt x="0" y="150"/>
                    </a:lnTo>
                    <a:lnTo>
                      <a:pt x="18" y="150"/>
                    </a:lnTo>
                    <a:lnTo>
                      <a:pt x="24" y="132"/>
                    </a:lnTo>
                    <a:lnTo>
                      <a:pt x="66" y="108"/>
                    </a:lnTo>
                    <a:lnTo>
                      <a:pt x="78" y="90"/>
                    </a:lnTo>
                    <a:lnTo>
                      <a:pt x="84" y="96"/>
                    </a:lnTo>
                    <a:lnTo>
                      <a:pt x="114" y="78"/>
                    </a:lnTo>
                    <a:lnTo>
                      <a:pt x="126" y="66"/>
                    </a:lnTo>
                    <a:lnTo>
                      <a:pt x="126" y="48"/>
                    </a:lnTo>
                    <a:lnTo>
                      <a:pt x="408" y="0"/>
                    </a:lnTo>
                    <a:lnTo>
                      <a:pt x="426" y="24"/>
                    </a:lnTo>
                    <a:lnTo>
                      <a:pt x="414" y="12"/>
                    </a:lnTo>
                    <a:lnTo>
                      <a:pt x="420" y="24"/>
                    </a:lnTo>
                    <a:lnTo>
                      <a:pt x="408" y="18"/>
                    </a:lnTo>
                    <a:lnTo>
                      <a:pt x="414" y="24"/>
                    </a:lnTo>
                    <a:lnTo>
                      <a:pt x="402" y="24"/>
                    </a:lnTo>
                    <a:lnTo>
                      <a:pt x="402" y="30"/>
                    </a:lnTo>
                    <a:lnTo>
                      <a:pt x="396" y="30"/>
                    </a:lnTo>
                    <a:lnTo>
                      <a:pt x="396" y="36"/>
                    </a:lnTo>
                    <a:lnTo>
                      <a:pt x="384" y="36"/>
                    </a:lnTo>
                    <a:lnTo>
                      <a:pt x="372" y="18"/>
                    </a:lnTo>
                    <a:lnTo>
                      <a:pt x="384" y="48"/>
                    </a:lnTo>
                    <a:lnTo>
                      <a:pt x="414" y="36"/>
                    </a:lnTo>
                    <a:lnTo>
                      <a:pt x="414" y="54"/>
                    </a:lnTo>
                    <a:lnTo>
                      <a:pt x="420" y="54"/>
                    </a:lnTo>
                    <a:lnTo>
                      <a:pt x="426" y="36"/>
                    </a:lnTo>
                    <a:lnTo>
                      <a:pt x="438" y="54"/>
                    </a:lnTo>
                    <a:lnTo>
                      <a:pt x="438" y="60"/>
                    </a:lnTo>
                  </a:path>
                </a:pathLst>
              </a:custGeom>
              <a:noFill/>
              <a:ln w="9525">
                <a:solidFill>
                  <a:srgbClr val="000000"/>
                </a:solidFill>
                <a:prstDash val="solid"/>
                <a:round/>
                <a:headEnd/>
                <a:tailEnd/>
              </a:ln>
            </p:spPr>
            <p:txBody>
              <a:bodyPr/>
              <a:lstStyle/>
              <a:p>
                <a:endParaRPr lang="en-US"/>
              </a:p>
            </p:txBody>
          </p:sp>
          <p:sp>
            <p:nvSpPr>
              <p:cNvPr id="365282" name="Freeform 738"/>
              <p:cNvSpPr>
                <a:spLocks/>
              </p:cNvSpPr>
              <p:nvPr/>
            </p:nvSpPr>
            <p:spPr bwMode="auto">
              <a:xfrm>
                <a:off x="3921" y="2190"/>
                <a:ext cx="6" cy="6"/>
              </a:xfrm>
              <a:custGeom>
                <a:avLst/>
                <a:gdLst/>
                <a:ahLst/>
                <a:cxnLst>
                  <a:cxn ang="0">
                    <a:pos x="6" y="0"/>
                  </a:cxn>
                  <a:cxn ang="0">
                    <a:pos x="0" y="0"/>
                  </a:cxn>
                  <a:cxn ang="0">
                    <a:pos x="6" y="0"/>
                  </a:cxn>
                  <a:cxn ang="0">
                    <a:pos x="6" y="6"/>
                  </a:cxn>
                </a:cxnLst>
                <a:rect l="0" t="0" r="r" b="b"/>
                <a:pathLst>
                  <a:path w="6" h="6">
                    <a:moveTo>
                      <a:pt x="6" y="0"/>
                    </a:moveTo>
                    <a:lnTo>
                      <a:pt x="0" y="0"/>
                    </a:lnTo>
                    <a:lnTo>
                      <a:pt x="6" y="0"/>
                    </a:lnTo>
                    <a:lnTo>
                      <a:pt x="6" y="6"/>
                    </a:lnTo>
                  </a:path>
                </a:pathLst>
              </a:custGeom>
              <a:noFill/>
              <a:ln w="9525">
                <a:solidFill>
                  <a:srgbClr val="000000"/>
                </a:solidFill>
                <a:prstDash val="solid"/>
                <a:round/>
                <a:headEnd/>
                <a:tailEnd/>
              </a:ln>
            </p:spPr>
            <p:txBody>
              <a:bodyPr/>
              <a:lstStyle/>
              <a:p>
                <a:endParaRPr lang="en-US"/>
              </a:p>
            </p:txBody>
          </p:sp>
          <p:sp>
            <p:nvSpPr>
              <p:cNvPr id="365283" name="Freeform 739"/>
              <p:cNvSpPr>
                <a:spLocks/>
              </p:cNvSpPr>
              <p:nvPr/>
            </p:nvSpPr>
            <p:spPr bwMode="auto">
              <a:xfrm>
                <a:off x="2547" y="1482"/>
                <a:ext cx="336" cy="210"/>
              </a:xfrm>
              <a:custGeom>
                <a:avLst/>
                <a:gdLst/>
                <a:ahLst/>
                <a:cxnLst>
                  <a:cxn ang="0">
                    <a:pos x="336" y="210"/>
                  </a:cxn>
                  <a:cxn ang="0">
                    <a:pos x="0" y="198"/>
                  </a:cxn>
                  <a:cxn ang="0">
                    <a:pos x="6" y="174"/>
                  </a:cxn>
                  <a:cxn ang="0">
                    <a:pos x="18" y="0"/>
                  </a:cxn>
                  <a:cxn ang="0">
                    <a:pos x="312" y="18"/>
                  </a:cxn>
                  <a:cxn ang="0">
                    <a:pos x="336" y="210"/>
                  </a:cxn>
                </a:cxnLst>
                <a:rect l="0" t="0" r="r" b="b"/>
                <a:pathLst>
                  <a:path w="336" h="210">
                    <a:moveTo>
                      <a:pt x="336" y="210"/>
                    </a:moveTo>
                    <a:lnTo>
                      <a:pt x="0" y="198"/>
                    </a:lnTo>
                    <a:lnTo>
                      <a:pt x="6" y="174"/>
                    </a:lnTo>
                    <a:lnTo>
                      <a:pt x="18" y="0"/>
                    </a:lnTo>
                    <a:lnTo>
                      <a:pt x="312" y="18"/>
                    </a:lnTo>
                    <a:lnTo>
                      <a:pt x="336" y="210"/>
                    </a:lnTo>
                    <a:close/>
                  </a:path>
                </a:pathLst>
              </a:custGeom>
              <a:solidFill>
                <a:srgbClr val="B22222"/>
              </a:solidFill>
              <a:ln w="9525">
                <a:solidFill>
                  <a:srgbClr val="B22222"/>
                </a:solidFill>
                <a:prstDash val="solid"/>
                <a:round/>
                <a:headEnd/>
                <a:tailEnd/>
              </a:ln>
            </p:spPr>
            <p:txBody>
              <a:bodyPr/>
              <a:lstStyle/>
              <a:p>
                <a:endParaRPr lang="en-US"/>
              </a:p>
            </p:txBody>
          </p:sp>
          <p:sp>
            <p:nvSpPr>
              <p:cNvPr id="365284" name="Freeform 740"/>
              <p:cNvSpPr>
                <a:spLocks/>
              </p:cNvSpPr>
              <p:nvPr/>
            </p:nvSpPr>
            <p:spPr bwMode="auto">
              <a:xfrm>
                <a:off x="2547" y="1482"/>
                <a:ext cx="336" cy="216"/>
              </a:xfrm>
              <a:custGeom>
                <a:avLst/>
                <a:gdLst/>
                <a:ahLst/>
                <a:cxnLst>
                  <a:cxn ang="0">
                    <a:pos x="336" y="210"/>
                  </a:cxn>
                  <a:cxn ang="0">
                    <a:pos x="0" y="198"/>
                  </a:cxn>
                  <a:cxn ang="0">
                    <a:pos x="6" y="174"/>
                  </a:cxn>
                  <a:cxn ang="0">
                    <a:pos x="18" y="0"/>
                  </a:cxn>
                  <a:cxn ang="0">
                    <a:pos x="312" y="18"/>
                  </a:cxn>
                  <a:cxn ang="0">
                    <a:pos x="336" y="210"/>
                  </a:cxn>
                  <a:cxn ang="0">
                    <a:pos x="336" y="216"/>
                  </a:cxn>
                </a:cxnLst>
                <a:rect l="0" t="0" r="r" b="b"/>
                <a:pathLst>
                  <a:path w="336" h="216">
                    <a:moveTo>
                      <a:pt x="336" y="210"/>
                    </a:moveTo>
                    <a:lnTo>
                      <a:pt x="0" y="198"/>
                    </a:lnTo>
                    <a:lnTo>
                      <a:pt x="6" y="174"/>
                    </a:lnTo>
                    <a:lnTo>
                      <a:pt x="18" y="0"/>
                    </a:lnTo>
                    <a:lnTo>
                      <a:pt x="312" y="18"/>
                    </a:lnTo>
                    <a:lnTo>
                      <a:pt x="336" y="210"/>
                    </a:lnTo>
                    <a:lnTo>
                      <a:pt x="336" y="216"/>
                    </a:lnTo>
                  </a:path>
                </a:pathLst>
              </a:custGeom>
              <a:noFill/>
              <a:ln w="9525">
                <a:solidFill>
                  <a:srgbClr val="000000"/>
                </a:solidFill>
                <a:prstDash val="solid"/>
                <a:round/>
                <a:headEnd/>
                <a:tailEnd/>
              </a:ln>
            </p:spPr>
            <p:txBody>
              <a:bodyPr/>
              <a:lstStyle/>
              <a:p>
                <a:endParaRPr lang="en-US"/>
              </a:p>
            </p:txBody>
          </p:sp>
          <p:sp>
            <p:nvSpPr>
              <p:cNvPr id="365285" name="Freeform 741"/>
              <p:cNvSpPr>
                <a:spLocks/>
              </p:cNvSpPr>
              <p:nvPr/>
            </p:nvSpPr>
            <p:spPr bwMode="auto">
              <a:xfrm>
                <a:off x="3441" y="1890"/>
                <a:ext cx="210" cy="240"/>
              </a:xfrm>
              <a:custGeom>
                <a:avLst/>
                <a:gdLst/>
                <a:ahLst/>
                <a:cxnLst>
                  <a:cxn ang="0">
                    <a:pos x="210" y="84"/>
                  </a:cxn>
                  <a:cxn ang="0">
                    <a:pos x="204" y="90"/>
                  </a:cxn>
                  <a:cxn ang="0">
                    <a:pos x="210" y="102"/>
                  </a:cxn>
                  <a:cxn ang="0">
                    <a:pos x="204" y="150"/>
                  </a:cxn>
                  <a:cxn ang="0">
                    <a:pos x="168" y="180"/>
                  </a:cxn>
                  <a:cxn ang="0">
                    <a:pos x="168" y="198"/>
                  </a:cxn>
                  <a:cxn ang="0">
                    <a:pos x="156" y="198"/>
                  </a:cxn>
                  <a:cxn ang="0">
                    <a:pos x="150" y="222"/>
                  </a:cxn>
                  <a:cxn ang="0">
                    <a:pos x="132" y="240"/>
                  </a:cxn>
                  <a:cxn ang="0">
                    <a:pos x="114" y="222"/>
                  </a:cxn>
                  <a:cxn ang="0">
                    <a:pos x="78" y="234"/>
                  </a:cxn>
                  <a:cxn ang="0">
                    <a:pos x="48" y="222"/>
                  </a:cxn>
                  <a:cxn ang="0">
                    <a:pos x="36" y="204"/>
                  </a:cxn>
                  <a:cxn ang="0">
                    <a:pos x="18" y="210"/>
                  </a:cxn>
                  <a:cxn ang="0">
                    <a:pos x="0" y="42"/>
                  </a:cxn>
                  <a:cxn ang="0">
                    <a:pos x="18" y="42"/>
                  </a:cxn>
                  <a:cxn ang="0">
                    <a:pos x="60" y="30"/>
                  </a:cxn>
                  <a:cxn ang="0">
                    <a:pos x="60" y="36"/>
                  </a:cxn>
                  <a:cxn ang="0">
                    <a:pos x="96" y="42"/>
                  </a:cxn>
                  <a:cxn ang="0">
                    <a:pos x="90" y="48"/>
                  </a:cxn>
                  <a:cxn ang="0">
                    <a:pos x="114" y="48"/>
                  </a:cxn>
                  <a:cxn ang="0">
                    <a:pos x="150" y="36"/>
                  </a:cxn>
                  <a:cxn ang="0">
                    <a:pos x="162" y="18"/>
                  </a:cxn>
                  <a:cxn ang="0">
                    <a:pos x="198" y="0"/>
                  </a:cxn>
                  <a:cxn ang="0">
                    <a:pos x="210" y="66"/>
                  </a:cxn>
                  <a:cxn ang="0">
                    <a:pos x="210" y="84"/>
                  </a:cxn>
                </a:cxnLst>
                <a:rect l="0" t="0" r="r" b="b"/>
                <a:pathLst>
                  <a:path w="210" h="240">
                    <a:moveTo>
                      <a:pt x="210" y="84"/>
                    </a:moveTo>
                    <a:lnTo>
                      <a:pt x="204" y="90"/>
                    </a:lnTo>
                    <a:lnTo>
                      <a:pt x="210" y="102"/>
                    </a:lnTo>
                    <a:lnTo>
                      <a:pt x="204" y="150"/>
                    </a:lnTo>
                    <a:lnTo>
                      <a:pt x="168" y="180"/>
                    </a:lnTo>
                    <a:lnTo>
                      <a:pt x="168" y="198"/>
                    </a:lnTo>
                    <a:lnTo>
                      <a:pt x="156" y="198"/>
                    </a:lnTo>
                    <a:lnTo>
                      <a:pt x="150" y="222"/>
                    </a:lnTo>
                    <a:lnTo>
                      <a:pt x="132" y="240"/>
                    </a:lnTo>
                    <a:lnTo>
                      <a:pt x="114" y="222"/>
                    </a:lnTo>
                    <a:lnTo>
                      <a:pt x="78" y="234"/>
                    </a:lnTo>
                    <a:lnTo>
                      <a:pt x="48" y="222"/>
                    </a:lnTo>
                    <a:lnTo>
                      <a:pt x="36" y="204"/>
                    </a:lnTo>
                    <a:lnTo>
                      <a:pt x="18" y="210"/>
                    </a:lnTo>
                    <a:lnTo>
                      <a:pt x="0" y="42"/>
                    </a:lnTo>
                    <a:lnTo>
                      <a:pt x="18" y="42"/>
                    </a:lnTo>
                    <a:lnTo>
                      <a:pt x="60" y="30"/>
                    </a:lnTo>
                    <a:lnTo>
                      <a:pt x="60" y="36"/>
                    </a:lnTo>
                    <a:lnTo>
                      <a:pt x="96" y="42"/>
                    </a:lnTo>
                    <a:lnTo>
                      <a:pt x="90" y="48"/>
                    </a:lnTo>
                    <a:lnTo>
                      <a:pt x="114" y="48"/>
                    </a:lnTo>
                    <a:lnTo>
                      <a:pt x="150" y="36"/>
                    </a:lnTo>
                    <a:lnTo>
                      <a:pt x="162" y="18"/>
                    </a:lnTo>
                    <a:lnTo>
                      <a:pt x="198" y="0"/>
                    </a:lnTo>
                    <a:lnTo>
                      <a:pt x="210" y="66"/>
                    </a:lnTo>
                    <a:lnTo>
                      <a:pt x="210" y="84"/>
                    </a:lnTo>
                    <a:close/>
                  </a:path>
                </a:pathLst>
              </a:custGeom>
              <a:solidFill>
                <a:srgbClr val="B22222"/>
              </a:solidFill>
              <a:ln w="9525">
                <a:solidFill>
                  <a:srgbClr val="B22222"/>
                </a:solidFill>
                <a:prstDash val="solid"/>
                <a:round/>
                <a:headEnd/>
                <a:tailEnd/>
              </a:ln>
            </p:spPr>
            <p:txBody>
              <a:bodyPr/>
              <a:lstStyle/>
              <a:p>
                <a:endParaRPr lang="en-US"/>
              </a:p>
            </p:txBody>
          </p:sp>
          <p:sp>
            <p:nvSpPr>
              <p:cNvPr id="365286" name="Freeform 742"/>
              <p:cNvSpPr>
                <a:spLocks/>
              </p:cNvSpPr>
              <p:nvPr/>
            </p:nvSpPr>
            <p:spPr bwMode="auto">
              <a:xfrm>
                <a:off x="3441" y="1890"/>
                <a:ext cx="210" cy="240"/>
              </a:xfrm>
              <a:custGeom>
                <a:avLst/>
                <a:gdLst/>
                <a:ahLst/>
                <a:cxnLst>
                  <a:cxn ang="0">
                    <a:pos x="210" y="84"/>
                  </a:cxn>
                  <a:cxn ang="0">
                    <a:pos x="204" y="90"/>
                  </a:cxn>
                  <a:cxn ang="0">
                    <a:pos x="210" y="102"/>
                  </a:cxn>
                  <a:cxn ang="0">
                    <a:pos x="204" y="150"/>
                  </a:cxn>
                  <a:cxn ang="0">
                    <a:pos x="168" y="180"/>
                  </a:cxn>
                  <a:cxn ang="0">
                    <a:pos x="168" y="198"/>
                  </a:cxn>
                  <a:cxn ang="0">
                    <a:pos x="156" y="198"/>
                  </a:cxn>
                  <a:cxn ang="0">
                    <a:pos x="150" y="222"/>
                  </a:cxn>
                  <a:cxn ang="0">
                    <a:pos x="132" y="240"/>
                  </a:cxn>
                  <a:cxn ang="0">
                    <a:pos x="114" y="222"/>
                  </a:cxn>
                  <a:cxn ang="0">
                    <a:pos x="78" y="234"/>
                  </a:cxn>
                  <a:cxn ang="0">
                    <a:pos x="48" y="222"/>
                  </a:cxn>
                  <a:cxn ang="0">
                    <a:pos x="36" y="204"/>
                  </a:cxn>
                  <a:cxn ang="0">
                    <a:pos x="18" y="210"/>
                  </a:cxn>
                  <a:cxn ang="0">
                    <a:pos x="0" y="42"/>
                  </a:cxn>
                  <a:cxn ang="0">
                    <a:pos x="18" y="42"/>
                  </a:cxn>
                  <a:cxn ang="0">
                    <a:pos x="60" y="30"/>
                  </a:cxn>
                  <a:cxn ang="0">
                    <a:pos x="60" y="36"/>
                  </a:cxn>
                  <a:cxn ang="0">
                    <a:pos x="96" y="42"/>
                  </a:cxn>
                  <a:cxn ang="0">
                    <a:pos x="90" y="48"/>
                  </a:cxn>
                  <a:cxn ang="0">
                    <a:pos x="114" y="48"/>
                  </a:cxn>
                  <a:cxn ang="0">
                    <a:pos x="150" y="36"/>
                  </a:cxn>
                  <a:cxn ang="0">
                    <a:pos x="162" y="18"/>
                  </a:cxn>
                  <a:cxn ang="0">
                    <a:pos x="198" y="0"/>
                  </a:cxn>
                  <a:cxn ang="0">
                    <a:pos x="210" y="66"/>
                  </a:cxn>
                  <a:cxn ang="0">
                    <a:pos x="210" y="84"/>
                  </a:cxn>
                  <a:cxn ang="0">
                    <a:pos x="210" y="90"/>
                  </a:cxn>
                </a:cxnLst>
                <a:rect l="0" t="0" r="r" b="b"/>
                <a:pathLst>
                  <a:path w="210" h="240">
                    <a:moveTo>
                      <a:pt x="210" y="84"/>
                    </a:moveTo>
                    <a:lnTo>
                      <a:pt x="204" y="90"/>
                    </a:lnTo>
                    <a:lnTo>
                      <a:pt x="210" y="102"/>
                    </a:lnTo>
                    <a:lnTo>
                      <a:pt x="204" y="150"/>
                    </a:lnTo>
                    <a:lnTo>
                      <a:pt x="168" y="180"/>
                    </a:lnTo>
                    <a:lnTo>
                      <a:pt x="168" y="198"/>
                    </a:lnTo>
                    <a:lnTo>
                      <a:pt x="156" y="198"/>
                    </a:lnTo>
                    <a:lnTo>
                      <a:pt x="150" y="222"/>
                    </a:lnTo>
                    <a:lnTo>
                      <a:pt x="132" y="240"/>
                    </a:lnTo>
                    <a:lnTo>
                      <a:pt x="114" y="222"/>
                    </a:lnTo>
                    <a:lnTo>
                      <a:pt x="78" y="234"/>
                    </a:lnTo>
                    <a:lnTo>
                      <a:pt x="48" y="222"/>
                    </a:lnTo>
                    <a:lnTo>
                      <a:pt x="36" y="204"/>
                    </a:lnTo>
                    <a:lnTo>
                      <a:pt x="18" y="210"/>
                    </a:lnTo>
                    <a:lnTo>
                      <a:pt x="0" y="42"/>
                    </a:lnTo>
                    <a:lnTo>
                      <a:pt x="18" y="42"/>
                    </a:lnTo>
                    <a:lnTo>
                      <a:pt x="60" y="30"/>
                    </a:lnTo>
                    <a:lnTo>
                      <a:pt x="60" y="36"/>
                    </a:lnTo>
                    <a:lnTo>
                      <a:pt x="96" y="42"/>
                    </a:lnTo>
                    <a:lnTo>
                      <a:pt x="90" y="48"/>
                    </a:lnTo>
                    <a:lnTo>
                      <a:pt x="114" y="48"/>
                    </a:lnTo>
                    <a:lnTo>
                      <a:pt x="150" y="36"/>
                    </a:lnTo>
                    <a:lnTo>
                      <a:pt x="162" y="18"/>
                    </a:lnTo>
                    <a:lnTo>
                      <a:pt x="198" y="0"/>
                    </a:lnTo>
                    <a:lnTo>
                      <a:pt x="210" y="66"/>
                    </a:lnTo>
                    <a:lnTo>
                      <a:pt x="210" y="84"/>
                    </a:lnTo>
                    <a:lnTo>
                      <a:pt x="210" y="90"/>
                    </a:lnTo>
                  </a:path>
                </a:pathLst>
              </a:custGeom>
              <a:noFill/>
              <a:ln w="9525">
                <a:solidFill>
                  <a:srgbClr val="000000"/>
                </a:solidFill>
                <a:prstDash val="solid"/>
                <a:round/>
                <a:headEnd/>
                <a:tailEnd/>
              </a:ln>
            </p:spPr>
            <p:txBody>
              <a:bodyPr/>
              <a:lstStyle/>
              <a:p>
                <a:endParaRPr lang="en-US"/>
              </a:p>
            </p:txBody>
          </p:sp>
          <p:sp>
            <p:nvSpPr>
              <p:cNvPr id="365287" name="Freeform 743"/>
              <p:cNvSpPr>
                <a:spLocks/>
              </p:cNvSpPr>
              <p:nvPr/>
            </p:nvSpPr>
            <p:spPr bwMode="auto">
              <a:xfrm>
                <a:off x="2547" y="2250"/>
                <a:ext cx="444" cy="228"/>
              </a:xfrm>
              <a:custGeom>
                <a:avLst/>
                <a:gdLst/>
                <a:ahLst/>
                <a:cxnLst>
                  <a:cxn ang="0">
                    <a:pos x="432" y="48"/>
                  </a:cxn>
                  <a:cxn ang="0">
                    <a:pos x="444" y="120"/>
                  </a:cxn>
                  <a:cxn ang="0">
                    <a:pos x="438" y="228"/>
                  </a:cxn>
                  <a:cxn ang="0">
                    <a:pos x="402" y="210"/>
                  </a:cxn>
                  <a:cxn ang="0">
                    <a:pos x="342" y="228"/>
                  </a:cxn>
                  <a:cxn ang="0">
                    <a:pos x="324" y="216"/>
                  </a:cxn>
                  <a:cxn ang="0">
                    <a:pos x="312" y="216"/>
                  </a:cxn>
                  <a:cxn ang="0">
                    <a:pos x="312" y="210"/>
                  </a:cxn>
                  <a:cxn ang="0">
                    <a:pos x="300" y="228"/>
                  </a:cxn>
                  <a:cxn ang="0">
                    <a:pos x="294" y="216"/>
                  </a:cxn>
                  <a:cxn ang="0">
                    <a:pos x="288" y="222"/>
                  </a:cxn>
                  <a:cxn ang="0">
                    <a:pos x="270" y="210"/>
                  </a:cxn>
                  <a:cxn ang="0">
                    <a:pos x="258" y="216"/>
                  </a:cxn>
                  <a:cxn ang="0">
                    <a:pos x="246" y="198"/>
                  </a:cxn>
                  <a:cxn ang="0">
                    <a:pos x="228" y="204"/>
                  </a:cxn>
                  <a:cxn ang="0">
                    <a:pos x="192" y="192"/>
                  </a:cxn>
                  <a:cxn ang="0">
                    <a:pos x="186" y="174"/>
                  </a:cxn>
                  <a:cxn ang="0">
                    <a:pos x="168" y="180"/>
                  </a:cxn>
                  <a:cxn ang="0">
                    <a:pos x="150" y="168"/>
                  </a:cxn>
                  <a:cxn ang="0">
                    <a:pos x="156" y="42"/>
                  </a:cxn>
                  <a:cxn ang="0">
                    <a:pos x="0" y="36"/>
                  </a:cxn>
                  <a:cxn ang="0">
                    <a:pos x="6" y="0"/>
                  </a:cxn>
                  <a:cxn ang="0">
                    <a:pos x="54" y="6"/>
                  </a:cxn>
                  <a:cxn ang="0">
                    <a:pos x="432" y="12"/>
                  </a:cxn>
                  <a:cxn ang="0">
                    <a:pos x="432" y="36"/>
                  </a:cxn>
                  <a:cxn ang="0">
                    <a:pos x="432" y="48"/>
                  </a:cxn>
                </a:cxnLst>
                <a:rect l="0" t="0" r="r" b="b"/>
                <a:pathLst>
                  <a:path w="444" h="228">
                    <a:moveTo>
                      <a:pt x="432" y="48"/>
                    </a:moveTo>
                    <a:lnTo>
                      <a:pt x="444" y="120"/>
                    </a:lnTo>
                    <a:lnTo>
                      <a:pt x="438" y="228"/>
                    </a:lnTo>
                    <a:lnTo>
                      <a:pt x="402" y="210"/>
                    </a:lnTo>
                    <a:lnTo>
                      <a:pt x="342" y="228"/>
                    </a:lnTo>
                    <a:lnTo>
                      <a:pt x="324" y="216"/>
                    </a:lnTo>
                    <a:lnTo>
                      <a:pt x="312" y="216"/>
                    </a:lnTo>
                    <a:lnTo>
                      <a:pt x="312" y="210"/>
                    </a:lnTo>
                    <a:lnTo>
                      <a:pt x="300" y="228"/>
                    </a:lnTo>
                    <a:lnTo>
                      <a:pt x="294" y="216"/>
                    </a:lnTo>
                    <a:lnTo>
                      <a:pt x="288" y="222"/>
                    </a:lnTo>
                    <a:lnTo>
                      <a:pt x="270" y="210"/>
                    </a:lnTo>
                    <a:lnTo>
                      <a:pt x="258" y="216"/>
                    </a:lnTo>
                    <a:lnTo>
                      <a:pt x="246" y="198"/>
                    </a:lnTo>
                    <a:lnTo>
                      <a:pt x="228" y="204"/>
                    </a:lnTo>
                    <a:lnTo>
                      <a:pt x="192" y="192"/>
                    </a:lnTo>
                    <a:lnTo>
                      <a:pt x="186" y="174"/>
                    </a:lnTo>
                    <a:lnTo>
                      <a:pt x="168" y="180"/>
                    </a:lnTo>
                    <a:lnTo>
                      <a:pt x="150" y="168"/>
                    </a:lnTo>
                    <a:lnTo>
                      <a:pt x="156" y="42"/>
                    </a:lnTo>
                    <a:lnTo>
                      <a:pt x="0" y="36"/>
                    </a:lnTo>
                    <a:lnTo>
                      <a:pt x="6" y="0"/>
                    </a:lnTo>
                    <a:lnTo>
                      <a:pt x="54" y="6"/>
                    </a:lnTo>
                    <a:lnTo>
                      <a:pt x="432" y="12"/>
                    </a:lnTo>
                    <a:lnTo>
                      <a:pt x="432" y="36"/>
                    </a:lnTo>
                    <a:lnTo>
                      <a:pt x="432" y="48"/>
                    </a:lnTo>
                    <a:close/>
                  </a:path>
                </a:pathLst>
              </a:custGeom>
              <a:solidFill>
                <a:srgbClr val="B22222"/>
              </a:solidFill>
              <a:ln w="9525">
                <a:solidFill>
                  <a:srgbClr val="B22222"/>
                </a:solidFill>
                <a:prstDash val="solid"/>
                <a:round/>
                <a:headEnd/>
                <a:tailEnd/>
              </a:ln>
            </p:spPr>
            <p:txBody>
              <a:bodyPr/>
              <a:lstStyle/>
              <a:p>
                <a:endParaRPr lang="en-US"/>
              </a:p>
            </p:txBody>
          </p:sp>
          <p:sp>
            <p:nvSpPr>
              <p:cNvPr id="365288" name="Freeform 744"/>
              <p:cNvSpPr>
                <a:spLocks/>
              </p:cNvSpPr>
              <p:nvPr/>
            </p:nvSpPr>
            <p:spPr bwMode="auto">
              <a:xfrm>
                <a:off x="2547" y="2250"/>
                <a:ext cx="444" cy="228"/>
              </a:xfrm>
              <a:custGeom>
                <a:avLst/>
                <a:gdLst/>
                <a:ahLst/>
                <a:cxnLst>
                  <a:cxn ang="0">
                    <a:pos x="432" y="48"/>
                  </a:cxn>
                  <a:cxn ang="0">
                    <a:pos x="444" y="120"/>
                  </a:cxn>
                  <a:cxn ang="0">
                    <a:pos x="438" y="228"/>
                  </a:cxn>
                  <a:cxn ang="0">
                    <a:pos x="402" y="210"/>
                  </a:cxn>
                  <a:cxn ang="0">
                    <a:pos x="342" y="228"/>
                  </a:cxn>
                  <a:cxn ang="0">
                    <a:pos x="324" y="216"/>
                  </a:cxn>
                  <a:cxn ang="0">
                    <a:pos x="312" y="216"/>
                  </a:cxn>
                  <a:cxn ang="0">
                    <a:pos x="312" y="210"/>
                  </a:cxn>
                  <a:cxn ang="0">
                    <a:pos x="300" y="228"/>
                  </a:cxn>
                  <a:cxn ang="0">
                    <a:pos x="294" y="216"/>
                  </a:cxn>
                  <a:cxn ang="0">
                    <a:pos x="288" y="222"/>
                  </a:cxn>
                  <a:cxn ang="0">
                    <a:pos x="270" y="210"/>
                  </a:cxn>
                  <a:cxn ang="0">
                    <a:pos x="258" y="216"/>
                  </a:cxn>
                  <a:cxn ang="0">
                    <a:pos x="246" y="198"/>
                  </a:cxn>
                  <a:cxn ang="0">
                    <a:pos x="228" y="204"/>
                  </a:cxn>
                  <a:cxn ang="0">
                    <a:pos x="192" y="192"/>
                  </a:cxn>
                  <a:cxn ang="0">
                    <a:pos x="186" y="174"/>
                  </a:cxn>
                  <a:cxn ang="0">
                    <a:pos x="168" y="180"/>
                  </a:cxn>
                  <a:cxn ang="0">
                    <a:pos x="150" y="168"/>
                  </a:cxn>
                  <a:cxn ang="0">
                    <a:pos x="156" y="42"/>
                  </a:cxn>
                  <a:cxn ang="0">
                    <a:pos x="0" y="36"/>
                  </a:cxn>
                  <a:cxn ang="0">
                    <a:pos x="6" y="0"/>
                  </a:cxn>
                  <a:cxn ang="0">
                    <a:pos x="54" y="6"/>
                  </a:cxn>
                  <a:cxn ang="0">
                    <a:pos x="432" y="12"/>
                  </a:cxn>
                  <a:cxn ang="0">
                    <a:pos x="432" y="36"/>
                  </a:cxn>
                  <a:cxn ang="0">
                    <a:pos x="432" y="48"/>
                  </a:cxn>
                  <a:cxn ang="0">
                    <a:pos x="432" y="54"/>
                  </a:cxn>
                </a:cxnLst>
                <a:rect l="0" t="0" r="r" b="b"/>
                <a:pathLst>
                  <a:path w="444" h="228">
                    <a:moveTo>
                      <a:pt x="432" y="48"/>
                    </a:moveTo>
                    <a:lnTo>
                      <a:pt x="444" y="120"/>
                    </a:lnTo>
                    <a:lnTo>
                      <a:pt x="438" y="228"/>
                    </a:lnTo>
                    <a:lnTo>
                      <a:pt x="402" y="210"/>
                    </a:lnTo>
                    <a:lnTo>
                      <a:pt x="342" y="228"/>
                    </a:lnTo>
                    <a:lnTo>
                      <a:pt x="324" y="216"/>
                    </a:lnTo>
                    <a:lnTo>
                      <a:pt x="312" y="216"/>
                    </a:lnTo>
                    <a:lnTo>
                      <a:pt x="312" y="210"/>
                    </a:lnTo>
                    <a:lnTo>
                      <a:pt x="300" y="228"/>
                    </a:lnTo>
                    <a:lnTo>
                      <a:pt x="294" y="216"/>
                    </a:lnTo>
                    <a:lnTo>
                      <a:pt x="288" y="222"/>
                    </a:lnTo>
                    <a:lnTo>
                      <a:pt x="270" y="210"/>
                    </a:lnTo>
                    <a:lnTo>
                      <a:pt x="258" y="216"/>
                    </a:lnTo>
                    <a:lnTo>
                      <a:pt x="246" y="198"/>
                    </a:lnTo>
                    <a:lnTo>
                      <a:pt x="228" y="204"/>
                    </a:lnTo>
                    <a:lnTo>
                      <a:pt x="192" y="192"/>
                    </a:lnTo>
                    <a:lnTo>
                      <a:pt x="186" y="174"/>
                    </a:lnTo>
                    <a:lnTo>
                      <a:pt x="168" y="180"/>
                    </a:lnTo>
                    <a:lnTo>
                      <a:pt x="150" y="168"/>
                    </a:lnTo>
                    <a:lnTo>
                      <a:pt x="156" y="42"/>
                    </a:lnTo>
                    <a:lnTo>
                      <a:pt x="0" y="36"/>
                    </a:lnTo>
                    <a:lnTo>
                      <a:pt x="6" y="0"/>
                    </a:lnTo>
                    <a:lnTo>
                      <a:pt x="54" y="6"/>
                    </a:lnTo>
                    <a:lnTo>
                      <a:pt x="432" y="12"/>
                    </a:lnTo>
                    <a:lnTo>
                      <a:pt x="432" y="36"/>
                    </a:lnTo>
                    <a:lnTo>
                      <a:pt x="432" y="48"/>
                    </a:lnTo>
                    <a:lnTo>
                      <a:pt x="432" y="54"/>
                    </a:lnTo>
                  </a:path>
                </a:pathLst>
              </a:custGeom>
              <a:noFill/>
              <a:ln w="9525">
                <a:solidFill>
                  <a:srgbClr val="000000"/>
                </a:solidFill>
                <a:prstDash val="solid"/>
                <a:round/>
                <a:headEnd/>
                <a:tailEnd/>
              </a:ln>
            </p:spPr>
            <p:txBody>
              <a:bodyPr/>
              <a:lstStyle/>
              <a:p>
                <a:endParaRPr lang="en-US"/>
              </a:p>
            </p:txBody>
          </p:sp>
          <p:sp>
            <p:nvSpPr>
              <p:cNvPr id="365289" name="Freeform 745"/>
              <p:cNvSpPr>
                <a:spLocks/>
              </p:cNvSpPr>
              <p:nvPr/>
            </p:nvSpPr>
            <p:spPr bwMode="auto">
              <a:xfrm>
                <a:off x="1593" y="1494"/>
                <a:ext cx="402" cy="342"/>
              </a:xfrm>
              <a:custGeom>
                <a:avLst/>
                <a:gdLst/>
                <a:ahLst/>
                <a:cxnLst>
                  <a:cxn ang="0">
                    <a:pos x="186" y="306"/>
                  </a:cxn>
                  <a:cxn ang="0">
                    <a:pos x="0" y="252"/>
                  </a:cxn>
                  <a:cxn ang="0">
                    <a:pos x="0" y="198"/>
                  </a:cxn>
                  <a:cxn ang="0">
                    <a:pos x="30" y="150"/>
                  </a:cxn>
                  <a:cxn ang="0">
                    <a:pos x="78" y="42"/>
                  </a:cxn>
                  <a:cxn ang="0">
                    <a:pos x="84" y="0"/>
                  </a:cxn>
                  <a:cxn ang="0">
                    <a:pos x="108" y="6"/>
                  </a:cxn>
                  <a:cxn ang="0">
                    <a:pos x="126" y="18"/>
                  </a:cxn>
                  <a:cxn ang="0">
                    <a:pos x="126" y="48"/>
                  </a:cxn>
                  <a:cxn ang="0">
                    <a:pos x="144" y="60"/>
                  </a:cxn>
                  <a:cxn ang="0">
                    <a:pos x="168" y="54"/>
                  </a:cxn>
                  <a:cxn ang="0">
                    <a:pos x="198" y="72"/>
                  </a:cxn>
                  <a:cxn ang="0">
                    <a:pos x="300" y="72"/>
                  </a:cxn>
                  <a:cxn ang="0">
                    <a:pos x="384" y="90"/>
                  </a:cxn>
                  <a:cxn ang="0">
                    <a:pos x="402" y="120"/>
                  </a:cxn>
                  <a:cxn ang="0">
                    <a:pos x="348" y="186"/>
                  </a:cxn>
                  <a:cxn ang="0">
                    <a:pos x="360" y="204"/>
                  </a:cxn>
                  <a:cxn ang="0">
                    <a:pos x="324" y="342"/>
                  </a:cxn>
                  <a:cxn ang="0">
                    <a:pos x="216" y="312"/>
                  </a:cxn>
                  <a:cxn ang="0">
                    <a:pos x="186" y="306"/>
                  </a:cxn>
                </a:cxnLst>
                <a:rect l="0" t="0" r="r" b="b"/>
                <a:pathLst>
                  <a:path w="402" h="342">
                    <a:moveTo>
                      <a:pt x="186" y="306"/>
                    </a:moveTo>
                    <a:lnTo>
                      <a:pt x="0" y="252"/>
                    </a:lnTo>
                    <a:lnTo>
                      <a:pt x="0" y="198"/>
                    </a:lnTo>
                    <a:lnTo>
                      <a:pt x="30" y="150"/>
                    </a:lnTo>
                    <a:lnTo>
                      <a:pt x="78" y="42"/>
                    </a:lnTo>
                    <a:lnTo>
                      <a:pt x="84" y="0"/>
                    </a:lnTo>
                    <a:lnTo>
                      <a:pt x="108" y="6"/>
                    </a:lnTo>
                    <a:lnTo>
                      <a:pt x="126" y="18"/>
                    </a:lnTo>
                    <a:lnTo>
                      <a:pt x="126" y="48"/>
                    </a:lnTo>
                    <a:lnTo>
                      <a:pt x="144" y="60"/>
                    </a:lnTo>
                    <a:lnTo>
                      <a:pt x="168" y="54"/>
                    </a:lnTo>
                    <a:lnTo>
                      <a:pt x="198" y="72"/>
                    </a:lnTo>
                    <a:lnTo>
                      <a:pt x="300" y="72"/>
                    </a:lnTo>
                    <a:lnTo>
                      <a:pt x="384" y="90"/>
                    </a:lnTo>
                    <a:lnTo>
                      <a:pt x="402" y="120"/>
                    </a:lnTo>
                    <a:lnTo>
                      <a:pt x="348" y="186"/>
                    </a:lnTo>
                    <a:lnTo>
                      <a:pt x="360" y="204"/>
                    </a:lnTo>
                    <a:lnTo>
                      <a:pt x="324" y="342"/>
                    </a:lnTo>
                    <a:lnTo>
                      <a:pt x="216" y="312"/>
                    </a:lnTo>
                    <a:lnTo>
                      <a:pt x="186" y="306"/>
                    </a:lnTo>
                    <a:close/>
                  </a:path>
                </a:pathLst>
              </a:custGeom>
              <a:solidFill>
                <a:srgbClr val="FF4500"/>
              </a:solidFill>
              <a:ln w="9525">
                <a:solidFill>
                  <a:srgbClr val="FF4500"/>
                </a:solidFill>
                <a:prstDash val="solid"/>
                <a:round/>
                <a:headEnd/>
                <a:tailEnd/>
              </a:ln>
            </p:spPr>
            <p:txBody>
              <a:bodyPr/>
              <a:lstStyle/>
              <a:p>
                <a:endParaRPr lang="en-US"/>
              </a:p>
            </p:txBody>
          </p:sp>
          <p:sp>
            <p:nvSpPr>
              <p:cNvPr id="365290" name="Freeform 746"/>
              <p:cNvSpPr>
                <a:spLocks/>
              </p:cNvSpPr>
              <p:nvPr/>
            </p:nvSpPr>
            <p:spPr bwMode="auto">
              <a:xfrm>
                <a:off x="1593" y="1494"/>
                <a:ext cx="402" cy="342"/>
              </a:xfrm>
              <a:custGeom>
                <a:avLst/>
                <a:gdLst/>
                <a:ahLst/>
                <a:cxnLst>
                  <a:cxn ang="0">
                    <a:pos x="186" y="306"/>
                  </a:cxn>
                  <a:cxn ang="0">
                    <a:pos x="0" y="252"/>
                  </a:cxn>
                  <a:cxn ang="0">
                    <a:pos x="0" y="198"/>
                  </a:cxn>
                  <a:cxn ang="0">
                    <a:pos x="30" y="150"/>
                  </a:cxn>
                  <a:cxn ang="0">
                    <a:pos x="78" y="42"/>
                  </a:cxn>
                  <a:cxn ang="0">
                    <a:pos x="84" y="0"/>
                  </a:cxn>
                  <a:cxn ang="0">
                    <a:pos x="108" y="6"/>
                  </a:cxn>
                  <a:cxn ang="0">
                    <a:pos x="126" y="18"/>
                  </a:cxn>
                  <a:cxn ang="0">
                    <a:pos x="126" y="48"/>
                  </a:cxn>
                  <a:cxn ang="0">
                    <a:pos x="144" y="60"/>
                  </a:cxn>
                  <a:cxn ang="0">
                    <a:pos x="168" y="54"/>
                  </a:cxn>
                  <a:cxn ang="0">
                    <a:pos x="198" y="72"/>
                  </a:cxn>
                  <a:cxn ang="0">
                    <a:pos x="300" y="72"/>
                  </a:cxn>
                  <a:cxn ang="0">
                    <a:pos x="384" y="90"/>
                  </a:cxn>
                  <a:cxn ang="0">
                    <a:pos x="402" y="120"/>
                  </a:cxn>
                  <a:cxn ang="0">
                    <a:pos x="348" y="186"/>
                  </a:cxn>
                  <a:cxn ang="0">
                    <a:pos x="360" y="204"/>
                  </a:cxn>
                  <a:cxn ang="0">
                    <a:pos x="324" y="342"/>
                  </a:cxn>
                  <a:cxn ang="0">
                    <a:pos x="216" y="312"/>
                  </a:cxn>
                  <a:cxn ang="0">
                    <a:pos x="186" y="306"/>
                  </a:cxn>
                  <a:cxn ang="0">
                    <a:pos x="186" y="312"/>
                  </a:cxn>
                </a:cxnLst>
                <a:rect l="0" t="0" r="r" b="b"/>
                <a:pathLst>
                  <a:path w="402" h="342">
                    <a:moveTo>
                      <a:pt x="186" y="306"/>
                    </a:moveTo>
                    <a:lnTo>
                      <a:pt x="0" y="252"/>
                    </a:lnTo>
                    <a:lnTo>
                      <a:pt x="0" y="198"/>
                    </a:lnTo>
                    <a:lnTo>
                      <a:pt x="30" y="150"/>
                    </a:lnTo>
                    <a:lnTo>
                      <a:pt x="78" y="42"/>
                    </a:lnTo>
                    <a:lnTo>
                      <a:pt x="84" y="0"/>
                    </a:lnTo>
                    <a:lnTo>
                      <a:pt x="108" y="6"/>
                    </a:lnTo>
                    <a:lnTo>
                      <a:pt x="126" y="18"/>
                    </a:lnTo>
                    <a:lnTo>
                      <a:pt x="126" y="48"/>
                    </a:lnTo>
                    <a:lnTo>
                      <a:pt x="144" y="60"/>
                    </a:lnTo>
                    <a:lnTo>
                      <a:pt x="168" y="54"/>
                    </a:lnTo>
                    <a:lnTo>
                      <a:pt x="198" y="72"/>
                    </a:lnTo>
                    <a:lnTo>
                      <a:pt x="300" y="72"/>
                    </a:lnTo>
                    <a:lnTo>
                      <a:pt x="384" y="90"/>
                    </a:lnTo>
                    <a:lnTo>
                      <a:pt x="402" y="120"/>
                    </a:lnTo>
                    <a:lnTo>
                      <a:pt x="348" y="186"/>
                    </a:lnTo>
                    <a:lnTo>
                      <a:pt x="360" y="204"/>
                    </a:lnTo>
                    <a:lnTo>
                      <a:pt x="324" y="342"/>
                    </a:lnTo>
                    <a:lnTo>
                      <a:pt x="216" y="312"/>
                    </a:lnTo>
                    <a:lnTo>
                      <a:pt x="186" y="306"/>
                    </a:lnTo>
                    <a:lnTo>
                      <a:pt x="186" y="312"/>
                    </a:lnTo>
                  </a:path>
                </a:pathLst>
              </a:custGeom>
              <a:noFill/>
              <a:ln w="9525">
                <a:solidFill>
                  <a:srgbClr val="000000"/>
                </a:solidFill>
                <a:prstDash val="solid"/>
                <a:round/>
                <a:headEnd/>
                <a:tailEnd/>
              </a:ln>
            </p:spPr>
            <p:txBody>
              <a:bodyPr/>
              <a:lstStyle/>
              <a:p>
                <a:endParaRPr lang="en-US"/>
              </a:p>
            </p:txBody>
          </p:sp>
          <p:sp>
            <p:nvSpPr>
              <p:cNvPr id="365291" name="Freeform 747"/>
              <p:cNvSpPr>
                <a:spLocks/>
              </p:cNvSpPr>
              <p:nvPr/>
            </p:nvSpPr>
            <p:spPr bwMode="auto">
              <a:xfrm>
                <a:off x="3639" y="1842"/>
                <a:ext cx="294" cy="186"/>
              </a:xfrm>
              <a:custGeom>
                <a:avLst/>
                <a:gdLst/>
                <a:ahLst/>
                <a:cxnLst>
                  <a:cxn ang="0">
                    <a:pos x="30" y="24"/>
                  </a:cxn>
                  <a:cxn ang="0">
                    <a:pos x="36" y="36"/>
                  </a:cxn>
                  <a:cxn ang="0">
                    <a:pos x="240" y="0"/>
                  </a:cxn>
                  <a:cxn ang="0">
                    <a:pos x="264" y="24"/>
                  </a:cxn>
                  <a:cxn ang="0">
                    <a:pos x="282" y="30"/>
                  </a:cxn>
                  <a:cxn ang="0">
                    <a:pos x="264" y="60"/>
                  </a:cxn>
                  <a:cxn ang="0">
                    <a:pos x="270" y="84"/>
                  </a:cxn>
                  <a:cxn ang="0">
                    <a:pos x="294" y="108"/>
                  </a:cxn>
                  <a:cxn ang="0">
                    <a:pos x="270" y="138"/>
                  </a:cxn>
                  <a:cxn ang="0">
                    <a:pos x="264" y="138"/>
                  </a:cxn>
                  <a:cxn ang="0">
                    <a:pos x="252" y="144"/>
                  </a:cxn>
                  <a:cxn ang="0">
                    <a:pos x="234" y="150"/>
                  </a:cxn>
                  <a:cxn ang="0">
                    <a:pos x="72" y="180"/>
                  </a:cxn>
                  <a:cxn ang="0">
                    <a:pos x="60" y="180"/>
                  </a:cxn>
                  <a:cxn ang="0">
                    <a:pos x="24" y="186"/>
                  </a:cxn>
                  <a:cxn ang="0">
                    <a:pos x="12" y="132"/>
                  </a:cxn>
                  <a:cxn ang="0">
                    <a:pos x="12" y="114"/>
                  </a:cxn>
                  <a:cxn ang="0">
                    <a:pos x="0" y="48"/>
                  </a:cxn>
                  <a:cxn ang="0">
                    <a:pos x="30" y="24"/>
                  </a:cxn>
                </a:cxnLst>
                <a:rect l="0" t="0" r="r" b="b"/>
                <a:pathLst>
                  <a:path w="294" h="186">
                    <a:moveTo>
                      <a:pt x="30" y="24"/>
                    </a:moveTo>
                    <a:lnTo>
                      <a:pt x="36" y="36"/>
                    </a:lnTo>
                    <a:lnTo>
                      <a:pt x="240" y="0"/>
                    </a:lnTo>
                    <a:lnTo>
                      <a:pt x="264" y="24"/>
                    </a:lnTo>
                    <a:lnTo>
                      <a:pt x="282" y="30"/>
                    </a:lnTo>
                    <a:lnTo>
                      <a:pt x="264" y="60"/>
                    </a:lnTo>
                    <a:lnTo>
                      <a:pt x="270" y="84"/>
                    </a:lnTo>
                    <a:lnTo>
                      <a:pt x="294" y="108"/>
                    </a:lnTo>
                    <a:lnTo>
                      <a:pt x="270" y="138"/>
                    </a:lnTo>
                    <a:lnTo>
                      <a:pt x="264" y="138"/>
                    </a:lnTo>
                    <a:lnTo>
                      <a:pt x="252" y="144"/>
                    </a:lnTo>
                    <a:lnTo>
                      <a:pt x="234" y="150"/>
                    </a:lnTo>
                    <a:lnTo>
                      <a:pt x="72" y="180"/>
                    </a:lnTo>
                    <a:lnTo>
                      <a:pt x="60" y="180"/>
                    </a:lnTo>
                    <a:lnTo>
                      <a:pt x="24" y="186"/>
                    </a:lnTo>
                    <a:lnTo>
                      <a:pt x="12" y="132"/>
                    </a:lnTo>
                    <a:lnTo>
                      <a:pt x="12" y="114"/>
                    </a:lnTo>
                    <a:lnTo>
                      <a:pt x="0" y="48"/>
                    </a:lnTo>
                    <a:lnTo>
                      <a:pt x="30" y="24"/>
                    </a:lnTo>
                    <a:close/>
                  </a:path>
                </a:pathLst>
              </a:custGeom>
              <a:solidFill>
                <a:srgbClr val="B22222"/>
              </a:solidFill>
              <a:ln w="9525">
                <a:solidFill>
                  <a:srgbClr val="B22222"/>
                </a:solidFill>
                <a:prstDash val="solid"/>
                <a:round/>
                <a:headEnd/>
                <a:tailEnd/>
              </a:ln>
            </p:spPr>
            <p:txBody>
              <a:bodyPr/>
              <a:lstStyle/>
              <a:p>
                <a:endParaRPr lang="en-US"/>
              </a:p>
            </p:txBody>
          </p:sp>
          <p:sp>
            <p:nvSpPr>
              <p:cNvPr id="365292" name="Freeform 748"/>
              <p:cNvSpPr>
                <a:spLocks/>
              </p:cNvSpPr>
              <p:nvPr/>
            </p:nvSpPr>
            <p:spPr bwMode="auto">
              <a:xfrm>
                <a:off x="3639" y="1842"/>
                <a:ext cx="294" cy="186"/>
              </a:xfrm>
              <a:custGeom>
                <a:avLst/>
                <a:gdLst/>
                <a:ahLst/>
                <a:cxnLst>
                  <a:cxn ang="0">
                    <a:pos x="30" y="24"/>
                  </a:cxn>
                  <a:cxn ang="0">
                    <a:pos x="36" y="36"/>
                  </a:cxn>
                  <a:cxn ang="0">
                    <a:pos x="240" y="0"/>
                  </a:cxn>
                  <a:cxn ang="0">
                    <a:pos x="264" y="24"/>
                  </a:cxn>
                  <a:cxn ang="0">
                    <a:pos x="282" y="30"/>
                  </a:cxn>
                  <a:cxn ang="0">
                    <a:pos x="264" y="60"/>
                  </a:cxn>
                  <a:cxn ang="0">
                    <a:pos x="270" y="84"/>
                  </a:cxn>
                  <a:cxn ang="0">
                    <a:pos x="294" y="108"/>
                  </a:cxn>
                  <a:cxn ang="0">
                    <a:pos x="270" y="138"/>
                  </a:cxn>
                  <a:cxn ang="0">
                    <a:pos x="264" y="138"/>
                  </a:cxn>
                  <a:cxn ang="0">
                    <a:pos x="252" y="144"/>
                  </a:cxn>
                  <a:cxn ang="0">
                    <a:pos x="234" y="150"/>
                  </a:cxn>
                  <a:cxn ang="0">
                    <a:pos x="72" y="180"/>
                  </a:cxn>
                  <a:cxn ang="0">
                    <a:pos x="60" y="180"/>
                  </a:cxn>
                  <a:cxn ang="0">
                    <a:pos x="24" y="186"/>
                  </a:cxn>
                  <a:cxn ang="0">
                    <a:pos x="12" y="132"/>
                  </a:cxn>
                  <a:cxn ang="0">
                    <a:pos x="12" y="114"/>
                  </a:cxn>
                  <a:cxn ang="0">
                    <a:pos x="0" y="48"/>
                  </a:cxn>
                  <a:cxn ang="0">
                    <a:pos x="30" y="24"/>
                  </a:cxn>
                  <a:cxn ang="0">
                    <a:pos x="30" y="30"/>
                  </a:cxn>
                </a:cxnLst>
                <a:rect l="0" t="0" r="r" b="b"/>
                <a:pathLst>
                  <a:path w="294" h="186">
                    <a:moveTo>
                      <a:pt x="30" y="24"/>
                    </a:moveTo>
                    <a:lnTo>
                      <a:pt x="36" y="36"/>
                    </a:lnTo>
                    <a:lnTo>
                      <a:pt x="240" y="0"/>
                    </a:lnTo>
                    <a:lnTo>
                      <a:pt x="264" y="24"/>
                    </a:lnTo>
                    <a:lnTo>
                      <a:pt x="282" y="30"/>
                    </a:lnTo>
                    <a:lnTo>
                      <a:pt x="264" y="60"/>
                    </a:lnTo>
                    <a:lnTo>
                      <a:pt x="270" y="84"/>
                    </a:lnTo>
                    <a:lnTo>
                      <a:pt x="294" y="108"/>
                    </a:lnTo>
                    <a:lnTo>
                      <a:pt x="270" y="138"/>
                    </a:lnTo>
                    <a:lnTo>
                      <a:pt x="264" y="138"/>
                    </a:lnTo>
                    <a:lnTo>
                      <a:pt x="252" y="144"/>
                    </a:lnTo>
                    <a:lnTo>
                      <a:pt x="234" y="150"/>
                    </a:lnTo>
                    <a:lnTo>
                      <a:pt x="72" y="180"/>
                    </a:lnTo>
                    <a:lnTo>
                      <a:pt x="60" y="180"/>
                    </a:lnTo>
                    <a:lnTo>
                      <a:pt x="24" y="186"/>
                    </a:lnTo>
                    <a:lnTo>
                      <a:pt x="12" y="132"/>
                    </a:lnTo>
                    <a:lnTo>
                      <a:pt x="12" y="114"/>
                    </a:lnTo>
                    <a:lnTo>
                      <a:pt x="0" y="48"/>
                    </a:lnTo>
                    <a:lnTo>
                      <a:pt x="30" y="24"/>
                    </a:lnTo>
                    <a:lnTo>
                      <a:pt x="30" y="30"/>
                    </a:lnTo>
                  </a:path>
                </a:pathLst>
              </a:custGeom>
              <a:noFill/>
              <a:ln w="9525">
                <a:solidFill>
                  <a:srgbClr val="000000"/>
                </a:solidFill>
                <a:prstDash val="solid"/>
                <a:round/>
                <a:headEnd/>
                <a:tailEnd/>
              </a:ln>
            </p:spPr>
            <p:txBody>
              <a:bodyPr/>
              <a:lstStyle/>
              <a:p>
                <a:endParaRPr lang="en-US"/>
              </a:p>
            </p:txBody>
          </p:sp>
          <p:sp>
            <p:nvSpPr>
              <p:cNvPr id="365293" name="Freeform 749"/>
              <p:cNvSpPr>
                <a:spLocks/>
              </p:cNvSpPr>
              <p:nvPr/>
            </p:nvSpPr>
            <p:spPr bwMode="auto">
              <a:xfrm>
                <a:off x="4047" y="1794"/>
                <a:ext cx="36" cy="48"/>
              </a:xfrm>
              <a:custGeom>
                <a:avLst/>
                <a:gdLst/>
                <a:ahLst/>
                <a:cxnLst>
                  <a:cxn ang="0">
                    <a:pos x="36" y="30"/>
                  </a:cxn>
                  <a:cxn ang="0">
                    <a:pos x="30" y="36"/>
                  </a:cxn>
                  <a:cxn ang="0">
                    <a:pos x="24" y="24"/>
                  </a:cxn>
                  <a:cxn ang="0">
                    <a:pos x="24" y="42"/>
                  </a:cxn>
                  <a:cxn ang="0">
                    <a:pos x="6" y="48"/>
                  </a:cxn>
                  <a:cxn ang="0">
                    <a:pos x="0" y="6"/>
                  </a:cxn>
                  <a:cxn ang="0">
                    <a:pos x="18" y="0"/>
                  </a:cxn>
                  <a:cxn ang="0">
                    <a:pos x="36" y="24"/>
                  </a:cxn>
                  <a:cxn ang="0">
                    <a:pos x="36" y="30"/>
                  </a:cxn>
                </a:cxnLst>
                <a:rect l="0" t="0" r="r" b="b"/>
                <a:pathLst>
                  <a:path w="36" h="48">
                    <a:moveTo>
                      <a:pt x="36" y="30"/>
                    </a:moveTo>
                    <a:lnTo>
                      <a:pt x="30" y="36"/>
                    </a:lnTo>
                    <a:lnTo>
                      <a:pt x="24" y="24"/>
                    </a:lnTo>
                    <a:lnTo>
                      <a:pt x="24" y="42"/>
                    </a:lnTo>
                    <a:lnTo>
                      <a:pt x="6" y="48"/>
                    </a:lnTo>
                    <a:lnTo>
                      <a:pt x="0" y="6"/>
                    </a:lnTo>
                    <a:lnTo>
                      <a:pt x="18" y="0"/>
                    </a:lnTo>
                    <a:lnTo>
                      <a:pt x="36" y="24"/>
                    </a:lnTo>
                    <a:lnTo>
                      <a:pt x="36" y="30"/>
                    </a:lnTo>
                    <a:close/>
                  </a:path>
                </a:pathLst>
              </a:custGeom>
              <a:solidFill>
                <a:srgbClr val="FF4500"/>
              </a:solidFill>
              <a:ln w="9525">
                <a:solidFill>
                  <a:srgbClr val="FF4500"/>
                </a:solidFill>
                <a:prstDash val="solid"/>
                <a:round/>
                <a:headEnd/>
                <a:tailEnd/>
              </a:ln>
            </p:spPr>
            <p:txBody>
              <a:bodyPr/>
              <a:lstStyle/>
              <a:p>
                <a:endParaRPr lang="en-US"/>
              </a:p>
            </p:txBody>
          </p:sp>
          <p:sp>
            <p:nvSpPr>
              <p:cNvPr id="365294" name="Freeform 750"/>
              <p:cNvSpPr>
                <a:spLocks/>
              </p:cNvSpPr>
              <p:nvPr/>
            </p:nvSpPr>
            <p:spPr bwMode="auto">
              <a:xfrm>
                <a:off x="4047" y="1794"/>
                <a:ext cx="36" cy="48"/>
              </a:xfrm>
              <a:custGeom>
                <a:avLst/>
                <a:gdLst/>
                <a:ahLst/>
                <a:cxnLst>
                  <a:cxn ang="0">
                    <a:pos x="36" y="30"/>
                  </a:cxn>
                  <a:cxn ang="0">
                    <a:pos x="30" y="36"/>
                  </a:cxn>
                  <a:cxn ang="0">
                    <a:pos x="24" y="24"/>
                  </a:cxn>
                  <a:cxn ang="0">
                    <a:pos x="24" y="42"/>
                  </a:cxn>
                  <a:cxn ang="0">
                    <a:pos x="6" y="48"/>
                  </a:cxn>
                  <a:cxn ang="0">
                    <a:pos x="0" y="6"/>
                  </a:cxn>
                  <a:cxn ang="0">
                    <a:pos x="18" y="0"/>
                  </a:cxn>
                  <a:cxn ang="0">
                    <a:pos x="36" y="24"/>
                  </a:cxn>
                  <a:cxn ang="0">
                    <a:pos x="36" y="30"/>
                  </a:cxn>
                  <a:cxn ang="0">
                    <a:pos x="36" y="36"/>
                  </a:cxn>
                </a:cxnLst>
                <a:rect l="0" t="0" r="r" b="b"/>
                <a:pathLst>
                  <a:path w="36" h="48">
                    <a:moveTo>
                      <a:pt x="36" y="30"/>
                    </a:moveTo>
                    <a:lnTo>
                      <a:pt x="30" y="36"/>
                    </a:lnTo>
                    <a:lnTo>
                      <a:pt x="24" y="24"/>
                    </a:lnTo>
                    <a:lnTo>
                      <a:pt x="24" y="42"/>
                    </a:lnTo>
                    <a:lnTo>
                      <a:pt x="6" y="48"/>
                    </a:lnTo>
                    <a:lnTo>
                      <a:pt x="0" y="6"/>
                    </a:lnTo>
                    <a:lnTo>
                      <a:pt x="18" y="0"/>
                    </a:lnTo>
                    <a:lnTo>
                      <a:pt x="36" y="24"/>
                    </a:lnTo>
                    <a:lnTo>
                      <a:pt x="36" y="30"/>
                    </a:lnTo>
                    <a:lnTo>
                      <a:pt x="36" y="36"/>
                    </a:lnTo>
                  </a:path>
                </a:pathLst>
              </a:custGeom>
              <a:noFill/>
              <a:ln w="9525">
                <a:solidFill>
                  <a:srgbClr val="000000"/>
                </a:solidFill>
                <a:prstDash val="solid"/>
                <a:round/>
                <a:headEnd/>
                <a:tailEnd/>
              </a:ln>
            </p:spPr>
            <p:txBody>
              <a:bodyPr/>
              <a:lstStyle/>
              <a:p>
                <a:endParaRPr lang="en-US"/>
              </a:p>
            </p:txBody>
          </p:sp>
          <p:sp>
            <p:nvSpPr>
              <p:cNvPr id="365295" name="Freeform 751"/>
              <p:cNvSpPr>
                <a:spLocks/>
              </p:cNvSpPr>
              <p:nvPr/>
            </p:nvSpPr>
            <p:spPr bwMode="auto">
              <a:xfrm>
                <a:off x="3567" y="2322"/>
                <a:ext cx="258" cy="198"/>
              </a:xfrm>
              <a:custGeom>
                <a:avLst/>
                <a:gdLst/>
                <a:ahLst/>
                <a:cxnLst>
                  <a:cxn ang="0">
                    <a:pos x="258" y="60"/>
                  </a:cxn>
                  <a:cxn ang="0">
                    <a:pos x="228" y="102"/>
                  </a:cxn>
                  <a:cxn ang="0">
                    <a:pos x="234" y="114"/>
                  </a:cxn>
                  <a:cxn ang="0">
                    <a:pos x="204" y="144"/>
                  </a:cxn>
                  <a:cxn ang="0">
                    <a:pos x="198" y="138"/>
                  </a:cxn>
                  <a:cxn ang="0">
                    <a:pos x="198" y="150"/>
                  </a:cxn>
                  <a:cxn ang="0">
                    <a:pos x="168" y="168"/>
                  </a:cxn>
                  <a:cxn ang="0">
                    <a:pos x="168" y="180"/>
                  </a:cxn>
                  <a:cxn ang="0">
                    <a:pos x="156" y="174"/>
                  </a:cxn>
                  <a:cxn ang="0">
                    <a:pos x="162" y="186"/>
                  </a:cxn>
                  <a:cxn ang="0">
                    <a:pos x="156" y="198"/>
                  </a:cxn>
                  <a:cxn ang="0">
                    <a:pos x="138" y="192"/>
                  </a:cxn>
                  <a:cxn ang="0">
                    <a:pos x="114" y="144"/>
                  </a:cxn>
                  <a:cxn ang="0">
                    <a:pos x="48" y="90"/>
                  </a:cxn>
                  <a:cxn ang="0">
                    <a:pos x="30" y="60"/>
                  </a:cxn>
                  <a:cxn ang="0">
                    <a:pos x="0" y="48"/>
                  </a:cxn>
                  <a:cxn ang="0">
                    <a:pos x="12" y="30"/>
                  </a:cxn>
                  <a:cxn ang="0">
                    <a:pos x="48" y="12"/>
                  </a:cxn>
                  <a:cxn ang="0">
                    <a:pos x="114" y="0"/>
                  </a:cxn>
                  <a:cxn ang="0">
                    <a:pos x="132" y="24"/>
                  </a:cxn>
                  <a:cxn ang="0">
                    <a:pos x="192" y="12"/>
                  </a:cxn>
                  <a:cxn ang="0">
                    <a:pos x="252" y="60"/>
                  </a:cxn>
                  <a:cxn ang="0">
                    <a:pos x="258" y="60"/>
                  </a:cxn>
                </a:cxnLst>
                <a:rect l="0" t="0" r="r" b="b"/>
                <a:pathLst>
                  <a:path w="258" h="198">
                    <a:moveTo>
                      <a:pt x="258" y="60"/>
                    </a:moveTo>
                    <a:lnTo>
                      <a:pt x="228" y="102"/>
                    </a:lnTo>
                    <a:lnTo>
                      <a:pt x="234" y="114"/>
                    </a:lnTo>
                    <a:lnTo>
                      <a:pt x="204" y="144"/>
                    </a:lnTo>
                    <a:lnTo>
                      <a:pt x="198" y="138"/>
                    </a:lnTo>
                    <a:lnTo>
                      <a:pt x="198" y="150"/>
                    </a:lnTo>
                    <a:lnTo>
                      <a:pt x="168" y="168"/>
                    </a:lnTo>
                    <a:lnTo>
                      <a:pt x="168" y="180"/>
                    </a:lnTo>
                    <a:lnTo>
                      <a:pt x="156" y="174"/>
                    </a:lnTo>
                    <a:lnTo>
                      <a:pt x="162" y="186"/>
                    </a:lnTo>
                    <a:lnTo>
                      <a:pt x="156" y="198"/>
                    </a:lnTo>
                    <a:lnTo>
                      <a:pt x="138" y="192"/>
                    </a:lnTo>
                    <a:lnTo>
                      <a:pt x="114" y="144"/>
                    </a:lnTo>
                    <a:lnTo>
                      <a:pt x="48" y="90"/>
                    </a:lnTo>
                    <a:lnTo>
                      <a:pt x="30" y="60"/>
                    </a:lnTo>
                    <a:lnTo>
                      <a:pt x="0" y="48"/>
                    </a:lnTo>
                    <a:lnTo>
                      <a:pt x="12" y="30"/>
                    </a:lnTo>
                    <a:lnTo>
                      <a:pt x="48" y="12"/>
                    </a:lnTo>
                    <a:lnTo>
                      <a:pt x="114" y="0"/>
                    </a:lnTo>
                    <a:lnTo>
                      <a:pt x="132" y="24"/>
                    </a:lnTo>
                    <a:lnTo>
                      <a:pt x="192" y="12"/>
                    </a:lnTo>
                    <a:lnTo>
                      <a:pt x="252" y="60"/>
                    </a:lnTo>
                    <a:lnTo>
                      <a:pt x="258" y="60"/>
                    </a:lnTo>
                    <a:close/>
                  </a:path>
                </a:pathLst>
              </a:custGeom>
              <a:solidFill>
                <a:srgbClr val="B22222"/>
              </a:solidFill>
              <a:ln w="9525">
                <a:solidFill>
                  <a:srgbClr val="B22222"/>
                </a:solidFill>
                <a:prstDash val="solid"/>
                <a:round/>
                <a:headEnd/>
                <a:tailEnd/>
              </a:ln>
            </p:spPr>
            <p:txBody>
              <a:bodyPr/>
              <a:lstStyle/>
              <a:p>
                <a:endParaRPr lang="en-US"/>
              </a:p>
            </p:txBody>
          </p:sp>
          <p:sp>
            <p:nvSpPr>
              <p:cNvPr id="365296" name="Freeform 752"/>
              <p:cNvSpPr>
                <a:spLocks/>
              </p:cNvSpPr>
              <p:nvPr/>
            </p:nvSpPr>
            <p:spPr bwMode="auto">
              <a:xfrm>
                <a:off x="3567" y="2322"/>
                <a:ext cx="258" cy="198"/>
              </a:xfrm>
              <a:custGeom>
                <a:avLst/>
                <a:gdLst/>
                <a:ahLst/>
                <a:cxnLst>
                  <a:cxn ang="0">
                    <a:pos x="258" y="60"/>
                  </a:cxn>
                  <a:cxn ang="0">
                    <a:pos x="228" y="102"/>
                  </a:cxn>
                  <a:cxn ang="0">
                    <a:pos x="234" y="114"/>
                  </a:cxn>
                  <a:cxn ang="0">
                    <a:pos x="204" y="144"/>
                  </a:cxn>
                  <a:cxn ang="0">
                    <a:pos x="198" y="138"/>
                  </a:cxn>
                  <a:cxn ang="0">
                    <a:pos x="198" y="150"/>
                  </a:cxn>
                  <a:cxn ang="0">
                    <a:pos x="168" y="168"/>
                  </a:cxn>
                  <a:cxn ang="0">
                    <a:pos x="168" y="180"/>
                  </a:cxn>
                  <a:cxn ang="0">
                    <a:pos x="156" y="174"/>
                  </a:cxn>
                  <a:cxn ang="0">
                    <a:pos x="162" y="186"/>
                  </a:cxn>
                  <a:cxn ang="0">
                    <a:pos x="156" y="198"/>
                  </a:cxn>
                  <a:cxn ang="0">
                    <a:pos x="138" y="192"/>
                  </a:cxn>
                  <a:cxn ang="0">
                    <a:pos x="114" y="144"/>
                  </a:cxn>
                  <a:cxn ang="0">
                    <a:pos x="48" y="90"/>
                  </a:cxn>
                  <a:cxn ang="0">
                    <a:pos x="30" y="60"/>
                  </a:cxn>
                  <a:cxn ang="0">
                    <a:pos x="0" y="48"/>
                  </a:cxn>
                  <a:cxn ang="0">
                    <a:pos x="12" y="30"/>
                  </a:cxn>
                  <a:cxn ang="0">
                    <a:pos x="48" y="12"/>
                  </a:cxn>
                  <a:cxn ang="0">
                    <a:pos x="114" y="0"/>
                  </a:cxn>
                  <a:cxn ang="0">
                    <a:pos x="132" y="24"/>
                  </a:cxn>
                  <a:cxn ang="0">
                    <a:pos x="192" y="12"/>
                  </a:cxn>
                  <a:cxn ang="0">
                    <a:pos x="252" y="60"/>
                  </a:cxn>
                  <a:cxn ang="0">
                    <a:pos x="258" y="60"/>
                  </a:cxn>
                  <a:cxn ang="0">
                    <a:pos x="258" y="66"/>
                  </a:cxn>
                </a:cxnLst>
                <a:rect l="0" t="0" r="r" b="b"/>
                <a:pathLst>
                  <a:path w="258" h="198">
                    <a:moveTo>
                      <a:pt x="258" y="60"/>
                    </a:moveTo>
                    <a:lnTo>
                      <a:pt x="228" y="102"/>
                    </a:lnTo>
                    <a:lnTo>
                      <a:pt x="234" y="114"/>
                    </a:lnTo>
                    <a:lnTo>
                      <a:pt x="204" y="144"/>
                    </a:lnTo>
                    <a:lnTo>
                      <a:pt x="198" y="138"/>
                    </a:lnTo>
                    <a:lnTo>
                      <a:pt x="198" y="150"/>
                    </a:lnTo>
                    <a:lnTo>
                      <a:pt x="168" y="168"/>
                    </a:lnTo>
                    <a:lnTo>
                      <a:pt x="168" y="180"/>
                    </a:lnTo>
                    <a:lnTo>
                      <a:pt x="156" y="174"/>
                    </a:lnTo>
                    <a:lnTo>
                      <a:pt x="162" y="186"/>
                    </a:lnTo>
                    <a:lnTo>
                      <a:pt x="156" y="198"/>
                    </a:lnTo>
                    <a:lnTo>
                      <a:pt x="138" y="192"/>
                    </a:lnTo>
                    <a:lnTo>
                      <a:pt x="114" y="144"/>
                    </a:lnTo>
                    <a:lnTo>
                      <a:pt x="48" y="90"/>
                    </a:lnTo>
                    <a:lnTo>
                      <a:pt x="30" y="60"/>
                    </a:lnTo>
                    <a:lnTo>
                      <a:pt x="0" y="48"/>
                    </a:lnTo>
                    <a:lnTo>
                      <a:pt x="12" y="30"/>
                    </a:lnTo>
                    <a:lnTo>
                      <a:pt x="48" y="12"/>
                    </a:lnTo>
                    <a:lnTo>
                      <a:pt x="114" y="0"/>
                    </a:lnTo>
                    <a:lnTo>
                      <a:pt x="132" y="24"/>
                    </a:lnTo>
                    <a:lnTo>
                      <a:pt x="192" y="12"/>
                    </a:lnTo>
                    <a:lnTo>
                      <a:pt x="252" y="60"/>
                    </a:lnTo>
                    <a:lnTo>
                      <a:pt x="258" y="60"/>
                    </a:lnTo>
                    <a:lnTo>
                      <a:pt x="258" y="66"/>
                    </a:lnTo>
                  </a:path>
                </a:pathLst>
              </a:custGeom>
              <a:noFill/>
              <a:ln w="9525">
                <a:solidFill>
                  <a:srgbClr val="000000"/>
                </a:solidFill>
                <a:prstDash val="solid"/>
                <a:round/>
                <a:headEnd/>
                <a:tailEnd/>
              </a:ln>
            </p:spPr>
            <p:txBody>
              <a:bodyPr/>
              <a:lstStyle/>
              <a:p>
                <a:endParaRPr lang="en-US"/>
              </a:p>
            </p:txBody>
          </p:sp>
          <p:sp>
            <p:nvSpPr>
              <p:cNvPr id="365297" name="Freeform 753"/>
              <p:cNvSpPr>
                <a:spLocks/>
              </p:cNvSpPr>
              <p:nvPr/>
            </p:nvSpPr>
            <p:spPr bwMode="auto">
              <a:xfrm>
                <a:off x="2529" y="1680"/>
                <a:ext cx="360" cy="234"/>
              </a:xfrm>
              <a:custGeom>
                <a:avLst/>
                <a:gdLst/>
                <a:ahLst/>
                <a:cxnLst>
                  <a:cxn ang="0">
                    <a:pos x="360" y="168"/>
                  </a:cxn>
                  <a:cxn ang="0">
                    <a:pos x="354" y="174"/>
                  </a:cxn>
                  <a:cxn ang="0">
                    <a:pos x="360" y="192"/>
                  </a:cxn>
                  <a:cxn ang="0">
                    <a:pos x="348" y="216"/>
                  </a:cxn>
                  <a:cxn ang="0">
                    <a:pos x="360" y="234"/>
                  </a:cxn>
                  <a:cxn ang="0">
                    <a:pos x="354" y="234"/>
                  </a:cxn>
                  <a:cxn ang="0">
                    <a:pos x="324" y="210"/>
                  </a:cxn>
                  <a:cxn ang="0">
                    <a:pos x="288" y="216"/>
                  </a:cxn>
                  <a:cxn ang="0">
                    <a:pos x="264" y="198"/>
                  </a:cxn>
                  <a:cxn ang="0">
                    <a:pos x="0" y="186"/>
                  </a:cxn>
                  <a:cxn ang="0">
                    <a:pos x="6" y="156"/>
                  </a:cxn>
                  <a:cxn ang="0">
                    <a:pos x="12" y="54"/>
                  </a:cxn>
                  <a:cxn ang="0">
                    <a:pos x="18" y="0"/>
                  </a:cxn>
                  <a:cxn ang="0">
                    <a:pos x="354" y="12"/>
                  </a:cxn>
                  <a:cxn ang="0">
                    <a:pos x="342" y="30"/>
                  </a:cxn>
                  <a:cxn ang="0">
                    <a:pos x="360" y="54"/>
                  </a:cxn>
                  <a:cxn ang="0">
                    <a:pos x="360" y="144"/>
                  </a:cxn>
                  <a:cxn ang="0">
                    <a:pos x="360" y="168"/>
                  </a:cxn>
                </a:cxnLst>
                <a:rect l="0" t="0" r="r" b="b"/>
                <a:pathLst>
                  <a:path w="360" h="234">
                    <a:moveTo>
                      <a:pt x="360" y="168"/>
                    </a:moveTo>
                    <a:lnTo>
                      <a:pt x="354" y="174"/>
                    </a:lnTo>
                    <a:lnTo>
                      <a:pt x="360" y="192"/>
                    </a:lnTo>
                    <a:lnTo>
                      <a:pt x="348" y="216"/>
                    </a:lnTo>
                    <a:lnTo>
                      <a:pt x="360" y="234"/>
                    </a:lnTo>
                    <a:lnTo>
                      <a:pt x="354" y="234"/>
                    </a:lnTo>
                    <a:lnTo>
                      <a:pt x="324" y="210"/>
                    </a:lnTo>
                    <a:lnTo>
                      <a:pt x="288" y="216"/>
                    </a:lnTo>
                    <a:lnTo>
                      <a:pt x="264" y="198"/>
                    </a:lnTo>
                    <a:lnTo>
                      <a:pt x="0" y="186"/>
                    </a:lnTo>
                    <a:lnTo>
                      <a:pt x="6" y="156"/>
                    </a:lnTo>
                    <a:lnTo>
                      <a:pt x="12" y="54"/>
                    </a:lnTo>
                    <a:lnTo>
                      <a:pt x="18" y="0"/>
                    </a:lnTo>
                    <a:lnTo>
                      <a:pt x="354" y="12"/>
                    </a:lnTo>
                    <a:lnTo>
                      <a:pt x="342" y="30"/>
                    </a:lnTo>
                    <a:lnTo>
                      <a:pt x="360" y="54"/>
                    </a:lnTo>
                    <a:lnTo>
                      <a:pt x="360" y="144"/>
                    </a:lnTo>
                    <a:lnTo>
                      <a:pt x="360" y="168"/>
                    </a:lnTo>
                    <a:close/>
                  </a:path>
                </a:pathLst>
              </a:custGeom>
              <a:solidFill>
                <a:srgbClr val="B22222"/>
              </a:solidFill>
              <a:ln w="9525">
                <a:solidFill>
                  <a:srgbClr val="B22222"/>
                </a:solidFill>
                <a:prstDash val="solid"/>
                <a:round/>
                <a:headEnd/>
                <a:tailEnd/>
              </a:ln>
            </p:spPr>
            <p:txBody>
              <a:bodyPr/>
              <a:lstStyle/>
              <a:p>
                <a:endParaRPr lang="en-US"/>
              </a:p>
            </p:txBody>
          </p:sp>
          <p:sp>
            <p:nvSpPr>
              <p:cNvPr id="365298" name="Freeform 754"/>
              <p:cNvSpPr>
                <a:spLocks/>
              </p:cNvSpPr>
              <p:nvPr/>
            </p:nvSpPr>
            <p:spPr bwMode="auto">
              <a:xfrm>
                <a:off x="2529" y="1680"/>
                <a:ext cx="360" cy="234"/>
              </a:xfrm>
              <a:custGeom>
                <a:avLst/>
                <a:gdLst/>
                <a:ahLst/>
                <a:cxnLst>
                  <a:cxn ang="0">
                    <a:pos x="360" y="168"/>
                  </a:cxn>
                  <a:cxn ang="0">
                    <a:pos x="354" y="174"/>
                  </a:cxn>
                  <a:cxn ang="0">
                    <a:pos x="360" y="192"/>
                  </a:cxn>
                  <a:cxn ang="0">
                    <a:pos x="348" y="216"/>
                  </a:cxn>
                  <a:cxn ang="0">
                    <a:pos x="360" y="234"/>
                  </a:cxn>
                  <a:cxn ang="0">
                    <a:pos x="354" y="234"/>
                  </a:cxn>
                  <a:cxn ang="0">
                    <a:pos x="324" y="210"/>
                  </a:cxn>
                  <a:cxn ang="0">
                    <a:pos x="288" y="216"/>
                  </a:cxn>
                  <a:cxn ang="0">
                    <a:pos x="264" y="198"/>
                  </a:cxn>
                  <a:cxn ang="0">
                    <a:pos x="0" y="186"/>
                  </a:cxn>
                  <a:cxn ang="0">
                    <a:pos x="6" y="156"/>
                  </a:cxn>
                  <a:cxn ang="0">
                    <a:pos x="12" y="54"/>
                  </a:cxn>
                  <a:cxn ang="0">
                    <a:pos x="18" y="0"/>
                  </a:cxn>
                  <a:cxn ang="0">
                    <a:pos x="354" y="12"/>
                  </a:cxn>
                  <a:cxn ang="0">
                    <a:pos x="342" y="30"/>
                  </a:cxn>
                  <a:cxn ang="0">
                    <a:pos x="360" y="54"/>
                  </a:cxn>
                  <a:cxn ang="0">
                    <a:pos x="360" y="144"/>
                  </a:cxn>
                  <a:cxn ang="0">
                    <a:pos x="360" y="168"/>
                  </a:cxn>
                  <a:cxn ang="0">
                    <a:pos x="360" y="174"/>
                  </a:cxn>
                </a:cxnLst>
                <a:rect l="0" t="0" r="r" b="b"/>
                <a:pathLst>
                  <a:path w="360" h="234">
                    <a:moveTo>
                      <a:pt x="360" y="168"/>
                    </a:moveTo>
                    <a:lnTo>
                      <a:pt x="354" y="174"/>
                    </a:lnTo>
                    <a:lnTo>
                      <a:pt x="360" y="192"/>
                    </a:lnTo>
                    <a:lnTo>
                      <a:pt x="348" y="216"/>
                    </a:lnTo>
                    <a:lnTo>
                      <a:pt x="360" y="234"/>
                    </a:lnTo>
                    <a:lnTo>
                      <a:pt x="354" y="234"/>
                    </a:lnTo>
                    <a:lnTo>
                      <a:pt x="324" y="210"/>
                    </a:lnTo>
                    <a:lnTo>
                      <a:pt x="288" y="216"/>
                    </a:lnTo>
                    <a:lnTo>
                      <a:pt x="264" y="198"/>
                    </a:lnTo>
                    <a:lnTo>
                      <a:pt x="0" y="186"/>
                    </a:lnTo>
                    <a:lnTo>
                      <a:pt x="6" y="156"/>
                    </a:lnTo>
                    <a:lnTo>
                      <a:pt x="12" y="54"/>
                    </a:lnTo>
                    <a:lnTo>
                      <a:pt x="18" y="0"/>
                    </a:lnTo>
                    <a:lnTo>
                      <a:pt x="354" y="12"/>
                    </a:lnTo>
                    <a:lnTo>
                      <a:pt x="342" y="30"/>
                    </a:lnTo>
                    <a:lnTo>
                      <a:pt x="360" y="54"/>
                    </a:lnTo>
                    <a:lnTo>
                      <a:pt x="360" y="144"/>
                    </a:lnTo>
                    <a:lnTo>
                      <a:pt x="360" y="168"/>
                    </a:lnTo>
                    <a:lnTo>
                      <a:pt x="360" y="174"/>
                    </a:lnTo>
                  </a:path>
                </a:pathLst>
              </a:custGeom>
              <a:noFill/>
              <a:ln w="9525">
                <a:solidFill>
                  <a:srgbClr val="000000"/>
                </a:solidFill>
                <a:prstDash val="solid"/>
                <a:round/>
                <a:headEnd/>
                <a:tailEnd/>
              </a:ln>
            </p:spPr>
            <p:txBody>
              <a:bodyPr/>
              <a:lstStyle/>
              <a:p>
                <a:endParaRPr lang="en-US"/>
              </a:p>
            </p:txBody>
          </p:sp>
          <p:sp>
            <p:nvSpPr>
              <p:cNvPr id="365299" name="Freeform 755"/>
              <p:cNvSpPr>
                <a:spLocks/>
              </p:cNvSpPr>
              <p:nvPr/>
            </p:nvSpPr>
            <p:spPr bwMode="auto">
              <a:xfrm>
                <a:off x="3207" y="2238"/>
                <a:ext cx="432" cy="150"/>
              </a:xfrm>
              <a:custGeom>
                <a:avLst/>
                <a:gdLst/>
                <a:ahLst/>
                <a:cxnLst>
                  <a:cxn ang="0">
                    <a:pos x="432" y="0"/>
                  </a:cxn>
                  <a:cxn ang="0">
                    <a:pos x="432" y="18"/>
                  </a:cxn>
                  <a:cxn ang="0">
                    <a:pos x="420" y="30"/>
                  </a:cxn>
                  <a:cxn ang="0">
                    <a:pos x="390" y="48"/>
                  </a:cxn>
                  <a:cxn ang="0">
                    <a:pos x="384" y="42"/>
                  </a:cxn>
                  <a:cxn ang="0">
                    <a:pos x="372" y="60"/>
                  </a:cxn>
                  <a:cxn ang="0">
                    <a:pos x="330" y="84"/>
                  </a:cxn>
                  <a:cxn ang="0">
                    <a:pos x="324" y="102"/>
                  </a:cxn>
                  <a:cxn ang="0">
                    <a:pos x="306" y="102"/>
                  </a:cxn>
                  <a:cxn ang="0">
                    <a:pos x="306" y="120"/>
                  </a:cxn>
                  <a:cxn ang="0">
                    <a:pos x="240" y="132"/>
                  </a:cxn>
                  <a:cxn ang="0">
                    <a:pos x="108" y="138"/>
                  </a:cxn>
                  <a:cxn ang="0">
                    <a:pos x="0" y="150"/>
                  </a:cxn>
                  <a:cxn ang="0">
                    <a:pos x="12" y="138"/>
                  </a:cxn>
                  <a:cxn ang="0">
                    <a:pos x="0" y="120"/>
                  </a:cxn>
                  <a:cxn ang="0">
                    <a:pos x="18" y="114"/>
                  </a:cxn>
                  <a:cxn ang="0">
                    <a:pos x="12" y="102"/>
                  </a:cxn>
                  <a:cxn ang="0">
                    <a:pos x="30" y="84"/>
                  </a:cxn>
                  <a:cxn ang="0">
                    <a:pos x="24" y="84"/>
                  </a:cxn>
                  <a:cxn ang="0">
                    <a:pos x="24" y="78"/>
                  </a:cxn>
                  <a:cxn ang="0">
                    <a:pos x="30" y="42"/>
                  </a:cxn>
                  <a:cxn ang="0">
                    <a:pos x="36" y="48"/>
                  </a:cxn>
                  <a:cxn ang="0">
                    <a:pos x="108" y="42"/>
                  </a:cxn>
                  <a:cxn ang="0">
                    <a:pos x="108" y="30"/>
                  </a:cxn>
                  <a:cxn ang="0">
                    <a:pos x="330" y="12"/>
                  </a:cxn>
                  <a:cxn ang="0">
                    <a:pos x="432" y="0"/>
                  </a:cxn>
                </a:cxnLst>
                <a:rect l="0" t="0" r="r" b="b"/>
                <a:pathLst>
                  <a:path w="432" h="150">
                    <a:moveTo>
                      <a:pt x="432" y="0"/>
                    </a:moveTo>
                    <a:lnTo>
                      <a:pt x="432" y="18"/>
                    </a:lnTo>
                    <a:lnTo>
                      <a:pt x="420" y="30"/>
                    </a:lnTo>
                    <a:lnTo>
                      <a:pt x="390" y="48"/>
                    </a:lnTo>
                    <a:lnTo>
                      <a:pt x="384" y="42"/>
                    </a:lnTo>
                    <a:lnTo>
                      <a:pt x="372" y="60"/>
                    </a:lnTo>
                    <a:lnTo>
                      <a:pt x="330" y="84"/>
                    </a:lnTo>
                    <a:lnTo>
                      <a:pt x="324" y="102"/>
                    </a:lnTo>
                    <a:lnTo>
                      <a:pt x="306" y="102"/>
                    </a:lnTo>
                    <a:lnTo>
                      <a:pt x="306" y="120"/>
                    </a:lnTo>
                    <a:lnTo>
                      <a:pt x="240" y="132"/>
                    </a:lnTo>
                    <a:lnTo>
                      <a:pt x="108" y="138"/>
                    </a:lnTo>
                    <a:lnTo>
                      <a:pt x="0" y="150"/>
                    </a:lnTo>
                    <a:lnTo>
                      <a:pt x="12" y="138"/>
                    </a:lnTo>
                    <a:lnTo>
                      <a:pt x="0" y="120"/>
                    </a:lnTo>
                    <a:lnTo>
                      <a:pt x="18" y="114"/>
                    </a:lnTo>
                    <a:lnTo>
                      <a:pt x="12" y="102"/>
                    </a:lnTo>
                    <a:lnTo>
                      <a:pt x="30" y="84"/>
                    </a:lnTo>
                    <a:lnTo>
                      <a:pt x="24" y="84"/>
                    </a:lnTo>
                    <a:lnTo>
                      <a:pt x="24" y="78"/>
                    </a:lnTo>
                    <a:lnTo>
                      <a:pt x="30" y="42"/>
                    </a:lnTo>
                    <a:lnTo>
                      <a:pt x="36" y="48"/>
                    </a:lnTo>
                    <a:lnTo>
                      <a:pt x="108" y="42"/>
                    </a:lnTo>
                    <a:lnTo>
                      <a:pt x="108" y="30"/>
                    </a:lnTo>
                    <a:lnTo>
                      <a:pt x="330" y="12"/>
                    </a:lnTo>
                    <a:lnTo>
                      <a:pt x="432" y="0"/>
                    </a:lnTo>
                    <a:close/>
                  </a:path>
                </a:pathLst>
              </a:custGeom>
              <a:solidFill>
                <a:srgbClr val="B22222"/>
              </a:solidFill>
              <a:ln w="9525">
                <a:solidFill>
                  <a:srgbClr val="B22222"/>
                </a:solidFill>
                <a:prstDash val="solid"/>
                <a:round/>
                <a:headEnd/>
                <a:tailEnd/>
              </a:ln>
            </p:spPr>
            <p:txBody>
              <a:bodyPr/>
              <a:lstStyle/>
              <a:p>
                <a:endParaRPr lang="en-US"/>
              </a:p>
            </p:txBody>
          </p:sp>
          <p:sp>
            <p:nvSpPr>
              <p:cNvPr id="365300" name="Freeform 756"/>
              <p:cNvSpPr>
                <a:spLocks/>
              </p:cNvSpPr>
              <p:nvPr/>
            </p:nvSpPr>
            <p:spPr bwMode="auto">
              <a:xfrm>
                <a:off x="3207" y="2238"/>
                <a:ext cx="432" cy="150"/>
              </a:xfrm>
              <a:custGeom>
                <a:avLst/>
                <a:gdLst/>
                <a:ahLst/>
                <a:cxnLst>
                  <a:cxn ang="0">
                    <a:pos x="432" y="0"/>
                  </a:cxn>
                  <a:cxn ang="0">
                    <a:pos x="432" y="18"/>
                  </a:cxn>
                  <a:cxn ang="0">
                    <a:pos x="420" y="30"/>
                  </a:cxn>
                  <a:cxn ang="0">
                    <a:pos x="390" y="48"/>
                  </a:cxn>
                  <a:cxn ang="0">
                    <a:pos x="384" y="42"/>
                  </a:cxn>
                  <a:cxn ang="0">
                    <a:pos x="372" y="60"/>
                  </a:cxn>
                  <a:cxn ang="0">
                    <a:pos x="330" y="84"/>
                  </a:cxn>
                  <a:cxn ang="0">
                    <a:pos x="324" y="102"/>
                  </a:cxn>
                  <a:cxn ang="0">
                    <a:pos x="306" y="102"/>
                  </a:cxn>
                  <a:cxn ang="0">
                    <a:pos x="306" y="120"/>
                  </a:cxn>
                  <a:cxn ang="0">
                    <a:pos x="240" y="132"/>
                  </a:cxn>
                  <a:cxn ang="0">
                    <a:pos x="108" y="138"/>
                  </a:cxn>
                  <a:cxn ang="0">
                    <a:pos x="0" y="150"/>
                  </a:cxn>
                  <a:cxn ang="0">
                    <a:pos x="12" y="138"/>
                  </a:cxn>
                  <a:cxn ang="0">
                    <a:pos x="0" y="120"/>
                  </a:cxn>
                  <a:cxn ang="0">
                    <a:pos x="18" y="114"/>
                  </a:cxn>
                  <a:cxn ang="0">
                    <a:pos x="12" y="102"/>
                  </a:cxn>
                  <a:cxn ang="0">
                    <a:pos x="30" y="84"/>
                  </a:cxn>
                  <a:cxn ang="0">
                    <a:pos x="24" y="84"/>
                  </a:cxn>
                  <a:cxn ang="0">
                    <a:pos x="24" y="78"/>
                  </a:cxn>
                  <a:cxn ang="0">
                    <a:pos x="30" y="42"/>
                  </a:cxn>
                  <a:cxn ang="0">
                    <a:pos x="36" y="48"/>
                  </a:cxn>
                  <a:cxn ang="0">
                    <a:pos x="108" y="42"/>
                  </a:cxn>
                  <a:cxn ang="0">
                    <a:pos x="108" y="30"/>
                  </a:cxn>
                  <a:cxn ang="0">
                    <a:pos x="330" y="12"/>
                  </a:cxn>
                  <a:cxn ang="0">
                    <a:pos x="432" y="0"/>
                  </a:cxn>
                  <a:cxn ang="0">
                    <a:pos x="432" y="6"/>
                  </a:cxn>
                </a:cxnLst>
                <a:rect l="0" t="0" r="r" b="b"/>
                <a:pathLst>
                  <a:path w="432" h="150">
                    <a:moveTo>
                      <a:pt x="432" y="0"/>
                    </a:moveTo>
                    <a:lnTo>
                      <a:pt x="432" y="18"/>
                    </a:lnTo>
                    <a:lnTo>
                      <a:pt x="420" y="30"/>
                    </a:lnTo>
                    <a:lnTo>
                      <a:pt x="390" y="48"/>
                    </a:lnTo>
                    <a:lnTo>
                      <a:pt x="384" y="42"/>
                    </a:lnTo>
                    <a:lnTo>
                      <a:pt x="372" y="60"/>
                    </a:lnTo>
                    <a:lnTo>
                      <a:pt x="330" y="84"/>
                    </a:lnTo>
                    <a:lnTo>
                      <a:pt x="324" y="102"/>
                    </a:lnTo>
                    <a:lnTo>
                      <a:pt x="306" y="102"/>
                    </a:lnTo>
                    <a:lnTo>
                      <a:pt x="306" y="120"/>
                    </a:lnTo>
                    <a:lnTo>
                      <a:pt x="240" y="132"/>
                    </a:lnTo>
                    <a:lnTo>
                      <a:pt x="108" y="138"/>
                    </a:lnTo>
                    <a:lnTo>
                      <a:pt x="0" y="150"/>
                    </a:lnTo>
                    <a:lnTo>
                      <a:pt x="12" y="138"/>
                    </a:lnTo>
                    <a:lnTo>
                      <a:pt x="0" y="120"/>
                    </a:lnTo>
                    <a:lnTo>
                      <a:pt x="18" y="114"/>
                    </a:lnTo>
                    <a:lnTo>
                      <a:pt x="12" y="102"/>
                    </a:lnTo>
                    <a:lnTo>
                      <a:pt x="30" y="84"/>
                    </a:lnTo>
                    <a:lnTo>
                      <a:pt x="24" y="84"/>
                    </a:lnTo>
                    <a:lnTo>
                      <a:pt x="24" y="78"/>
                    </a:lnTo>
                    <a:lnTo>
                      <a:pt x="30" y="42"/>
                    </a:lnTo>
                    <a:lnTo>
                      <a:pt x="36" y="48"/>
                    </a:lnTo>
                    <a:lnTo>
                      <a:pt x="108" y="42"/>
                    </a:lnTo>
                    <a:lnTo>
                      <a:pt x="108" y="30"/>
                    </a:lnTo>
                    <a:lnTo>
                      <a:pt x="330" y="12"/>
                    </a:lnTo>
                    <a:lnTo>
                      <a:pt x="432" y="0"/>
                    </a:lnTo>
                    <a:lnTo>
                      <a:pt x="432" y="6"/>
                    </a:lnTo>
                  </a:path>
                </a:pathLst>
              </a:custGeom>
              <a:noFill/>
              <a:ln w="9525">
                <a:solidFill>
                  <a:srgbClr val="000000"/>
                </a:solidFill>
                <a:prstDash val="solid"/>
                <a:round/>
                <a:headEnd/>
                <a:tailEnd/>
              </a:ln>
            </p:spPr>
            <p:txBody>
              <a:bodyPr/>
              <a:lstStyle/>
              <a:p>
                <a:endParaRPr lang="en-US"/>
              </a:p>
            </p:txBody>
          </p:sp>
          <p:sp>
            <p:nvSpPr>
              <p:cNvPr id="365301" name="Freeform 757"/>
              <p:cNvSpPr>
                <a:spLocks/>
              </p:cNvSpPr>
              <p:nvPr/>
            </p:nvSpPr>
            <p:spPr bwMode="auto">
              <a:xfrm>
                <a:off x="2331" y="2286"/>
                <a:ext cx="714" cy="684"/>
              </a:xfrm>
              <a:custGeom>
                <a:avLst/>
                <a:gdLst/>
                <a:ahLst/>
                <a:cxnLst>
                  <a:cxn ang="0">
                    <a:pos x="678" y="198"/>
                  </a:cxn>
                  <a:cxn ang="0">
                    <a:pos x="684" y="300"/>
                  </a:cxn>
                  <a:cxn ang="0">
                    <a:pos x="702" y="390"/>
                  </a:cxn>
                  <a:cxn ang="0">
                    <a:pos x="690" y="438"/>
                  </a:cxn>
                  <a:cxn ang="0">
                    <a:pos x="642" y="468"/>
                  </a:cxn>
                  <a:cxn ang="0">
                    <a:pos x="642" y="456"/>
                  </a:cxn>
                  <a:cxn ang="0">
                    <a:pos x="636" y="450"/>
                  </a:cxn>
                  <a:cxn ang="0">
                    <a:pos x="636" y="468"/>
                  </a:cxn>
                  <a:cxn ang="0">
                    <a:pos x="618" y="492"/>
                  </a:cxn>
                  <a:cxn ang="0">
                    <a:pos x="588" y="504"/>
                  </a:cxn>
                  <a:cxn ang="0">
                    <a:pos x="564" y="510"/>
                  </a:cxn>
                  <a:cxn ang="0">
                    <a:pos x="552" y="510"/>
                  </a:cxn>
                  <a:cxn ang="0">
                    <a:pos x="540" y="510"/>
                  </a:cxn>
                  <a:cxn ang="0">
                    <a:pos x="552" y="528"/>
                  </a:cxn>
                  <a:cxn ang="0">
                    <a:pos x="528" y="522"/>
                  </a:cxn>
                  <a:cxn ang="0">
                    <a:pos x="522" y="546"/>
                  </a:cxn>
                  <a:cxn ang="0">
                    <a:pos x="504" y="552"/>
                  </a:cxn>
                  <a:cxn ang="0">
                    <a:pos x="498" y="564"/>
                  </a:cxn>
                  <a:cxn ang="0">
                    <a:pos x="504" y="576"/>
                  </a:cxn>
                  <a:cxn ang="0">
                    <a:pos x="486" y="600"/>
                  </a:cxn>
                  <a:cxn ang="0">
                    <a:pos x="480" y="600"/>
                  </a:cxn>
                  <a:cxn ang="0">
                    <a:pos x="474" y="600"/>
                  </a:cxn>
                  <a:cxn ang="0">
                    <a:pos x="486" y="630"/>
                  </a:cxn>
                  <a:cxn ang="0">
                    <a:pos x="450" y="678"/>
                  </a:cxn>
                  <a:cxn ang="0">
                    <a:pos x="378" y="612"/>
                  </a:cxn>
                  <a:cxn ang="0">
                    <a:pos x="336" y="534"/>
                  </a:cxn>
                  <a:cxn ang="0">
                    <a:pos x="276" y="438"/>
                  </a:cxn>
                  <a:cxn ang="0">
                    <a:pos x="204" y="432"/>
                  </a:cxn>
                  <a:cxn ang="0">
                    <a:pos x="174" y="480"/>
                  </a:cxn>
                  <a:cxn ang="0">
                    <a:pos x="102" y="432"/>
                  </a:cxn>
                  <a:cxn ang="0">
                    <a:pos x="6" y="282"/>
                  </a:cxn>
                  <a:cxn ang="0">
                    <a:pos x="192" y="288"/>
                  </a:cxn>
                  <a:cxn ang="0">
                    <a:pos x="372" y="6"/>
                  </a:cxn>
                  <a:cxn ang="0">
                    <a:pos x="384" y="144"/>
                  </a:cxn>
                  <a:cxn ang="0">
                    <a:pos x="408" y="156"/>
                  </a:cxn>
                  <a:cxn ang="0">
                    <a:pos x="462" y="162"/>
                  </a:cxn>
                  <a:cxn ang="0">
                    <a:pos x="486" y="174"/>
                  </a:cxn>
                  <a:cxn ang="0">
                    <a:pos x="510" y="180"/>
                  </a:cxn>
                  <a:cxn ang="0">
                    <a:pos x="528" y="174"/>
                  </a:cxn>
                  <a:cxn ang="0">
                    <a:pos x="540" y="180"/>
                  </a:cxn>
                  <a:cxn ang="0">
                    <a:pos x="618" y="174"/>
                  </a:cxn>
                </a:cxnLst>
                <a:rect l="0" t="0" r="r" b="b"/>
                <a:pathLst>
                  <a:path w="714" h="684">
                    <a:moveTo>
                      <a:pt x="654" y="192"/>
                    </a:moveTo>
                    <a:lnTo>
                      <a:pt x="678" y="198"/>
                    </a:lnTo>
                    <a:lnTo>
                      <a:pt x="678" y="234"/>
                    </a:lnTo>
                    <a:lnTo>
                      <a:pt x="684" y="300"/>
                    </a:lnTo>
                    <a:lnTo>
                      <a:pt x="714" y="360"/>
                    </a:lnTo>
                    <a:lnTo>
                      <a:pt x="702" y="390"/>
                    </a:lnTo>
                    <a:lnTo>
                      <a:pt x="702" y="426"/>
                    </a:lnTo>
                    <a:lnTo>
                      <a:pt x="690" y="438"/>
                    </a:lnTo>
                    <a:lnTo>
                      <a:pt x="696" y="444"/>
                    </a:lnTo>
                    <a:lnTo>
                      <a:pt x="642" y="468"/>
                    </a:lnTo>
                    <a:lnTo>
                      <a:pt x="660" y="456"/>
                    </a:lnTo>
                    <a:lnTo>
                      <a:pt x="642" y="456"/>
                    </a:lnTo>
                    <a:lnTo>
                      <a:pt x="648" y="438"/>
                    </a:lnTo>
                    <a:lnTo>
                      <a:pt x="636" y="450"/>
                    </a:lnTo>
                    <a:lnTo>
                      <a:pt x="630" y="444"/>
                    </a:lnTo>
                    <a:lnTo>
                      <a:pt x="636" y="468"/>
                    </a:lnTo>
                    <a:lnTo>
                      <a:pt x="624" y="480"/>
                    </a:lnTo>
                    <a:lnTo>
                      <a:pt x="618" y="492"/>
                    </a:lnTo>
                    <a:lnTo>
                      <a:pt x="552" y="528"/>
                    </a:lnTo>
                    <a:lnTo>
                      <a:pt x="588" y="504"/>
                    </a:lnTo>
                    <a:lnTo>
                      <a:pt x="564" y="516"/>
                    </a:lnTo>
                    <a:lnTo>
                      <a:pt x="564" y="510"/>
                    </a:lnTo>
                    <a:lnTo>
                      <a:pt x="558" y="516"/>
                    </a:lnTo>
                    <a:lnTo>
                      <a:pt x="552" y="510"/>
                    </a:lnTo>
                    <a:lnTo>
                      <a:pt x="546" y="516"/>
                    </a:lnTo>
                    <a:lnTo>
                      <a:pt x="540" y="510"/>
                    </a:lnTo>
                    <a:lnTo>
                      <a:pt x="540" y="522"/>
                    </a:lnTo>
                    <a:lnTo>
                      <a:pt x="552" y="528"/>
                    </a:lnTo>
                    <a:lnTo>
                      <a:pt x="534" y="534"/>
                    </a:lnTo>
                    <a:lnTo>
                      <a:pt x="528" y="522"/>
                    </a:lnTo>
                    <a:lnTo>
                      <a:pt x="528" y="540"/>
                    </a:lnTo>
                    <a:lnTo>
                      <a:pt x="522" y="546"/>
                    </a:lnTo>
                    <a:lnTo>
                      <a:pt x="522" y="540"/>
                    </a:lnTo>
                    <a:lnTo>
                      <a:pt x="504" y="552"/>
                    </a:lnTo>
                    <a:lnTo>
                      <a:pt x="510" y="564"/>
                    </a:lnTo>
                    <a:lnTo>
                      <a:pt x="498" y="564"/>
                    </a:lnTo>
                    <a:lnTo>
                      <a:pt x="498" y="576"/>
                    </a:lnTo>
                    <a:lnTo>
                      <a:pt x="504" y="576"/>
                    </a:lnTo>
                    <a:lnTo>
                      <a:pt x="492" y="600"/>
                    </a:lnTo>
                    <a:lnTo>
                      <a:pt x="486" y="600"/>
                    </a:lnTo>
                    <a:lnTo>
                      <a:pt x="486" y="594"/>
                    </a:lnTo>
                    <a:lnTo>
                      <a:pt x="480" y="600"/>
                    </a:lnTo>
                    <a:lnTo>
                      <a:pt x="474" y="588"/>
                    </a:lnTo>
                    <a:lnTo>
                      <a:pt x="474" y="600"/>
                    </a:lnTo>
                    <a:lnTo>
                      <a:pt x="492" y="600"/>
                    </a:lnTo>
                    <a:lnTo>
                      <a:pt x="486" y="630"/>
                    </a:lnTo>
                    <a:lnTo>
                      <a:pt x="510" y="684"/>
                    </a:lnTo>
                    <a:lnTo>
                      <a:pt x="450" y="678"/>
                    </a:lnTo>
                    <a:lnTo>
                      <a:pt x="396" y="654"/>
                    </a:lnTo>
                    <a:lnTo>
                      <a:pt x="378" y="612"/>
                    </a:lnTo>
                    <a:lnTo>
                      <a:pt x="372" y="576"/>
                    </a:lnTo>
                    <a:lnTo>
                      <a:pt x="336" y="534"/>
                    </a:lnTo>
                    <a:lnTo>
                      <a:pt x="306" y="468"/>
                    </a:lnTo>
                    <a:lnTo>
                      <a:pt x="276" y="438"/>
                    </a:lnTo>
                    <a:lnTo>
                      <a:pt x="222" y="426"/>
                    </a:lnTo>
                    <a:lnTo>
                      <a:pt x="204" y="432"/>
                    </a:lnTo>
                    <a:lnTo>
                      <a:pt x="192" y="462"/>
                    </a:lnTo>
                    <a:lnTo>
                      <a:pt x="174" y="480"/>
                    </a:lnTo>
                    <a:lnTo>
                      <a:pt x="162" y="474"/>
                    </a:lnTo>
                    <a:lnTo>
                      <a:pt x="102" y="432"/>
                    </a:lnTo>
                    <a:lnTo>
                      <a:pt x="84" y="372"/>
                    </a:lnTo>
                    <a:lnTo>
                      <a:pt x="6" y="282"/>
                    </a:lnTo>
                    <a:lnTo>
                      <a:pt x="0" y="270"/>
                    </a:lnTo>
                    <a:lnTo>
                      <a:pt x="192" y="288"/>
                    </a:lnTo>
                    <a:lnTo>
                      <a:pt x="216" y="0"/>
                    </a:lnTo>
                    <a:lnTo>
                      <a:pt x="372" y="6"/>
                    </a:lnTo>
                    <a:lnTo>
                      <a:pt x="366" y="132"/>
                    </a:lnTo>
                    <a:lnTo>
                      <a:pt x="384" y="144"/>
                    </a:lnTo>
                    <a:lnTo>
                      <a:pt x="402" y="138"/>
                    </a:lnTo>
                    <a:lnTo>
                      <a:pt x="408" y="156"/>
                    </a:lnTo>
                    <a:lnTo>
                      <a:pt x="444" y="168"/>
                    </a:lnTo>
                    <a:lnTo>
                      <a:pt x="462" y="162"/>
                    </a:lnTo>
                    <a:lnTo>
                      <a:pt x="474" y="180"/>
                    </a:lnTo>
                    <a:lnTo>
                      <a:pt x="486" y="174"/>
                    </a:lnTo>
                    <a:lnTo>
                      <a:pt x="504" y="186"/>
                    </a:lnTo>
                    <a:lnTo>
                      <a:pt x="510" y="180"/>
                    </a:lnTo>
                    <a:lnTo>
                      <a:pt x="516" y="192"/>
                    </a:lnTo>
                    <a:lnTo>
                      <a:pt x="528" y="174"/>
                    </a:lnTo>
                    <a:lnTo>
                      <a:pt x="528" y="180"/>
                    </a:lnTo>
                    <a:lnTo>
                      <a:pt x="540" y="180"/>
                    </a:lnTo>
                    <a:lnTo>
                      <a:pt x="558" y="192"/>
                    </a:lnTo>
                    <a:lnTo>
                      <a:pt x="618" y="174"/>
                    </a:lnTo>
                    <a:lnTo>
                      <a:pt x="654" y="192"/>
                    </a:lnTo>
                    <a:close/>
                  </a:path>
                </a:pathLst>
              </a:custGeom>
              <a:solidFill>
                <a:srgbClr val="B22222"/>
              </a:solidFill>
              <a:ln w="9525">
                <a:solidFill>
                  <a:srgbClr val="B22222"/>
                </a:solidFill>
                <a:prstDash val="solid"/>
                <a:round/>
                <a:headEnd/>
                <a:tailEnd/>
              </a:ln>
            </p:spPr>
            <p:txBody>
              <a:bodyPr/>
              <a:lstStyle/>
              <a:p>
                <a:endParaRPr lang="en-US"/>
              </a:p>
            </p:txBody>
          </p:sp>
          <p:sp>
            <p:nvSpPr>
              <p:cNvPr id="365302" name="Freeform 758"/>
              <p:cNvSpPr>
                <a:spLocks/>
              </p:cNvSpPr>
              <p:nvPr/>
            </p:nvSpPr>
            <p:spPr bwMode="auto">
              <a:xfrm>
                <a:off x="2331" y="2286"/>
                <a:ext cx="714" cy="684"/>
              </a:xfrm>
              <a:custGeom>
                <a:avLst/>
                <a:gdLst/>
                <a:ahLst/>
                <a:cxnLst>
                  <a:cxn ang="0">
                    <a:pos x="678" y="198"/>
                  </a:cxn>
                  <a:cxn ang="0">
                    <a:pos x="684" y="300"/>
                  </a:cxn>
                  <a:cxn ang="0">
                    <a:pos x="702" y="390"/>
                  </a:cxn>
                  <a:cxn ang="0">
                    <a:pos x="690" y="438"/>
                  </a:cxn>
                  <a:cxn ang="0">
                    <a:pos x="642" y="468"/>
                  </a:cxn>
                  <a:cxn ang="0">
                    <a:pos x="642" y="456"/>
                  </a:cxn>
                  <a:cxn ang="0">
                    <a:pos x="636" y="450"/>
                  </a:cxn>
                  <a:cxn ang="0">
                    <a:pos x="636" y="468"/>
                  </a:cxn>
                  <a:cxn ang="0">
                    <a:pos x="618" y="492"/>
                  </a:cxn>
                  <a:cxn ang="0">
                    <a:pos x="588" y="504"/>
                  </a:cxn>
                  <a:cxn ang="0">
                    <a:pos x="564" y="510"/>
                  </a:cxn>
                  <a:cxn ang="0">
                    <a:pos x="552" y="510"/>
                  </a:cxn>
                  <a:cxn ang="0">
                    <a:pos x="540" y="510"/>
                  </a:cxn>
                  <a:cxn ang="0">
                    <a:pos x="552" y="528"/>
                  </a:cxn>
                  <a:cxn ang="0">
                    <a:pos x="528" y="522"/>
                  </a:cxn>
                  <a:cxn ang="0">
                    <a:pos x="522" y="546"/>
                  </a:cxn>
                  <a:cxn ang="0">
                    <a:pos x="504" y="552"/>
                  </a:cxn>
                  <a:cxn ang="0">
                    <a:pos x="486" y="564"/>
                  </a:cxn>
                  <a:cxn ang="0">
                    <a:pos x="498" y="576"/>
                  </a:cxn>
                  <a:cxn ang="0">
                    <a:pos x="492" y="600"/>
                  </a:cxn>
                  <a:cxn ang="0">
                    <a:pos x="486" y="594"/>
                  </a:cxn>
                  <a:cxn ang="0">
                    <a:pos x="474" y="588"/>
                  </a:cxn>
                  <a:cxn ang="0">
                    <a:pos x="492" y="600"/>
                  </a:cxn>
                  <a:cxn ang="0">
                    <a:pos x="510" y="684"/>
                  </a:cxn>
                  <a:cxn ang="0">
                    <a:pos x="396" y="654"/>
                  </a:cxn>
                  <a:cxn ang="0">
                    <a:pos x="372" y="576"/>
                  </a:cxn>
                  <a:cxn ang="0">
                    <a:pos x="306" y="468"/>
                  </a:cxn>
                  <a:cxn ang="0">
                    <a:pos x="222" y="426"/>
                  </a:cxn>
                  <a:cxn ang="0">
                    <a:pos x="192" y="462"/>
                  </a:cxn>
                  <a:cxn ang="0">
                    <a:pos x="162" y="474"/>
                  </a:cxn>
                  <a:cxn ang="0">
                    <a:pos x="84" y="372"/>
                  </a:cxn>
                  <a:cxn ang="0">
                    <a:pos x="0" y="270"/>
                  </a:cxn>
                  <a:cxn ang="0">
                    <a:pos x="216" y="0"/>
                  </a:cxn>
                  <a:cxn ang="0">
                    <a:pos x="366" y="132"/>
                  </a:cxn>
                  <a:cxn ang="0">
                    <a:pos x="402" y="138"/>
                  </a:cxn>
                  <a:cxn ang="0">
                    <a:pos x="444" y="168"/>
                  </a:cxn>
                  <a:cxn ang="0">
                    <a:pos x="474" y="180"/>
                  </a:cxn>
                  <a:cxn ang="0">
                    <a:pos x="504" y="186"/>
                  </a:cxn>
                  <a:cxn ang="0">
                    <a:pos x="516" y="192"/>
                  </a:cxn>
                  <a:cxn ang="0">
                    <a:pos x="528" y="180"/>
                  </a:cxn>
                  <a:cxn ang="0">
                    <a:pos x="558" y="192"/>
                  </a:cxn>
                  <a:cxn ang="0">
                    <a:pos x="654" y="192"/>
                  </a:cxn>
                </a:cxnLst>
                <a:rect l="0" t="0" r="r" b="b"/>
                <a:pathLst>
                  <a:path w="714" h="684">
                    <a:moveTo>
                      <a:pt x="654" y="192"/>
                    </a:moveTo>
                    <a:lnTo>
                      <a:pt x="678" y="198"/>
                    </a:lnTo>
                    <a:lnTo>
                      <a:pt x="678" y="234"/>
                    </a:lnTo>
                    <a:lnTo>
                      <a:pt x="684" y="300"/>
                    </a:lnTo>
                    <a:lnTo>
                      <a:pt x="714" y="360"/>
                    </a:lnTo>
                    <a:lnTo>
                      <a:pt x="702" y="390"/>
                    </a:lnTo>
                    <a:lnTo>
                      <a:pt x="702" y="426"/>
                    </a:lnTo>
                    <a:lnTo>
                      <a:pt x="690" y="438"/>
                    </a:lnTo>
                    <a:lnTo>
                      <a:pt x="696" y="444"/>
                    </a:lnTo>
                    <a:lnTo>
                      <a:pt x="642" y="468"/>
                    </a:lnTo>
                    <a:lnTo>
                      <a:pt x="660" y="456"/>
                    </a:lnTo>
                    <a:lnTo>
                      <a:pt x="642" y="456"/>
                    </a:lnTo>
                    <a:lnTo>
                      <a:pt x="648" y="438"/>
                    </a:lnTo>
                    <a:lnTo>
                      <a:pt x="636" y="450"/>
                    </a:lnTo>
                    <a:lnTo>
                      <a:pt x="630" y="444"/>
                    </a:lnTo>
                    <a:lnTo>
                      <a:pt x="636" y="468"/>
                    </a:lnTo>
                    <a:lnTo>
                      <a:pt x="624" y="480"/>
                    </a:lnTo>
                    <a:lnTo>
                      <a:pt x="618" y="492"/>
                    </a:lnTo>
                    <a:lnTo>
                      <a:pt x="552" y="528"/>
                    </a:lnTo>
                    <a:lnTo>
                      <a:pt x="588" y="504"/>
                    </a:lnTo>
                    <a:lnTo>
                      <a:pt x="564" y="516"/>
                    </a:lnTo>
                    <a:lnTo>
                      <a:pt x="564" y="510"/>
                    </a:lnTo>
                    <a:lnTo>
                      <a:pt x="558" y="516"/>
                    </a:lnTo>
                    <a:lnTo>
                      <a:pt x="552" y="510"/>
                    </a:lnTo>
                    <a:lnTo>
                      <a:pt x="546" y="516"/>
                    </a:lnTo>
                    <a:lnTo>
                      <a:pt x="540" y="510"/>
                    </a:lnTo>
                    <a:lnTo>
                      <a:pt x="540" y="522"/>
                    </a:lnTo>
                    <a:lnTo>
                      <a:pt x="552" y="528"/>
                    </a:lnTo>
                    <a:lnTo>
                      <a:pt x="534" y="534"/>
                    </a:lnTo>
                    <a:lnTo>
                      <a:pt x="528" y="522"/>
                    </a:lnTo>
                    <a:lnTo>
                      <a:pt x="528" y="540"/>
                    </a:lnTo>
                    <a:lnTo>
                      <a:pt x="522" y="546"/>
                    </a:lnTo>
                    <a:lnTo>
                      <a:pt x="522" y="540"/>
                    </a:lnTo>
                    <a:lnTo>
                      <a:pt x="504" y="552"/>
                    </a:lnTo>
                    <a:lnTo>
                      <a:pt x="510" y="564"/>
                    </a:lnTo>
                    <a:lnTo>
                      <a:pt x="486" y="564"/>
                    </a:lnTo>
                    <a:lnTo>
                      <a:pt x="498" y="564"/>
                    </a:lnTo>
                    <a:lnTo>
                      <a:pt x="498" y="576"/>
                    </a:lnTo>
                    <a:lnTo>
                      <a:pt x="504" y="576"/>
                    </a:lnTo>
                    <a:lnTo>
                      <a:pt x="492" y="600"/>
                    </a:lnTo>
                    <a:lnTo>
                      <a:pt x="486" y="600"/>
                    </a:lnTo>
                    <a:lnTo>
                      <a:pt x="486" y="594"/>
                    </a:lnTo>
                    <a:lnTo>
                      <a:pt x="480" y="600"/>
                    </a:lnTo>
                    <a:lnTo>
                      <a:pt x="474" y="588"/>
                    </a:lnTo>
                    <a:lnTo>
                      <a:pt x="474" y="600"/>
                    </a:lnTo>
                    <a:lnTo>
                      <a:pt x="492" y="600"/>
                    </a:lnTo>
                    <a:lnTo>
                      <a:pt x="486" y="630"/>
                    </a:lnTo>
                    <a:lnTo>
                      <a:pt x="510" y="684"/>
                    </a:lnTo>
                    <a:lnTo>
                      <a:pt x="450" y="678"/>
                    </a:lnTo>
                    <a:lnTo>
                      <a:pt x="396" y="654"/>
                    </a:lnTo>
                    <a:lnTo>
                      <a:pt x="378" y="612"/>
                    </a:lnTo>
                    <a:lnTo>
                      <a:pt x="372" y="576"/>
                    </a:lnTo>
                    <a:lnTo>
                      <a:pt x="336" y="534"/>
                    </a:lnTo>
                    <a:lnTo>
                      <a:pt x="306" y="468"/>
                    </a:lnTo>
                    <a:lnTo>
                      <a:pt x="276" y="438"/>
                    </a:lnTo>
                    <a:lnTo>
                      <a:pt x="222" y="426"/>
                    </a:lnTo>
                    <a:lnTo>
                      <a:pt x="204" y="432"/>
                    </a:lnTo>
                    <a:lnTo>
                      <a:pt x="192" y="462"/>
                    </a:lnTo>
                    <a:lnTo>
                      <a:pt x="174" y="480"/>
                    </a:lnTo>
                    <a:lnTo>
                      <a:pt x="162" y="474"/>
                    </a:lnTo>
                    <a:lnTo>
                      <a:pt x="102" y="432"/>
                    </a:lnTo>
                    <a:lnTo>
                      <a:pt x="84" y="372"/>
                    </a:lnTo>
                    <a:lnTo>
                      <a:pt x="6" y="282"/>
                    </a:lnTo>
                    <a:lnTo>
                      <a:pt x="0" y="270"/>
                    </a:lnTo>
                    <a:lnTo>
                      <a:pt x="192" y="288"/>
                    </a:lnTo>
                    <a:lnTo>
                      <a:pt x="216" y="0"/>
                    </a:lnTo>
                    <a:lnTo>
                      <a:pt x="372" y="6"/>
                    </a:lnTo>
                    <a:lnTo>
                      <a:pt x="366" y="132"/>
                    </a:lnTo>
                    <a:lnTo>
                      <a:pt x="384" y="144"/>
                    </a:lnTo>
                    <a:lnTo>
                      <a:pt x="402" y="138"/>
                    </a:lnTo>
                    <a:lnTo>
                      <a:pt x="408" y="156"/>
                    </a:lnTo>
                    <a:lnTo>
                      <a:pt x="444" y="168"/>
                    </a:lnTo>
                    <a:lnTo>
                      <a:pt x="462" y="162"/>
                    </a:lnTo>
                    <a:lnTo>
                      <a:pt x="474" y="180"/>
                    </a:lnTo>
                    <a:lnTo>
                      <a:pt x="486" y="174"/>
                    </a:lnTo>
                    <a:lnTo>
                      <a:pt x="504" y="186"/>
                    </a:lnTo>
                    <a:lnTo>
                      <a:pt x="510" y="180"/>
                    </a:lnTo>
                    <a:lnTo>
                      <a:pt x="516" y="192"/>
                    </a:lnTo>
                    <a:lnTo>
                      <a:pt x="528" y="174"/>
                    </a:lnTo>
                    <a:lnTo>
                      <a:pt x="528" y="180"/>
                    </a:lnTo>
                    <a:lnTo>
                      <a:pt x="540" y="180"/>
                    </a:lnTo>
                    <a:lnTo>
                      <a:pt x="558" y="192"/>
                    </a:lnTo>
                    <a:lnTo>
                      <a:pt x="618" y="174"/>
                    </a:lnTo>
                    <a:lnTo>
                      <a:pt x="654" y="192"/>
                    </a:lnTo>
                    <a:lnTo>
                      <a:pt x="654" y="198"/>
                    </a:lnTo>
                  </a:path>
                </a:pathLst>
              </a:custGeom>
              <a:noFill/>
              <a:ln w="9525">
                <a:solidFill>
                  <a:srgbClr val="000000"/>
                </a:solidFill>
                <a:prstDash val="solid"/>
                <a:round/>
                <a:headEnd/>
                <a:tailEnd/>
              </a:ln>
            </p:spPr>
            <p:txBody>
              <a:bodyPr/>
              <a:lstStyle/>
              <a:p>
                <a:endParaRPr lang="en-US"/>
              </a:p>
            </p:txBody>
          </p:sp>
          <p:sp>
            <p:nvSpPr>
              <p:cNvPr id="365303" name="Freeform 759"/>
              <p:cNvSpPr>
                <a:spLocks/>
              </p:cNvSpPr>
              <p:nvPr/>
            </p:nvSpPr>
            <p:spPr bwMode="auto">
              <a:xfrm>
                <a:off x="1995" y="1860"/>
                <a:ext cx="288" cy="360"/>
              </a:xfrm>
              <a:custGeom>
                <a:avLst/>
                <a:gdLst/>
                <a:ahLst/>
                <a:cxnLst>
                  <a:cxn ang="0">
                    <a:pos x="252" y="360"/>
                  </a:cxn>
                  <a:cxn ang="0">
                    <a:pos x="0" y="318"/>
                  </a:cxn>
                  <a:cxn ang="0">
                    <a:pos x="60" y="0"/>
                  </a:cxn>
                  <a:cxn ang="0">
                    <a:pos x="108" y="12"/>
                  </a:cxn>
                  <a:cxn ang="0">
                    <a:pos x="204" y="30"/>
                  </a:cxn>
                  <a:cxn ang="0">
                    <a:pos x="192" y="90"/>
                  </a:cxn>
                  <a:cxn ang="0">
                    <a:pos x="288" y="108"/>
                  </a:cxn>
                  <a:cxn ang="0">
                    <a:pos x="258" y="318"/>
                  </a:cxn>
                  <a:cxn ang="0">
                    <a:pos x="252" y="360"/>
                  </a:cxn>
                </a:cxnLst>
                <a:rect l="0" t="0" r="r" b="b"/>
                <a:pathLst>
                  <a:path w="288" h="360">
                    <a:moveTo>
                      <a:pt x="252" y="360"/>
                    </a:moveTo>
                    <a:lnTo>
                      <a:pt x="0" y="318"/>
                    </a:lnTo>
                    <a:lnTo>
                      <a:pt x="60" y="0"/>
                    </a:lnTo>
                    <a:lnTo>
                      <a:pt x="108" y="12"/>
                    </a:lnTo>
                    <a:lnTo>
                      <a:pt x="204" y="30"/>
                    </a:lnTo>
                    <a:lnTo>
                      <a:pt x="192" y="90"/>
                    </a:lnTo>
                    <a:lnTo>
                      <a:pt x="288" y="108"/>
                    </a:lnTo>
                    <a:lnTo>
                      <a:pt x="258" y="318"/>
                    </a:lnTo>
                    <a:lnTo>
                      <a:pt x="252" y="360"/>
                    </a:lnTo>
                    <a:close/>
                  </a:path>
                </a:pathLst>
              </a:custGeom>
              <a:solidFill>
                <a:srgbClr val="FF4500"/>
              </a:solidFill>
              <a:ln w="9525">
                <a:solidFill>
                  <a:srgbClr val="FF4500"/>
                </a:solidFill>
                <a:prstDash val="solid"/>
                <a:round/>
                <a:headEnd/>
                <a:tailEnd/>
              </a:ln>
            </p:spPr>
            <p:txBody>
              <a:bodyPr/>
              <a:lstStyle/>
              <a:p>
                <a:endParaRPr lang="en-US"/>
              </a:p>
            </p:txBody>
          </p:sp>
          <p:sp>
            <p:nvSpPr>
              <p:cNvPr id="365304" name="Freeform 760"/>
              <p:cNvSpPr>
                <a:spLocks/>
              </p:cNvSpPr>
              <p:nvPr/>
            </p:nvSpPr>
            <p:spPr bwMode="auto">
              <a:xfrm>
                <a:off x="1995" y="1860"/>
                <a:ext cx="288" cy="366"/>
              </a:xfrm>
              <a:custGeom>
                <a:avLst/>
                <a:gdLst/>
                <a:ahLst/>
                <a:cxnLst>
                  <a:cxn ang="0">
                    <a:pos x="252" y="360"/>
                  </a:cxn>
                  <a:cxn ang="0">
                    <a:pos x="0" y="318"/>
                  </a:cxn>
                  <a:cxn ang="0">
                    <a:pos x="60" y="0"/>
                  </a:cxn>
                  <a:cxn ang="0">
                    <a:pos x="108" y="12"/>
                  </a:cxn>
                  <a:cxn ang="0">
                    <a:pos x="204" y="30"/>
                  </a:cxn>
                  <a:cxn ang="0">
                    <a:pos x="192" y="90"/>
                  </a:cxn>
                  <a:cxn ang="0">
                    <a:pos x="288" y="108"/>
                  </a:cxn>
                  <a:cxn ang="0">
                    <a:pos x="258" y="318"/>
                  </a:cxn>
                  <a:cxn ang="0">
                    <a:pos x="252" y="360"/>
                  </a:cxn>
                  <a:cxn ang="0">
                    <a:pos x="252" y="366"/>
                  </a:cxn>
                </a:cxnLst>
                <a:rect l="0" t="0" r="r" b="b"/>
                <a:pathLst>
                  <a:path w="288" h="366">
                    <a:moveTo>
                      <a:pt x="252" y="360"/>
                    </a:moveTo>
                    <a:lnTo>
                      <a:pt x="0" y="318"/>
                    </a:lnTo>
                    <a:lnTo>
                      <a:pt x="60" y="0"/>
                    </a:lnTo>
                    <a:lnTo>
                      <a:pt x="108" y="12"/>
                    </a:lnTo>
                    <a:lnTo>
                      <a:pt x="204" y="30"/>
                    </a:lnTo>
                    <a:lnTo>
                      <a:pt x="192" y="90"/>
                    </a:lnTo>
                    <a:lnTo>
                      <a:pt x="288" y="108"/>
                    </a:lnTo>
                    <a:lnTo>
                      <a:pt x="258" y="318"/>
                    </a:lnTo>
                    <a:lnTo>
                      <a:pt x="252" y="360"/>
                    </a:lnTo>
                    <a:lnTo>
                      <a:pt x="252" y="366"/>
                    </a:lnTo>
                  </a:path>
                </a:pathLst>
              </a:custGeom>
              <a:noFill/>
              <a:ln w="9525">
                <a:solidFill>
                  <a:srgbClr val="000000"/>
                </a:solidFill>
                <a:prstDash val="solid"/>
                <a:round/>
                <a:headEnd/>
                <a:tailEnd/>
              </a:ln>
            </p:spPr>
            <p:txBody>
              <a:bodyPr/>
              <a:lstStyle/>
              <a:p>
                <a:endParaRPr lang="en-US"/>
              </a:p>
            </p:txBody>
          </p:sp>
          <p:sp>
            <p:nvSpPr>
              <p:cNvPr id="365305" name="Freeform 761"/>
              <p:cNvSpPr>
                <a:spLocks/>
              </p:cNvSpPr>
              <p:nvPr/>
            </p:nvSpPr>
            <p:spPr bwMode="auto">
              <a:xfrm>
                <a:off x="3927" y="1614"/>
                <a:ext cx="84" cy="156"/>
              </a:xfrm>
              <a:custGeom>
                <a:avLst/>
                <a:gdLst/>
                <a:ahLst/>
                <a:cxnLst>
                  <a:cxn ang="0">
                    <a:pos x="72" y="150"/>
                  </a:cxn>
                  <a:cxn ang="0">
                    <a:pos x="54" y="156"/>
                  </a:cxn>
                  <a:cxn ang="0">
                    <a:pos x="36" y="156"/>
                  </a:cxn>
                  <a:cxn ang="0">
                    <a:pos x="24" y="108"/>
                  </a:cxn>
                  <a:cxn ang="0">
                    <a:pos x="18" y="108"/>
                  </a:cxn>
                  <a:cxn ang="0">
                    <a:pos x="12" y="78"/>
                  </a:cxn>
                  <a:cxn ang="0">
                    <a:pos x="0" y="18"/>
                  </a:cxn>
                  <a:cxn ang="0">
                    <a:pos x="84" y="0"/>
                  </a:cxn>
                  <a:cxn ang="0">
                    <a:pos x="84" y="30"/>
                  </a:cxn>
                  <a:cxn ang="0">
                    <a:pos x="72" y="48"/>
                  </a:cxn>
                  <a:cxn ang="0">
                    <a:pos x="66" y="96"/>
                  </a:cxn>
                  <a:cxn ang="0">
                    <a:pos x="72" y="150"/>
                  </a:cxn>
                </a:cxnLst>
                <a:rect l="0" t="0" r="r" b="b"/>
                <a:pathLst>
                  <a:path w="84" h="156">
                    <a:moveTo>
                      <a:pt x="72" y="150"/>
                    </a:moveTo>
                    <a:lnTo>
                      <a:pt x="54" y="156"/>
                    </a:lnTo>
                    <a:lnTo>
                      <a:pt x="36" y="156"/>
                    </a:lnTo>
                    <a:lnTo>
                      <a:pt x="24" y="108"/>
                    </a:lnTo>
                    <a:lnTo>
                      <a:pt x="18" y="108"/>
                    </a:lnTo>
                    <a:lnTo>
                      <a:pt x="12" y="78"/>
                    </a:lnTo>
                    <a:lnTo>
                      <a:pt x="0" y="18"/>
                    </a:lnTo>
                    <a:lnTo>
                      <a:pt x="84" y="0"/>
                    </a:lnTo>
                    <a:lnTo>
                      <a:pt x="84" y="30"/>
                    </a:lnTo>
                    <a:lnTo>
                      <a:pt x="72" y="48"/>
                    </a:lnTo>
                    <a:lnTo>
                      <a:pt x="66" y="96"/>
                    </a:lnTo>
                    <a:lnTo>
                      <a:pt x="72" y="150"/>
                    </a:lnTo>
                    <a:close/>
                  </a:path>
                </a:pathLst>
              </a:custGeom>
              <a:solidFill>
                <a:srgbClr val="FF4500"/>
              </a:solidFill>
              <a:ln w="9525">
                <a:solidFill>
                  <a:srgbClr val="FF4500"/>
                </a:solidFill>
                <a:prstDash val="solid"/>
                <a:round/>
                <a:headEnd/>
                <a:tailEnd/>
              </a:ln>
            </p:spPr>
            <p:txBody>
              <a:bodyPr/>
              <a:lstStyle/>
              <a:p>
                <a:endParaRPr lang="en-US"/>
              </a:p>
            </p:txBody>
          </p:sp>
          <p:sp>
            <p:nvSpPr>
              <p:cNvPr id="365306" name="Freeform 762"/>
              <p:cNvSpPr>
                <a:spLocks/>
              </p:cNvSpPr>
              <p:nvPr/>
            </p:nvSpPr>
            <p:spPr bwMode="auto">
              <a:xfrm>
                <a:off x="3927" y="1614"/>
                <a:ext cx="84" cy="156"/>
              </a:xfrm>
              <a:custGeom>
                <a:avLst/>
                <a:gdLst/>
                <a:ahLst/>
                <a:cxnLst>
                  <a:cxn ang="0">
                    <a:pos x="72" y="150"/>
                  </a:cxn>
                  <a:cxn ang="0">
                    <a:pos x="54" y="156"/>
                  </a:cxn>
                  <a:cxn ang="0">
                    <a:pos x="36" y="156"/>
                  </a:cxn>
                  <a:cxn ang="0">
                    <a:pos x="24" y="108"/>
                  </a:cxn>
                  <a:cxn ang="0">
                    <a:pos x="18" y="108"/>
                  </a:cxn>
                  <a:cxn ang="0">
                    <a:pos x="12" y="78"/>
                  </a:cxn>
                  <a:cxn ang="0">
                    <a:pos x="0" y="18"/>
                  </a:cxn>
                  <a:cxn ang="0">
                    <a:pos x="84" y="0"/>
                  </a:cxn>
                  <a:cxn ang="0">
                    <a:pos x="84" y="30"/>
                  </a:cxn>
                  <a:cxn ang="0">
                    <a:pos x="72" y="48"/>
                  </a:cxn>
                  <a:cxn ang="0">
                    <a:pos x="66" y="96"/>
                  </a:cxn>
                  <a:cxn ang="0">
                    <a:pos x="72" y="150"/>
                  </a:cxn>
                  <a:cxn ang="0">
                    <a:pos x="72" y="156"/>
                  </a:cxn>
                </a:cxnLst>
                <a:rect l="0" t="0" r="r" b="b"/>
                <a:pathLst>
                  <a:path w="84" h="156">
                    <a:moveTo>
                      <a:pt x="72" y="150"/>
                    </a:moveTo>
                    <a:lnTo>
                      <a:pt x="54" y="156"/>
                    </a:lnTo>
                    <a:lnTo>
                      <a:pt x="36" y="156"/>
                    </a:lnTo>
                    <a:lnTo>
                      <a:pt x="24" y="108"/>
                    </a:lnTo>
                    <a:lnTo>
                      <a:pt x="18" y="108"/>
                    </a:lnTo>
                    <a:lnTo>
                      <a:pt x="12" y="78"/>
                    </a:lnTo>
                    <a:lnTo>
                      <a:pt x="0" y="18"/>
                    </a:lnTo>
                    <a:lnTo>
                      <a:pt x="84" y="0"/>
                    </a:lnTo>
                    <a:lnTo>
                      <a:pt x="84" y="30"/>
                    </a:lnTo>
                    <a:lnTo>
                      <a:pt x="72" y="48"/>
                    </a:lnTo>
                    <a:lnTo>
                      <a:pt x="66" y="96"/>
                    </a:lnTo>
                    <a:lnTo>
                      <a:pt x="72" y="150"/>
                    </a:lnTo>
                    <a:lnTo>
                      <a:pt x="72" y="156"/>
                    </a:lnTo>
                  </a:path>
                </a:pathLst>
              </a:custGeom>
              <a:noFill/>
              <a:ln w="9525">
                <a:solidFill>
                  <a:srgbClr val="000000"/>
                </a:solidFill>
                <a:prstDash val="solid"/>
                <a:round/>
                <a:headEnd/>
                <a:tailEnd/>
              </a:ln>
            </p:spPr>
            <p:txBody>
              <a:bodyPr/>
              <a:lstStyle/>
              <a:p>
                <a:endParaRPr lang="en-US"/>
              </a:p>
            </p:txBody>
          </p:sp>
          <p:sp>
            <p:nvSpPr>
              <p:cNvPr id="365307" name="Freeform 763"/>
              <p:cNvSpPr>
                <a:spLocks/>
              </p:cNvSpPr>
              <p:nvPr/>
            </p:nvSpPr>
            <p:spPr bwMode="auto">
              <a:xfrm>
                <a:off x="3939" y="2088"/>
                <a:ext cx="0" cy="12"/>
              </a:xfrm>
              <a:custGeom>
                <a:avLst/>
                <a:gdLst/>
                <a:ahLst/>
                <a:cxnLst>
                  <a:cxn ang="0">
                    <a:pos x="0" y="0"/>
                  </a:cxn>
                  <a:cxn ang="0">
                    <a:pos x="0" y="12"/>
                  </a:cxn>
                  <a:cxn ang="0">
                    <a:pos x="0" y="0"/>
                  </a:cxn>
                  <a:cxn ang="0">
                    <a:pos x="0" y="6"/>
                  </a:cxn>
                </a:cxnLst>
                <a:rect l="0" t="0" r="r" b="b"/>
                <a:pathLst>
                  <a:path h="12">
                    <a:moveTo>
                      <a:pt x="0" y="0"/>
                    </a:moveTo>
                    <a:lnTo>
                      <a:pt x="0" y="12"/>
                    </a:lnTo>
                    <a:lnTo>
                      <a:pt x="0" y="0"/>
                    </a:lnTo>
                    <a:lnTo>
                      <a:pt x="0" y="6"/>
                    </a:lnTo>
                  </a:path>
                </a:pathLst>
              </a:custGeom>
              <a:noFill/>
              <a:ln w="9525">
                <a:solidFill>
                  <a:srgbClr val="000000"/>
                </a:solidFill>
                <a:prstDash val="solid"/>
                <a:round/>
                <a:headEnd/>
                <a:tailEnd/>
              </a:ln>
            </p:spPr>
            <p:txBody>
              <a:bodyPr/>
              <a:lstStyle/>
              <a:p>
                <a:endParaRPr lang="en-US"/>
              </a:p>
            </p:txBody>
          </p:sp>
          <p:sp>
            <p:nvSpPr>
              <p:cNvPr id="365308" name="Freeform 764"/>
              <p:cNvSpPr>
                <a:spLocks/>
              </p:cNvSpPr>
              <p:nvPr/>
            </p:nvSpPr>
            <p:spPr bwMode="auto">
              <a:xfrm>
                <a:off x="3915" y="2088"/>
                <a:ext cx="18" cy="66"/>
              </a:xfrm>
              <a:custGeom>
                <a:avLst/>
                <a:gdLst/>
                <a:ahLst/>
                <a:cxnLst>
                  <a:cxn ang="0">
                    <a:pos x="18" y="0"/>
                  </a:cxn>
                  <a:cxn ang="0">
                    <a:pos x="6" y="66"/>
                  </a:cxn>
                  <a:cxn ang="0">
                    <a:pos x="0" y="48"/>
                  </a:cxn>
                  <a:cxn ang="0">
                    <a:pos x="6" y="6"/>
                  </a:cxn>
                  <a:cxn ang="0">
                    <a:pos x="18" y="0"/>
                  </a:cxn>
                </a:cxnLst>
                <a:rect l="0" t="0" r="r" b="b"/>
                <a:pathLst>
                  <a:path w="18" h="66">
                    <a:moveTo>
                      <a:pt x="18" y="0"/>
                    </a:moveTo>
                    <a:lnTo>
                      <a:pt x="6" y="66"/>
                    </a:lnTo>
                    <a:lnTo>
                      <a:pt x="0" y="48"/>
                    </a:lnTo>
                    <a:lnTo>
                      <a:pt x="6" y="6"/>
                    </a:lnTo>
                    <a:lnTo>
                      <a:pt x="18" y="0"/>
                    </a:lnTo>
                    <a:close/>
                  </a:path>
                </a:pathLst>
              </a:custGeom>
              <a:solidFill>
                <a:srgbClr val="FF4500"/>
              </a:solidFill>
              <a:ln w="9525">
                <a:solidFill>
                  <a:srgbClr val="FF4500"/>
                </a:solidFill>
                <a:prstDash val="solid"/>
                <a:round/>
                <a:headEnd/>
                <a:tailEnd/>
              </a:ln>
            </p:spPr>
            <p:txBody>
              <a:bodyPr/>
              <a:lstStyle/>
              <a:p>
                <a:endParaRPr lang="en-US"/>
              </a:p>
            </p:txBody>
          </p:sp>
          <p:sp>
            <p:nvSpPr>
              <p:cNvPr id="365309" name="Freeform 765"/>
              <p:cNvSpPr>
                <a:spLocks/>
              </p:cNvSpPr>
              <p:nvPr/>
            </p:nvSpPr>
            <p:spPr bwMode="auto">
              <a:xfrm>
                <a:off x="3915" y="2088"/>
                <a:ext cx="18" cy="66"/>
              </a:xfrm>
              <a:custGeom>
                <a:avLst/>
                <a:gdLst/>
                <a:ahLst/>
                <a:cxnLst>
                  <a:cxn ang="0">
                    <a:pos x="18" y="0"/>
                  </a:cxn>
                  <a:cxn ang="0">
                    <a:pos x="6" y="66"/>
                  </a:cxn>
                  <a:cxn ang="0">
                    <a:pos x="0" y="48"/>
                  </a:cxn>
                  <a:cxn ang="0">
                    <a:pos x="6" y="6"/>
                  </a:cxn>
                  <a:cxn ang="0">
                    <a:pos x="18" y="0"/>
                  </a:cxn>
                  <a:cxn ang="0">
                    <a:pos x="18" y="6"/>
                  </a:cxn>
                </a:cxnLst>
                <a:rect l="0" t="0" r="r" b="b"/>
                <a:pathLst>
                  <a:path w="18" h="66">
                    <a:moveTo>
                      <a:pt x="18" y="0"/>
                    </a:moveTo>
                    <a:lnTo>
                      <a:pt x="6" y="66"/>
                    </a:lnTo>
                    <a:lnTo>
                      <a:pt x="0" y="48"/>
                    </a:lnTo>
                    <a:lnTo>
                      <a:pt x="6" y="6"/>
                    </a:lnTo>
                    <a:lnTo>
                      <a:pt x="18" y="0"/>
                    </a:lnTo>
                    <a:lnTo>
                      <a:pt x="18" y="6"/>
                    </a:lnTo>
                  </a:path>
                </a:pathLst>
              </a:custGeom>
              <a:noFill/>
              <a:ln w="9525">
                <a:solidFill>
                  <a:srgbClr val="000000"/>
                </a:solidFill>
                <a:prstDash val="solid"/>
                <a:round/>
                <a:headEnd/>
                <a:tailEnd/>
              </a:ln>
            </p:spPr>
            <p:txBody>
              <a:bodyPr/>
              <a:lstStyle/>
              <a:p>
                <a:endParaRPr lang="en-US"/>
              </a:p>
            </p:txBody>
          </p:sp>
          <p:sp>
            <p:nvSpPr>
              <p:cNvPr id="365310" name="Freeform 766"/>
              <p:cNvSpPr>
                <a:spLocks/>
              </p:cNvSpPr>
              <p:nvPr/>
            </p:nvSpPr>
            <p:spPr bwMode="auto">
              <a:xfrm>
                <a:off x="3537" y="2028"/>
                <a:ext cx="390" cy="222"/>
              </a:xfrm>
              <a:custGeom>
                <a:avLst/>
                <a:gdLst/>
                <a:ahLst/>
                <a:cxnLst>
                  <a:cxn ang="0">
                    <a:pos x="390" y="162"/>
                  </a:cxn>
                  <a:cxn ang="0">
                    <a:pos x="384" y="156"/>
                  </a:cxn>
                  <a:cxn ang="0">
                    <a:pos x="390" y="162"/>
                  </a:cxn>
                  <a:cxn ang="0">
                    <a:pos x="384" y="162"/>
                  </a:cxn>
                  <a:cxn ang="0">
                    <a:pos x="102" y="210"/>
                  </a:cxn>
                  <a:cxn ang="0">
                    <a:pos x="0" y="222"/>
                  </a:cxn>
                  <a:cxn ang="0">
                    <a:pos x="24" y="210"/>
                  </a:cxn>
                  <a:cxn ang="0">
                    <a:pos x="78" y="150"/>
                  </a:cxn>
                  <a:cxn ang="0">
                    <a:pos x="84" y="168"/>
                  </a:cxn>
                  <a:cxn ang="0">
                    <a:pos x="96" y="174"/>
                  </a:cxn>
                  <a:cxn ang="0">
                    <a:pos x="156" y="150"/>
                  </a:cxn>
                  <a:cxn ang="0">
                    <a:pos x="162" y="132"/>
                  </a:cxn>
                  <a:cxn ang="0">
                    <a:pos x="156" y="132"/>
                  </a:cxn>
                  <a:cxn ang="0">
                    <a:pos x="180" y="66"/>
                  </a:cxn>
                  <a:cxn ang="0">
                    <a:pos x="198" y="72"/>
                  </a:cxn>
                  <a:cxn ang="0">
                    <a:pos x="204" y="48"/>
                  </a:cxn>
                  <a:cxn ang="0">
                    <a:pos x="216" y="48"/>
                  </a:cxn>
                  <a:cxn ang="0">
                    <a:pos x="234" y="18"/>
                  </a:cxn>
                  <a:cxn ang="0">
                    <a:pos x="234" y="0"/>
                  </a:cxn>
                  <a:cxn ang="0">
                    <a:pos x="264" y="18"/>
                  </a:cxn>
                  <a:cxn ang="0">
                    <a:pos x="264" y="6"/>
                  </a:cxn>
                  <a:cxn ang="0">
                    <a:pos x="300" y="24"/>
                  </a:cxn>
                  <a:cxn ang="0">
                    <a:pos x="306" y="30"/>
                  </a:cxn>
                  <a:cxn ang="0">
                    <a:pos x="294" y="54"/>
                  </a:cxn>
                  <a:cxn ang="0">
                    <a:pos x="300" y="60"/>
                  </a:cxn>
                  <a:cxn ang="0">
                    <a:pos x="306" y="60"/>
                  </a:cxn>
                  <a:cxn ang="0">
                    <a:pos x="318" y="66"/>
                  </a:cxn>
                  <a:cxn ang="0">
                    <a:pos x="354" y="78"/>
                  </a:cxn>
                  <a:cxn ang="0">
                    <a:pos x="354" y="96"/>
                  </a:cxn>
                  <a:cxn ang="0">
                    <a:pos x="318" y="78"/>
                  </a:cxn>
                  <a:cxn ang="0">
                    <a:pos x="342" y="102"/>
                  </a:cxn>
                  <a:cxn ang="0">
                    <a:pos x="360" y="102"/>
                  </a:cxn>
                  <a:cxn ang="0">
                    <a:pos x="348" y="108"/>
                  </a:cxn>
                  <a:cxn ang="0">
                    <a:pos x="360" y="108"/>
                  </a:cxn>
                  <a:cxn ang="0">
                    <a:pos x="360" y="114"/>
                  </a:cxn>
                  <a:cxn ang="0">
                    <a:pos x="354" y="114"/>
                  </a:cxn>
                  <a:cxn ang="0">
                    <a:pos x="354" y="120"/>
                  </a:cxn>
                  <a:cxn ang="0">
                    <a:pos x="330" y="108"/>
                  </a:cxn>
                  <a:cxn ang="0">
                    <a:pos x="366" y="138"/>
                  </a:cxn>
                  <a:cxn ang="0">
                    <a:pos x="360" y="138"/>
                  </a:cxn>
                  <a:cxn ang="0">
                    <a:pos x="330" y="120"/>
                  </a:cxn>
                  <a:cxn ang="0">
                    <a:pos x="330" y="126"/>
                  </a:cxn>
                  <a:cxn ang="0">
                    <a:pos x="342" y="132"/>
                  </a:cxn>
                  <a:cxn ang="0">
                    <a:pos x="360" y="144"/>
                  </a:cxn>
                  <a:cxn ang="0">
                    <a:pos x="384" y="138"/>
                  </a:cxn>
                  <a:cxn ang="0">
                    <a:pos x="390" y="162"/>
                  </a:cxn>
                </a:cxnLst>
                <a:rect l="0" t="0" r="r" b="b"/>
                <a:pathLst>
                  <a:path w="390" h="222">
                    <a:moveTo>
                      <a:pt x="390" y="162"/>
                    </a:moveTo>
                    <a:lnTo>
                      <a:pt x="384" y="156"/>
                    </a:lnTo>
                    <a:lnTo>
                      <a:pt x="390" y="162"/>
                    </a:lnTo>
                    <a:lnTo>
                      <a:pt x="384" y="162"/>
                    </a:lnTo>
                    <a:lnTo>
                      <a:pt x="102" y="210"/>
                    </a:lnTo>
                    <a:lnTo>
                      <a:pt x="0" y="222"/>
                    </a:lnTo>
                    <a:lnTo>
                      <a:pt x="24" y="210"/>
                    </a:lnTo>
                    <a:lnTo>
                      <a:pt x="78" y="150"/>
                    </a:lnTo>
                    <a:lnTo>
                      <a:pt x="84" y="168"/>
                    </a:lnTo>
                    <a:lnTo>
                      <a:pt x="96" y="174"/>
                    </a:lnTo>
                    <a:lnTo>
                      <a:pt x="156" y="150"/>
                    </a:lnTo>
                    <a:lnTo>
                      <a:pt x="162" y="132"/>
                    </a:lnTo>
                    <a:lnTo>
                      <a:pt x="156" y="132"/>
                    </a:lnTo>
                    <a:lnTo>
                      <a:pt x="180" y="66"/>
                    </a:lnTo>
                    <a:lnTo>
                      <a:pt x="198" y="72"/>
                    </a:lnTo>
                    <a:lnTo>
                      <a:pt x="204" y="48"/>
                    </a:lnTo>
                    <a:lnTo>
                      <a:pt x="216" y="48"/>
                    </a:lnTo>
                    <a:lnTo>
                      <a:pt x="234" y="18"/>
                    </a:lnTo>
                    <a:lnTo>
                      <a:pt x="234" y="0"/>
                    </a:lnTo>
                    <a:lnTo>
                      <a:pt x="264" y="18"/>
                    </a:lnTo>
                    <a:lnTo>
                      <a:pt x="264" y="6"/>
                    </a:lnTo>
                    <a:lnTo>
                      <a:pt x="300" y="24"/>
                    </a:lnTo>
                    <a:lnTo>
                      <a:pt x="306" y="30"/>
                    </a:lnTo>
                    <a:lnTo>
                      <a:pt x="294" y="54"/>
                    </a:lnTo>
                    <a:lnTo>
                      <a:pt x="300" y="60"/>
                    </a:lnTo>
                    <a:lnTo>
                      <a:pt x="306" y="60"/>
                    </a:lnTo>
                    <a:lnTo>
                      <a:pt x="318" y="66"/>
                    </a:lnTo>
                    <a:lnTo>
                      <a:pt x="354" y="78"/>
                    </a:lnTo>
                    <a:lnTo>
                      <a:pt x="354" y="96"/>
                    </a:lnTo>
                    <a:lnTo>
                      <a:pt x="318" y="78"/>
                    </a:lnTo>
                    <a:lnTo>
                      <a:pt x="342" y="102"/>
                    </a:lnTo>
                    <a:lnTo>
                      <a:pt x="360" y="102"/>
                    </a:lnTo>
                    <a:lnTo>
                      <a:pt x="348" y="108"/>
                    </a:lnTo>
                    <a:lnTo>
                      <a:pt x="360" y="108"/>
                    </a:lnTo>
                    <a:lnTo>
                      <a:pt x="360" y="114"/>
                    </a:lnTo>
                    <a:lnTo>
                      <a:pt x="354" y="114"/>
                    </a:lnTo>
                    <a:lnTo>
                      <a:pt x="354" y="120"/>
                    </a:lnTo>
                    <a:lnTo>
                      <a:pt x="330" y="108"/>
                    </a:lnTo>
                    <a:lnTo>
                      <a:pt x="366" y="138"/>
                    </a:lnTo>
                    <a:lnTo>
                      <a:pt x="360" y="138"/>
                    </a:lnTo>
                    <a:lnTo>
                      <a:pt x="330" y="120"/>
                    </a:lnTo>
                    <a:lnTo>
                      <a:pt x="330" y="126"/>
                    </a:lnTo>
                    <a:lnTo>
                      <a:pt x="342" y="132"/>
                    </a:lnTo>
                    <a:lnTo>
                      <a:pt x="360" y="144"/>
                    </a:lnTo>
                    <a:lnTo>
                      <a:pt x="384" y="138"/>
                    </a:lnTo>
                    <a:lnTo>
                      <a:pt x="390" y="162"/>
                    </a:lnTo>
                    <a:close/>
                  </a:path>
                </a:pathLst>
              </a:custGeom>
              <a:solidFill>
                <a:srgbClr val="FF4500"/>
              </a:solidFill>
              <a:ln w="9525">
                <a:solidFill>
                  <a:srgbClr val="FF4500"/>
                </a:solidFill>
                <a:prstDash val="solid"/>
                <a:round/>
                <a:headEnd/>
                <a:tailEnd/>
              </a:ln>
            </p:spPr>
            <p:txBody>
              <a:bodyPr/>
              <a:lstStyle/>
              <a:p>
                <a:endParaRPr lang="en-US"/>
              </a:p>
            </p:txBody>
          </p:sp>
          <p:sp>
            <p:nvSpPr>
              <p:cNvPr id="365311" name="Freeform 767"/>
              <p:cNvSpPr>
                <a:spLocks/>
              </p:cNvSpPr>
              <p:nvPr/>
            </p:nvSpPr>
            <p:spPr bwMode="auto">
              <a:xfrm>
                <a:off x="3537" y="2028"/>
                <a:ext cx="390" cy="222"/>
              </a:xfrm>
              <a:custGeom>
                <a:avLst/>
                <a:gdLst/>
                <a:ahLst/>
                <a:cxnLst>
                  <a:cxn ang="0">
                    <a:pos x="390" y="162"/>
                  </a:cxn>
                  <a:cxn ang="0">
                    <a:pos x="384" y="156"/>
                  </a:cxn>
                  <a:cxn ang="0">
                    <a:pos x="390" y="162"/>
                  </a:cxn>
                  <a:cxn ang="0">
                    <a:pos x="384" y="162"/>
                  </a:cxn>
                  <a:cxn ang="0">
                    <a:pos x="102" y="210"/>
                  </a:cxn>
                  <a:cxn ang="0">
                    <a:pos x="0" y="222"/>
                  </a:cxn>
                  <a:cxn ang="0">
                    <a:pos x="24" y="210"/>
                  </a:cxn>
                  <a:cxn ang="0">
                    <a:pos x="78" y="150"/>
                  </a:cxn>
                  <a:cxn ang="0">
                    <a:pos x="84" y="168"/>
                  </a:cxn>
                  <a:cxn ang="0">
                    <a:pos x="96" y="174"/>
                  </a:cxn>
                  <a:cxn ang="0">
                    <a:pos x="156" y="150"/>
                  </a:cxn>
                  <a:cxn ang="0">
                    <a:pos x="162" y="132"/>
                  </a:cxn>
                  <a:cxn ang="0">
                    <a:pos x="156" y="132"/>
                  </a:cxn>
                  <a:cxn ang="0">
                    <a:pos x="180" y="66"/>
                  </a:cxn>
                  <a:cxn ang="0">
                    <a:pos x="198" y="72"/>
                  </a:cxn>
                  <a:cxn ang="0">
                    <a:pos x="204" y="48"/>
                  </a:cxn>
                  <a:cxn ang="0">
                    <a:pos x="216" y="48"/>
                  </a:cxn>
                  <a:cxn ang="0">
                    <a:pos x="234" y="18"/>
                  </a:cxn>
                  <a:cxn ang="0">
                    <a:pos x="234" y="0"/>
                  </a:cxn>
                  <a:cxn ang="0">
                    <a:pos x="264" y="18"/>
                  </a:cxn>
                  <a:cxn ang="0">
                    <a:pos x="264" y="6"/>
                  </a:cxn>
                  <a:cxn ang="0">
                    <a:pos x="300" y="24"/>
                  </a:cxn>
                  <a:cxn ang="0">
                    <a:pos x="306" y="30"/>
                  </a:cxn>
                  <a:cxn ang="0">
                    <a:pos x="294" y="54"/>
                  </a:cxn>
                  <a:cxn ang="0">
                    <a:pos x="300" y="60"/>
                  </a:cxn>
                  <a:cxn ang="0">
                    <a:pos x="306" y="60"/>
                  </a:cxn>
                  <a:cxn ang="0">
                    <a:pos x="318" y="66"/>
                  </a:cxn>
                  <a:cxn ang="0">
                    <a:pos x="354" y="78"/>
                  </a:cxn>
                  <a:cxn ang="0">
                    <a:pos x="354" y="96"/>
                  </a:cxn>
                  <a:cxn ang="0">
                    <a:pos x="318" y="78"/>
                  </a:cxn>
                  <a:cxn ang="0">
                    <a:pos x="342" y="102"/>
                  </a:cxn>
                  <a:cxn ang="0">
                    <a:pos x="360" y="102"/>
                  </a:cxn>
                  <a:cxn ang="0">
                    <a:pos x="348" y="108"/>
                  </a:cxn>
                  <a:cxn ang="0">
                    <a:pos x="360" y="108"/>
                  </a:cxn>
                  <a:cxn ang="0">
                    <a:pos x="360" y="114"/>
                  </a:cxn>
                  <a:cxn ang="0">
                    <a:pos x="354" y="114"/>
                  </a:cxn>
                  <a:cxn ang="0">
                    <a:pos x="354" y="120"/>
                  </a:cxn>
                  <a:cxn ang="0">
                    <a:pos x="330" y="108"/>
                  </a:cxn>
                  <a:cxn ang="0">
                    <a:pos x="366" y="138"/>
                  </a:cxn>
                  <a:cxn ang="0">
                    <a:pos x="360" y="138"/>
                  </a:cxn>
                  <a:cxn ang="0">
                    <a:pos x="330" y="120"/>
                  </a:cxn>
                  <a:cxn ang="0">
                    <a:pos x="330" y="126"/>
                  </a:cxn>
                  <a:cxn ang="0">
                    <a:pos x="342" y="132"/>
                  </a:cxn>
                  <a:cxn ang="0">
                    <a:pos x="360" y="144"/>
                  </a:cxn>
                  <a:cxn ang="0">
                    <a:pos x="384" y="138"/>
                  </a:cxn>
                  <a:cxn ang="0">
                    <a:pos x="390" y="162"/>
                  </a:cxn>
                  <a:cxn ang="0">
                    <a:pos x="390" y="168"/>
                  </a:cxn>
                </a:cxnLst>
                <a:rect l="0" t="0" r="r" b="b"/>
                <a:pathLst>
                  <a:path w="390" h="222">
                    <a:moveTo>
                      <a:pt x="390" y="162"/>
                    </a:moveTo>
                    <a:lnTo>
                      <a:pt x="384" y="156"/>
                    </a:lnTo>
                    <a:lnTo>
                      <a:pt x="390" y="162"/>
                    </a:lnTo>
                    <a:lnTo>
                      <a:pt x="384" y="162"/>
                    </a:lnTo>
                    <a:lnTo>
                      <a:pt x="102" y="210"/>
                    </a:lnTo>
                    <a:lnTo>
                      <a:pt x="0" y="222"/>
                    </a:lnTo>
                    <a:lnTo>
                      <a:pt x="24" y="210"/>
                    </a:lnTo>
                    <a:lnTo>
                      <a:pt x="78" y="150"/>
                    </a:lnTo>
                    <a:lnTo>
                      <a:pt x="84" y="168"/>
                    </a:lnTo>
                    <a:lnTo>
                      <a:pt x="96" y="174"/>
                    </a:lnTo>
                    <a:lnTo>
                      <a:pt x="156" y="150"/>
                    </a:lnTo>
                    <a:lnTo>
                      <a:pt x="162" y="132"/>
                    </a:lnTo>
                    <a:lnTo>
                      <a:pt x="156" y="132"/>
                    </a:lnTo>
                    <a:lnTo>
                      <a:pt x="180" y="66"/>
                    </a:lnTo>
                    <a:lnTo>
                      <a:pt x="198" y="72"/>
                    </a:lnTo>
                    <a:lnTo>
                      <a:pt x="204" y="48"/>
                    </a:lnTo>
                    <a:lnTo>
                      <a:pt x="216" y="48"/>
                    </a:lnTo>
                    <a:lnTo>
                      <a:pt x="234" y="18"/>
                    </a:lnTo>
                    <a:lnTo>
                      <a:pt x="234" y="0"/>
                    </a:lnTo>
                    <a:lnTo>
                      <a:pt x="264" y="18"/>
                    </a:lnTo>
                    <a:lnTo>
                      <a:pt x="264" y="6"/>
                    </a:lnTo>
                    <a:lnTo>
                      <a:pt x="300" y="24"/>
                    </a:lnTo>
                    <a:lnTo>
                      <a:pt x="306" y="30"/>
                    </a:lnTo>
                    <a:lnTo>
                      <a:pt x="294" y="54"/>
                    </a:lnTo>
                    <a:lnTo>
                      <a:pt x="300" y="60"/>
                    </a:lnTo>
                    <a:lnTo>
                      <a:pt x="306" y="60"/>
                    </a:lnTo>
                    <a:lnTo>
                      <a:pt x="318" y="66"/>
                    </a:lnTo>
                    <a:lnTo>
                      <a:pt x="354" y="78"/>
                    </a:lnTo>
                    <a:lnTo>
                      <a:pt x="354" y="96"/>
                    </a:lnTo>
                    <a:lnTo>
                      <a:pt x="318" y="78"/>
                    </a:lnTo>
                    <a:lnTo>
                      <a:pt x="342" y="102"/>
                    </a:lnTo>
                    <a:lnTo>
                      <a:pt x="360" y="102"/>
                    </a:lnTo>
                    <a:lnTo>
                      <a:pt x="348" y="108"/>
                    </a:lnTo>
                    <a:lnTo>
                      <a:pt x="360" y="108"/>
                    </a:lnTo>
                    <a:lnTo>
                      <a:pt x="360" y="114"/>
                    </a:lnTo>
                    <a:lnTo>
                      <a:pt x="354" y="114"/>
                    </a:lnTo>
                    <a:lnTo>
                      <a:pt x="354" y="120"/>
                    </a:lnTo>
                    <a:lnTo>
                      <a:pt x="330" y="108"/>
                    </a:lnTo>
                    <a:lnTo>
                      <a:pt x="366" y="138"/>
                    </a:lnTo>
                    <a:lnTo>
                      <a:pt x="360" y="138"/>
                    </a:lnTo>
                    <a:lnTo>
                      <a:pt x="330" y="120"/>
                    </a:lnTo>
                    <a:lnTo>
                      <a:pt x="330" y="126"/>
                    </a:lnTo>
                    <a:lnTo>
                      <a:pt x="342" y="132"/>
                    </a:lnTo>
                    <a:lnTo>
                      <a:pt x="360" y="144"/>
                    </a:lnTo>
                    <a:lnTo>
                      <a:pt x="384" y="138"/>
                    </a:lnTo>
                    <a:lnTo>
                      <a:pt x="390" y="162"/>
                    </a:lnTo>
                    <a:lnTo>
                      <a:pt x="390" y="168"/>
                    </a:lnTo>
                  </a:path>
                </a:pathLst>
              </a:custGeom>
              <a:noFill/>
              <a:ln w="9525">
                <a:solidFill>
                  <a:srgbClr val="000000"/>
                </a:solidFill>
                <a:prstDash val="solid"/>
                <a:round/>
                <a:headEnd/>
                <a:tailEnd/>
              </a:ln>
            </p:spPr>
            <p:txBody>
              <a:bodyPr/>
              <a:lstStyle/>
              <a:p>
                <a:endParaRPr lang="en-US"/>
              </a:p>
            </p:txBody>
          </p:sp>
          <p:sp>
            <p:nvSpPr>
              <p:cNvPr id="365312" name="Freeform 768"/>
              <p:cNvSpPr>
                <a:spLocks/>
              </p:cNvSpPr>
              <p:nvPr/>
            </p:nvSpPr>
            <p:spPr bwMode="auto">
              <a:xfrm>
                <a:off x="1677" y="1338"/>
                <a:ext cx="342" cy="246"/>
              </a:xfrm>
              <a:custGeom>
                <a:avLst/>
                <a:gdLst/>
                <a:ahLst/>
                <a:cxnLst>
                  <a:cxn ang="0">
                    <a:pos x="24" y="162"/>
                  </a:cxn>
                  <a:cxn ang="0">
                    <a:pos x="0" y="150"/>
                  </a:cxn>
                  <a:cxn ang="0">
                    <a:pos x="6" y="126"/>
                  </a:cxn>
                  <a:cxn ang="0">
                    <a:pos x="6" y="144"/>
                  </a:cxn>
                  <a:cxn ang="0">
                    <a:pos x="18" y="126"/>
                  </a:cxn>
                  <a:cxn ang="0">
                    <a:pos x="6" y="126"/>
                  </a:cxn>
                  <a:cxn ang="0">
                    <a:pos x="12" y="108"/>
                  </a:cxn>
                  <a:cxn ang="0">
                    <a:pos x="12" y="108"/>
                  </a:cxn>
                  <a:cxn ang="0">
                    <a:pos x="12" y="54"/>
                  </a:cxn>
                  <a:cxn ang="0">
                    <a:pos x="6" y="36"/>
                  </a:cxn>
                  <a:cxn ang="0">
                    <a:pos x="12" y="12"/>
                  </a:cxn>
                  <a:cxn ang="0">
                    <a:pos x="42" y="36"/>
                  </a:cxn>
                  <a:cxn ang="0">
                    <a:pos x="72" y="48"/>
                  </a:cxn>
                  <a:cxn ang="0">
                    <a:pos x="84" y="60"/>
                  </a:cxn>
                  <a:cxn ang="0">
                    <a:pos x="84" y="54"/>
                  </a:cxn>
                  <a:cxn ang="0">
                    <a:pos x="90" y="60"/>
                  </a:cxn>
                  <a:cxn ang="0">
                    <a:pos x="90" y="72"/>
                  </a:cxn>
                  <a:cxn ang="0">
                    <a:pos x="78" y="72"/>
                  </a:cxn>
                  <a:cxn ang="0">
                    <a:pos x="60" y="96"/>
                  </a:cxn>
                  <a:cxn ang="0">
                    <a:pos x="60" y="96"/>
                  </a:cxn>
                  <a:cxn ang="0">
                    <a:pos x="90" y="72"/>
                  </a:cxn>
                  <a:cxn ang="0">
                    <a:pos x="90" y="66"/>
                  </a:cxn>
                  <a:cxn ang="0">
                    <a:pos x="96" y="72"/>
                  </a:cxn>
                  <a:cxn ang="0">
                    <a:pos x="96" y="78"/>
                  </a:cxn>
                  <a:cxn ang="0">
                    <a:pos x="84" y="84"/>
                  </a:cxn>
                  <a:cxn ang="0">
                    <a:pos x="90" y="96"/>
                  </a:cxn>
                  <a:cxn ang="0">
                    <a:pos x="84" y="108"/>
                  </a:cxn>
                  <a:cxn ang="0">
                    <a:pos x="84" y="102"/>
                  </a:cxn>
                  <a:cxn ang="0">
                    <a:pos x="72" y="114"/>
                  </a:cxn>
                  <a:cxn ang="0">
                    <a:pos x="72" y="96"/>
                  </a:cxn>
                  <a:cxn ang="0">
                    <a:pos x="60" y="108"/>
                  </a:cxn>
                  <a:cxn ang="0">
                    <a:pos x="66" y="120"/>
                  </a:cxn>
                  <a:cxn ang="0">
                    <a:pos x="96" y="108"/>
                  </a:cxn>
                  <a:cxn ang="0">
                    <a:pos x="96" y="84"/>
                  </a:cxn>
                  <a:cxn ang="0">
                    <a:pos x="108" y="66"/>
                  </a:cxn>
                  <a:cxn ang="0">
                    <a:pos x="96" y="36"/>
                  </a:cxn>
                  <a:cxn ang="0">
                    <a:pos x="108" y="30"/>
                  </a:cxn>
                  <a:cxn ang="0">
                    <a:pos x="102" y="0"/>
                  </a:cxn>
                  <a:cxn ang="0">
                    <a:pos x="342" y="60"/>
                  </a:cxn>
                  <a:cxn ang="0">
                    <a:pos x="300" y="246"/>
                  </a:cxn>
                  <a:cxn ang="0">
                    <a:pos x="216" y="228"/>
                  </a:cxn>
                  <a:cxn ang="0">
                    <a:pos x="114" y="228"/>
                  </a:cxn>
                  <a:cxn ang="0">
                    <a:pos x="84" y="210"/>
                  </a:cxn>
                  <a:cxn ang="0">
                    <a:pos x="60" y="216"/>
                  </a:cxn>
                  <a:cxn ang="0">
                    <a:pos x="42" y="204"/>
                  </a:cxn>
                  <a:cxn ang="0">
                    <a:pos x="42" y="174"/>
                  </a:cxn>
                  <a:cxn ang="0">
                    <a:pos x="24" y="162"/>
                  </a:cxn>
                </a:cxnLst>
                <a:rect l="0" t="0" r="r" b="b"/>
                <a:pathLst>
                  <a:path w="342" h="246">
                    <a:moveTo>
                      <a:pt x="24" y="162"/>
                    </a:moveTo>
                    <a:lnTo>
                      <a:pt x="0" y="150"/>
                    </a:lnTo>
                    <a:lnTo>
                      <a:pt x="6" y="126"/>
                    </a:lnTo>
                    <a:lnTo>
                      <a:pt x="6" y="144"/>
                    </a:lnTo>
                    <a:lnTo>
                      <a:pt x="18" y="126"/>
                    </a:lnTo>
                    <a:lnTo>
                      <a:pt x="6" y="126"/>
                    </a:lnTo>
                    <a:lnTo>
                      <a:pt x="12" y="108"/>
                    </a:lnTo>
                    <a:lnTo>
                      <a:pt x="12" y="108"/>
                    </a:lnTo>
                    <a:lnTo>
                      <a:pt x="12" y="54"/>
                    </a:lnTo>
                    <a:lnTo>
                      <a:pt x="6" y="36"/>
                    </a:lnTo>
                    <a:lnTo>
                      <a:pt x="12" y="12"/>
                    </a:lnTo>
                    <a:lnTo>
                      <a:pt x="42" y="36"/>
                    </a:lnTo>
                    <a:lnTo>
                      <a:pt x="72" y="48"/>
                    </a:lnTo>
                    <a:lnTo>
                      <a:pt x="84" y="60"/>
                    </a:lnTo>
                    <a:lnTo>
                      <a:pt x="84" y="54"/>
                    </a:lnTo>
                    <a:lnTo>
                      <a:pt x="90" y="60"/>
                    </a:lnTo>
                    <a:lnTo>
                      <a:pt x="90" y="72"/>
                    </a:lnTo>
                    <a:lnTo>
                      <a:pt x="78" y="72"/>
                    </a:lnTo>
                    <a:lnTo>
                      <a:pt x="60" y="96"/>
                    </a:lnTo>
                    <a:lnTo>
                      <a:pt x="60" y="96"/>
                    </a:lnTo>
                    <a:lnTo>
                      <a:pt x="90" y="72"/>
                    </a:lnTo>
                    <a:lnTo>
                      <a:pt x="90" y="66"/>
                    </a:lnTo>
                    <a:lnTo>
                      <a:pt x="96" y="72"/>
                    </a:lnTo>
                    <a:lnTo>
                      <a:pt x="96" y="78"/>
                    </a:lnTo>
                    <a:lnTo>
                      <a:pt x="84" y="84"/>
                    </a:lnTo>
                    <a:lnTo>
                      <a:pt x="90" y="96"/>
                    </a:lnTo>
                    <a:lnTo>
                      <a:pt x="84" y="108"/>
                    </a:lnTo>
                    <a:lnTo>
                      <a:pt x="84" y="102"/>
                    </a:lnTo>
                    <a:lnTo>
                      <a:pt x="72" y="114"/>
                    </a:lnTo>
                    <a:lnTo>
                      <a:pt x="72" y="96"/>
                    </a:lnTo>
                    <a:lnTo>
                      <a:pt x="60" y="108"/>
                    </a:lnTo>
                    <a:lnTo>
                      <a:pt x="66" y="120"/>
                    </a:lnTo>
                    <a:lnTo>
                      <a:pt x="96" y="108"/>
                    </a:lnTo>
                    <a:lnTo>
                      <a:pt x="96" y="84"/>
                    </a:lnTo>
                    <a:lnTo>
                      <a:pt x="108" y="66"/>
                    </a:lnTo>
                    <a:lnTo>
                      <a:pt x="96" y="36"/>
                    </a:lnTo>
                    <a:lnTo>
                      <a:pt x="108" y="30"/>
                    </a:lnTo>
                    <a:lnTo>
                      <a:pt x="102" y="0"/>
                    </a:lnTo>
                    <a:lnTo>
                      <a:pt x="342" y="60"/>
                    </a:lnTo>
                    <a:lnTo>
                      <a:pt x="300" y="246"/>
                    </a:lnTo>
                    <a:lnTo>
                      <a:pt x="216" y="228"/>
                    </a:lnTo>
                    <a:lnTo>
                      <a:pt x="114" y="228"/>
                    </a:lnTo>
                    <a:lnTo>
                      <a:pt x="84" y="210"/>
                    </a:lnTo>
                    <a:lnTo>
                      <a:pt x="60" y="216"/>
                    </a:lnTo>
                    <a:lnTo>
                      <a:pt x="42" y="204"/>
                    </a:lnTo>
                    <a:lnTo>
                      <a:pt x="42" y="174"/>
                    </a:lnTo>
                    <a:lnTo>
                      <a:pt x="24" y="162"/>
                    </a:lnTo>
                    <a:close/>
                  </a:path>
                </a:pathLst>
              </a:custGeom>
              <a:solidFill>
                <a:srgbClr val="FF4500"/>
              </a:solidFill>
              <a:ln w="9525">
                <a:solidFill>
                  <a:srgbClr val="FF4500"/>
                </a:solidFill>
                <a:prstDash val="solid"/>
                <a:round/>
                <a:headEnd/>
                <a:tailEnd/>
              </a:ln>
            </p:spPr>
            <p:txBody>
              <a:bodyPr/>
              <a:lstStyle/>
              <a:p>
                <a:endParaRPr lang="en-US"/>
              </a:p>
            </p:txBody>
          </p:sp>
          <p:sp>
            <p:nvSpPr>
              <p:cNvPr id="365313" name="Freeform 769"/>
              <p:cNvSpPr>
                <a:spLocks/>
              </p:cNvSpPr>
              <p:nvPr/>
            </p:nvSpPr>
            <p:spPr bwMode="auto">
              <a:xfrm>
                <a:off x="1677" y="1338"/>
                <a:ext cx="342" cy="246"/>
              </a:xfrm>
              <a:custGeom>
                <a:avLst/>
                <a:gdLst/>
                <a:ahLst/>
                <a:cxnLst>
                  <a:cxn ang="0">
                    <a:pos x="24" y="162"/>
                  </a:cxn>
                  <a:cxn ang="0">
                    <a:pos x="0" y="150"/>
                  </a:cxn>
                  <a:cxn ang="0">
                    <a:pos x="6" y="126"/>
                  </a:cxn>
                  <a:cxn ang="0">
                    <a:pos x="6" y="144"/>
                  </a:cxn>
                  <a:cxn ang="0">
                    <a:pos x="18" y="126"/>
                  </a:cxn>
                  <a:cxn ang="0">
                    <a:pos x="6" y="126"/>
                  </a:cxn>
                  <a:cxn ang="0">
                    <a:pos x="12" y="108"/>
                  </a:cxn>
                  <a:cxn ang="0">
                    <a:pos x="24" y="108"/>
                  </a:cxn>
                  <a:cxn ang="0">
                    <a:pos x="12" y="108"/>
                  </a:cxn>
                  <a:cxn ang="0">
                    <a:pos x="12" y="54"/>
                  </a:cxn>
                  <a:cxn ang="0">
                    <a:pos x="6" y="36"/>
                  </a:cxn>
                  <a:cxn ang="0">
                    <a:pos x="12" y="12"/>
                  </a:cxn>
                  <a:cxn ang="0">
                    <a:pos x="42" y="36"/>
                  </a:cxn>
                  <a:cxn ang="0">
                    <a:pos x="72" y="48"/>
                  </a:cxn>
                  <a:cxn ang="0">
                    <a:pos x="84" y="60"/>
                  </a:cxn>
                  <a:cxn ang="0">
                    <a:pos x="84" y="54"/>
                  </a:cxn>
                  <a:cxn ang="0">
                    <a:pos x="90" y="60"/>
                  </a:cxn>
                  <a:cxn ang="0">
                    <a:pos x="90" y="72"/>
                  </a:cxn>
                  <a:cxn ang="0">
                    <a:pos x="78" y="72"/>
                  </a:cxn>
                  <a:cxn ang="0">
                    <a:pos x="60" y="96"/>
                  </a:cxn>
                  <a:cxn ang="0">
                    <a:pos x="72" y="96"/>
                  </a:cxn>
                  <a:cxn ang="0">
                    <a:pos x="60" y="96"/>
                  </a:cxn>
                  <a:cxn ang="0">
                    <a:pos x="90" y="72"/>
                  </a:cxn>
                  <a:cxn ang="0">
                    <a:pos x="90" y="66"/>
                  </a:cxn>
                  <a:cxn ang="0">
                    <a:pos x="96" y="72"/>
                  </a:cxn>
                  <a:cxn ang="0">
                    <a:pos x="96" y="78"/>
                  </a:cxn>
                  <a:cxn ang="0">
                    <a:pos x="84" y="84"/>
                  </a:cxn>
                  <a:cxn ang="0">
                    <a:pos x="90" y="96"/>
                  </a:cxn>
                  <a:cxn ang="0">
                    <a:pos x="84" y="108"/>
                  </a:cxn>
                  <a:cxn ang="0">
                    <a:pos x="84" y="102"/>
                  </a:cxn>
                  <a:cxn ang="0">
                    <a:pos x="72" y="114"/>
                  </a:cxn>
                  <a:cxn ang="0">
                    <a:pos x="72" y="96"/>
                  </a:cxn>
                  <a:cxn ang="0">
                    <a:pos x="60" y="108"/>
                  </a:cxn>
                  <a:cxn ang="0">
                    <a:pos x="66" y="120"/>
                  </a:cxn>
                  <a:cxn ang="0">
                    <a:pos x="96" y="108"/>
                  </a:cxn>
                  <a:cxn ang="0">
                    <a:pos x="96" y="84"/>
                  </a:cxn>
                  <a:cxn ang="0">
                    <a:pos x="108" y="66"/>
                  </a:cxn>
                  <a:cxn ang="0">
                    <a:pos x="96" y="36"/>
                  </a:cxn>
                  <a:cxn ang="0">
                    <a:pos x="108" y="30"/>
                  </a:cxn>
                  <a:cxn ang="0">
                    <a:pos x="102" y="0"/>
                  </a:cxn>
                  <a:cxn ang="0">
                    <a:pos x="342" y="60"/>
                  </a:cxn>
                  <a:cxn ang="0">
                    <a:pos x="300" y="246"/>
                  </a:cxn>
                  <a:cxn ang="0">
                    <a:pos x="216" y="228"/>
                  </a:cxn>
                  <a:cxn ang="0">
                    <a:pos x="114" y="228"/>
                  </a:cxn>
                  <a:cxn ang="0">
                    <a:pos x="84" y="210"/>
                  </a:cxn>
                  <a:cxn ang="0">
                    <a:pos x="60" y="216"/>
                  </a:cxn>
                  <a:cxn ang="0">
                    <a:pos x="42" y="204"/>
                  </a:cxn>
                  <a:cxn ang="0">
                    <a:pos x="42" y="174"/>
                  </a:cxn>
                  <a:cxn ang="0">
                    <a:pos x="24" y="162"/>
                  </a:cxn>
                  <a:cxn ang="0">
                    <a:pos x="24" y="168"/>
                  </a:cxn>
                </a:cxnLst>
                <a:rect l="0" t="0" r="r" b="b"/>
                <a:pathLst>
                  <a:path w="342" h="246">
                    <a:moveTo>
                      <a:pt x="24" y="162"/>
                    </a:moveTo>
                    <a:lnTo>
                      <a:pt x="0" y="150"/>
                    </a:lnTo>
                    <a:lnTo>
                      <a:pt x="6" y="126"/>
                    </a:lnTo>
                    <a:lnTo>
                      <a:pt x="6" y="144"/>
                    </a:lnTo>
                    <a:lnTo>
                      <a:pt x="18" y="126"/>
                    </a:lnTo>
                    <a:lnTo>
                      <a:pt x="6" y="126"/>
                    </a:lnTo>
                    <a:lnTo>
                      <a:pt x="12" y="108"/>
                    </a:lnTo>
                    <a:lnTo>
                      <a:pt x="24" y="108"/>
                    </a:lnTo>
                    <a:lnTo>
                      <a:pt x="12" y="108"/>
                    </a:lnTo>
                    <a:lnTo>
                      <a:pt x="12" y="54"/>
                    </a:lnTo>
                    <a:lnTo>
                      <a:pt x="6" y="36"/>
                    </a:lnTo>
                    <a:lnTo>
                      <a:pt x="12" y="12"/>
                    </a:lnTo>
                    <a:lnTo>
                      <a:pt x="42" y="36"/>
                    </a:lnTo>
                    <a:lnTo>
                      <a:pt x="72" y="48"/>
                    </a:lnTo>
                    <a:lnTo>
                      <a:pt x="84" y="60"/>
                    </a:lnTo>
                    <a:lnTo>
                      <a:pt x="84" y="54"/>
                    </a:lnTo>
                    <a:lnTo>
                      <a:pt x="90" y="60"/>
                    </a:lnTo>
                    <a:lnTo>
                      <a:pt x="90" y="72"/>
                    </a:lnTo>
                    <a:lnTo>
                      <a:pt x="78" y="72"/>
                    </a:lnTo>
                    <a:lnTo>
                      <a:pt x="60" y="96"/>
                    </a:lnTo>
                    <a:lnTo>
                      <a:pt x="72" y="96"/>
                    </a:lnTo>
                    <a:lnTo>
                      <a:pt x="60" y="96"/>
                    </a:lnTo>
                    <a:lnTo>
                      <a:pt x="90" y="72"/>
                    </a:lnTo>
                    <a:lnTo>
                      <a:pt x="90" y="66"/>
                    </a:lnTo>
                    <a:lnTo>
                      <a:pt x="96" y="72"/>
                    </a:lnTo>
                    <a:lnTo>
                      <a:pt x="96" y="78"/>
                    </a:lnTo>
                    <a:lnTo>
                      <a:pt x="84" y="84"/>
                    </a:lnTo>
                    <a:lnTo>
                      <a:pt x="90" y="96"/>
                    </a:lnTo>
                    <a:lnTo>
                      <a:pt x="84" y="108"/>
                    </a:lnTo>
                    <a:lnTo>
                      <a:pt x="84" y="102"/>
                    </a:lnTo>
                    <a:lnTo>
                      <a:pt x="72" y="114"/>
                    </a:lnTo>
                    <a:lnTo>
                      <a:pt x="72" y="96"/>
                    </a:lnTo>
                    <a:lnTo>
                      <a:pt x="60" y="108"/>
                    </a:lnTo>
                    <a:lnTo>
                      <a:pt x="66" y="120"/>
                    </a:lnTo>
                    <a:lnTo>
                      <a:pt x="96" y="108"/>
                    </a:lnTo>
                    <a:lnTo>
                      <a:pt x="96" y="84"/>
                    </a:lnTo>
                    <a:lnTo>
                      <a:pt x="108" y="66"/>
                    </a:lnTo>
                    <a:lnTo>
                      <a:pt x="96" y="36"/>
                    </a:lnTo>
                    <a:lnTo>
                      <a:pt x="108" y="30"/>
                    </a:lnTo>
                    <a:lnTo>
                      <a:pt x="102" y="0"/>
                    </a:lnTo>
                    <a:lnTo>
                      <a:pt x="342" y="60"/>
                    </a:lnTo>
                    <a:lnTo>
                      <a:pt x="300" y="246"/>
                    </a:lnTo>
                    <a:lnTo>
                      <a:pt x="216" y="228"/>
                    </a:lnTo>
                    <a:lnTo>
                      <a:pt x="114" y="228"/>
                    </a:lnTo>
                    <a:lnTo>
                      <a:pt x="84" y="210"/>
                    </a:lnTo>
                    <a:lnTo>
                      <a:pt x="60" y="216"/>
                    </a:lnTo>
                    <a:lnTo>
                      <a:pt x="42" y="204"/>
                    </a:lnTo>
                    <a:lnTo>
                      <a:pt x="42" y="174"/>
                    </a:lnTo>
                    <a:lnTo>
                      <a:pt x="24" y="162"/>
                    </a:lnTo>
                    <a:lnTo>
                      <a:pt x="24" y="168"/>
                    </a:lnTo>
                  </a:path>
                </a:pathLst>
              </a:custGeom>
              <a:noFill/>
              <a:ln w="9525">
                <a:solidFill>
                  <a:srgbClr val="000000"/>
                </a:solidFill>
                <a:prstDash val="solid"/>
                <a:round/>
                <a:headEnd/>
                <a:tailEnd/>
              </a:ln>
            </p:spPr>
            <p:txBody>
              <a:bodyPr/>
              <a:lstStyle/>
              <a:p>
                <a:endParaRPr lang="en-US"/>
              </a:p>
            </p:txBody>
          </p:sp>
          <p:sp>
            <p:nvSpPr>
              <p:cNvPr id="365314" name="Freeform 770"/>
              <p:cNvSpPr>
                <a:spLocks/>
              </p:cNvSpPr>
              <p:nvPr/>
            </p:nvSpPr>
            <p:spPr bwMode="auto">
              <a:xfrm>
                <a:off x="3573" y="1974"/>
                <a:ext cx="228" cy="228"/>
              </a:xfrm>
              <a:custGeom>
                <a:avLst/>
                <a:gdLst/>
                <a:ahLst/>
                <a:cxnLst>
                  <a:cxn ang="0">
                    <a:pos x="138" y="48"/>
                  </a:cxn>
                  <a:cxn ang="0">
                    <a:pos x="144" y="78"/>
                  </a:cxn>
                  <a:cxn ang="0">
                    <a:pos x="174" y="48"/>
                  </a:cxn>
                  <a:cxn ang="0">
                    <a:pos x="192" y="54"/>
                  </a:cxn>
                  <a:cxn ang="0">
                    <a:pos x="204" y="42"/>
                  </a:cxn>
                  <a:cxn ang="0">
                    <a:pos x="222" y="42"/>
                  </a:cxn>
                  <a:cxn ang="0">
                    <a:pos x="228" y="60"/>
                  </a:cxn>
                  <a:cxn ang="0">
                    <a:pos x="228" y="72"/>
                  </a:cxn>
                  <a:cxn ang="0">
                    <a:pos x="198" y="54"/>
                  </a:cxn>
                  <a:cxn ang="0">
                    <a:pos x="198" y="72"/>
                  </a:cxn>
                  <a:cxn ang="0">
                    <a:pos x="180" y="102"/>
                  </a:cxn>
                  <a:cxn ang="0">
                    <a:pos x="168" y="102"/>
                  </a:cxn>
                  <a:cxn ang="0">
                    <a:pos x="162" y="126"/>
                  </a:cxn>
                  <a:cxn ang="0">
                    <a:pos x="144" y="120"/>
                  </a:cxn>
                  <a:cxn ang="0">
                    <a:pos x="120" y="186"/>
                  </a:cxn>
                  <a:cxn ang="0">
                    <a:pos x="126" y="186"/>
                  </a:cxn>
                  <a:cxn ang="0">
                    <a:pos x="120" y="204"/>
                  </a:cxn>
                  <a:cxn ang="0">
                    <a:pos x="60" y="228"/>
                  </a:cxn>
                  <a:cxn ang="0">
                    <a:pos x="48" y="222"/>
                  </a:cxn>
                  <a:cxn ang="0">
                    <a:pos x="42" y="204"/>
                  </a:cxn>
                  <a:cxn ang="0">
                    <a:pos x="12" y="186"/>
                  </a:cxn>
                  <a:cxn ang="0">
                    <a:pos x="0" y="156"/>
                  </a:cxn>
                  <a:cxn ang="0">
                    <a:pos x="18" y="138"/>
                  </a:cxn>
                  <a:cxn ang="0">
                    <a:pos x="24" y="114"/>
                  </a:cxn>
                  <a:cxn ang="0">
                    <a:pos x="36" y="114"/>
                  </a:cxn>
                  <a:cxn ang="0">
                    <a:pos x="36" y="96"/>
                  </a:cxn>
                  <a:cxn ang="0">
                    <a:pos x="72" y="66"/>
                  </a:cxn>
                  <a:cxn ang="0">
                    <a:pos x="78" y="18"/>
                  </a:cxn>
                  <a:cxn ang="0">
                    <a:pos x="72" y="6"/>
                  </a:cxn>
                  <a:cxn ang="0">
                    <a:pos x="78" y="0"/>
                  </a:cxn>
                  <a:cxn ang="0">
                    <a:pos x="90" y="54"/>
                  </a:cxn>
                  <a:cxn ang="0">
                    <a:pos x="126" y="48"/>
                  </a:cxn>
                  <a:cxn ang="0">
                    <a:pos x="138" y="48"/>
                  </a:cxn>
                </a:cxnLst>
                <a:rect l="0" t="0" r="r" b="b"/>
                <a:pathLst>
                  <a:path w="228" h="228">
                    <a:moveTo>
                      <a:pt x="138" y="48"/>
                    </a:moveTo>
                    <a:lnTo>
                      <a:pt x="144" y="78"/>
                    </a:lnTo>
                    <a:lnTo>
                      <a:pt x="174" y="48"/>
                    </a:lnTo>
                    <a:lnTo>
                      <a:pt x="192" y="54"/>
                    </a:lnTo>
                    <a:lnTo>
                      <a:pt x="204" y="42"/>
                    </a:lnTo>
                    <a:lnTo>
                      <a:pt x="222" y="42"/>
                    </a:lnTo>
                    <a:lnTo>
                      <a:pt x="228" y="60"/>
                    </a:lnTo>
                    <a:lnTo>
                      <a:pt x="228" y="72"/>
                    </a:lnTo>
                    <a:lnTo>
                      <a:pt x="198" y="54"/>
                    </a:lnTo>
                    <a:lnTo>
                      <a:pt x="198" y="72"/>
                    </a:lnTo>
                    <a:lnTo>
                      <a:pt x="180" y="102"/>
                    </a:lnTo>
                    <a:lnTo>
                      <a:pt x="168" y="102"/>
                    </a:lnTo>
                    <a:lnTo>
                      <a:pt x="162" y="126"/>
                    </a:lnTo>
                    <a:lnTo>
                      <a:pt x="144" y="120"/>
                    </a:lnTo>
                    <a:lnTo>
                      <a:pt x="120" y="186"/>
                    </a:lnTo>
                    <a:lnTo>
                      <a:pt x="126" y="186"/>
                    </a:lnTo>
                    <a:lnTo>
                      <a:pt x="120" y="204"/>
                    </a:lnTo>
                    <a:lnTo>
                      <a:pt x="60" y="228"/>
                    </a:lnTo>
                    <a:lnTo>
                      <a:pt x="48" y="222"/>
                    </a:lnTo>
                    <a:lnTo>
                      <a:pt x="42" y="204"/>
                    </a:lnTo>
                    <a:lnTo>
                      <a:pt x="12" y="186"/>
                    </a:lnTo>
                    <a:lnTo>
                      <a:pt x="0" y="156"/>
                    </a:lnTo>
                    <a:lnTo>
                      <a:pt x="18" y="138"/>
                    </a:lnTo>
                    <a:lnTo>
                      <a:pt x="24" y="114"/>
                    </a:lnTo>
                    <a:lnTo>
                      <a:pt x="36" y="114"/>
                    </a:lnTo>
                    <a:lnTo>
                      <a:pt x="36" y="96"/>
                    </a:lnTo>
                    <a:lnTo>
                      <a:pt x="72" y="66"/>
                    </a:lnTo>
                    <a:lnTo>
                      <a:pt x="78" y="18"/>
                    </a:lnTo>
                    <a:lnTo>
                      <a:pt x="72" y="6"/>
                    </a:lnTo>
                    <a:lnTo>
                      <a:pt x="78" y="0"/>
                    </a:lnTo>
                    <a:lnTo>
                      <a:pt x="90" y="54"/>
                    </a:lnTo>
                    <a:lnTo>
                      <a:pt x="126" y="48"/>
                    </a:lnTo>
                    <a:lnTo>
                      <a:pt x="138" y="48"/>
                    </a:lnTo>
                    <a:close/>
                  </a:path>
                </a:pathLst>
              </a:custGeom>
              <a:solidFill>
                <a:srgbClr val="B22222"/>
              </a:solidFill>
              <a:ln w="9525">
                <a:solidFill>
                  <a:srgbClr val="B22222"/>
                </a:solidFill>
                <a:prstDash val="solid"/>
                <a:round/>
                <a:headEnd/>
                <a:tailEnd/>
              </a:ln>
            </p:spPr>
            <p:txBody>
              <a:bodyPr/>
              <a:lstStyle/>
              <a:p>
                <a:endParaRPr lang="en-US"/>
              </a:p>
            </p:txBody>
          </p:sp>
          <p:sp>
            <p:nvSpPr>
              <p:cNvPr id="365315" name="Freeform 771"/>
              <p:cNvSpPr>
                <a:spLocks/>
              </p:cNvSpPr>
              <p:nvPr/>
            </p:nvSpPr>
            <p:spPr bwMode="auto">
              <a:xfrm>
                <a:off x="3573" y="1974"/>
                <a:ext cx="228" cy="228"/>
              </a:xfrm>
              <a:custGeom>
                <a:avLst/>
                <a:gdLst/>
                <a:ahLst/>
                <a:cxnLst>
                  <a:cxn ang="0">
                    <a:pos x="138" y="48"/>
                  </a:cxn>
                  <a:cxn ang="0">
                    <a:pos x="144" y="78"/>
                  </a:cxn>
                  <a:cxn ang="0">
                    <a:pos x="174" y="48"/>
                  </a:cxn>
                  <a:cxn ang="0">
                    <a:pos x="192" y="54"/>
                  </a:cxn>
                  <a:cxn ang="0">
                    <a:pos x="204" y="42"/>
                  </a:cxn>
                  <a:cxn ang="0">
                    <a:pos x="222" y="42"/>
                  </a:cxn>
                  <a:cxn ang="0">
                    <a:pos x="228" y="60"/>
                  </a:cxn>
                  <a:cxn ang="0">
                    <a:pos x="228" y="72"/>
                  </a:cxn>
                  <a:cxn ang="0">
                    <a:pos x="198" y="54"/>
                  </a:cxn>
                  <a:cxn ang="0">
                    <a:pos x="198" y="72"/>
                  </a:cxn>
                  <a:cxn ang="0">
                    <a:pos x="180" y="102"/>
                  </a:cxn>
                  <a:cxn ang="0">
                    <a:pos x="168" y="102"/>
                  </a:cxn>
                  <a:cxn ang="0">
                    <a:pos x="162" y="126"/>
                  </a:cxn>
                  <a:cxn ang="0">
                    <a:pos x="144" y="120"/>
                  </a:cxn>
                  <a:cxn ang="0">
                    <a:pos x="120" y="186"/>
                  </a:cxn>
                  <a:cxn ang="0">
                    <a:pos x="126" y="186"/>
                  </a:cxn>
                  <a:cxn ang="0">
                    <a:pos x="120" y="204"/>
                  </a:cxn>
                  <a:cxn ang="0">
                    <a:pos x="60" y="228"/>
                  </a:cxn>
                  <a:cxn ang="0">
                    <a:pos x="48" y="222"/>
                  </a:cxn>
                  <a:cxn ang="0">
                    <a:pos x="42" y="204"/>
                  </a:cxn>
                  <a:cxn ang="0">
                    <a:pos x="12" y="186"/>
                  </a:cxn>
                  <a:cxn ang="0">
                    <a:pos x="0" y="156"/>
                  </a:cxn>
                  <a:cxn ang="0">
                    <a:pos x="18" y="138"/>
                  </a:cxn>
                  <a:cxn ang="0">
                    <a:pos x="24" y="114"/>
                  </a:cxn>
                  <a:cxn ang="0">
                    <a:pos x="36" y="114"/>
                  </a:cxn>
                  <a:cxn ang="0">
                    <a:pos x="36" y="96"/>
                  </a:cxn>
                  <a:cxn ang="0">
                    <a:pos x="72" y="66"/>
                  </a:cxn>
                  <a:cxn ang="0">
                    <a:pos x="78" y="18"/>
                  </a:cxn>
                  <a:cxn ang="0">
                    <a:pos x="72" y="6"/>
                  </a:cxn>
                  <a:cxn ang="0">
                    <a:pos x="78" y="0"/>
                  </a:cxn>
                  <a:cxn ang="0">
                    <a:pos x="90" y="54"/>
                  </a:cxn>
                  <a:cxn ang="0">
                    <a:pos x="126" y="48"/>
                  </a:cxn>
                  <a:cxn ang="0">
                    <a:pos x="138" y="48"/>
                  </a:cxn>
                  <a:cxn ang="0">
                    <a:pos x="138" y="54"/>
                  </a:cxn>
                </a:cxnLst>
                <a:rect l="0" t="0" r="r" b="b"/>
                <a:pathLst>
                  <a:path w="228" h="228">
                    <a:moveTo>
                      <a:pt x="138" y="48"/>
                    </a:moveTo>
                    <a:lnTo>
                      <a:pt x="144" y="78"/>
                    </a:lnTo>
                    <a:lnTo>
                      <a:pt x="174" y="48"/>
                    </a:lnTo>
                    <a:lnTo>
                      <a:pt x="192" y="54"/>
                    </a:lnTo>
                    <a:lnTo>
                      <a:pt x="204" y="42"/>
                    </a:lnTo>
                    <a:lnTo>
                      <a:pt x="222" y="42"/>
                    </a:lnTo>
                    <a:lnTo>
                      <a:pt x="228" y="60"/>
                    </a:lnTo>
                    <a:lnTo>
                      <a:pt x="228" y="72"/>
                    </a:lnTo>
                    <a:lnTo>
                      <a:pt x="198" y="54"/>
                    </a:lnTo>
                    <a:lnTo>
                      <a:pt x="198" y="72"/>
                    </a:lnTo>
                    <a:lnTo>
                      <a:pt x="180" y="102"/>
                    </a:lnTo>
                    <a:lnTo>
                      <a:pt x="168" y="102"/>
                    </a:lnTo>
                    <a:lnTo>
                      <a:pt x="162" y="126"/>
                    </a:lnTo>
                    <a:lnTo>
                      <a:pt x="144" y="120"/>
                    </a:lnTo>
                    <a:lnTo>
                      <a:pt x="120" y="186"/>
                    </a:lnTo>
                    <a:lnTo>
                      <a:pt x="126" y="186"/>
                    </a:lnTo>
                    <a:lnTo>
                      <a:pt x="120" y="204"/>
                    </a:lnTo>
                    <a:lnTo>
                      <a:pt x="60" y="228"/>
                    </a:lnTo>
                    <a:lnTo>
                      <a:pt x="48" y="222"/>
                    </a:lnTo>
                    <a:lnTo>
                      <a:pt x="42" y="204"/>
                    </a:lnTo>
                    <a:lnTo>
                      <a:pt x="12" y="186"/>
                    </a:lnTo>
                    <a:lnTo>
                      <a:pt x="0" y="156"/>
                    </a:lnTo>
                    <a:lnTo>
                      <a:pt x="18" y="138"/>
                    </a:lnTo>
                    <a:lnTo>
                      <a:pt x="24" y="114"/>
                    </a:lnTo>
                    <a:lnTo>
                      <a:pt x="36" y="114"/>
                    </a:lnTo>
                    <a:lnTo>
                      <a:pt x="36" y="96"/>
                    </a:lnTo>
                    <a:lnTo>
                      <a:pt x="72" y="66"/>
                    </a:lnTo>
                    <a:lnTo>
                      <a:pt x="78" y="18"/>
                    </a:lnTo>
                    <a:lnTo>
                      <a:pt x="72" y="6"/>
                    </a:lnTo>
                    <a:lnTo>
                      <a:pt x="78" y="0"/>
                    </a:lnTo>
                    <a:lnTo>
                      <a:pt x="90" y="54"/>
                    </a:lnTo>
                    <a:lnTo>
                      <a:pt x="126" y="48"/>
                    </a:lnTo>
                    <a:lnTo>
                      <a:pt x="138" y="48"/>
                    </a:lnTo>
                    <a:lnTo>
                      <a:pt x="138" y="54"/>
                    </a:lnTo>
                  </a:path>
                </a:pathLst>
              </a:custGeom>
              <a:noFill/>
              <a:ln w="9525">
                <a:solidFill>
                  <a:srgbClr val="000000"/>
                </a:solidFill>
                <a:prstDash val="solid"/>
                <a:round/>
                <a:headEnd/>
                <a:tailEnd/>
              </a:ln>
            </p:spPr>
            <p:txBody>
              <a:bodyPr/>
              <a:lstStyle/>
              <a:p>
                <a:endParaRPr lang="en-US"/>
              </a:p>
            </p:txBody>
          </p:sp>
          <p:sp>
            <p:nvSpPr>
              <p:cNvPr id="365316" name="Freeform 772"/>
              <p:cNvSpPr>
                <a:spLocks/>
              </p:cNvSpPr>
              <p:nvPr/>
            </p:nvSpPr>
            <p:spPr bwMode="auto">
              <a:xfrm>
                <a:off x="3045" y="1626"/>
                <a:ext cx="270" cy="282"/>
              </a:xfrm>
              <a:custGeom>
                <a:avLst/>
                <a:gdLst/>
                <a:ahLst/>
                <a:cxnLst>
                  <a:cxn ang="0">
                    <a:pos x="114" y="282"/>
                  </a:cxn>
                  <a:cxn ang="0">
                    <a:pos x="96" y="264"/>
                  </a:cxn>
                  <a:cxn ang="0">
                    <a:pos x="90" y="246"/>
                  </a:cxn>
                  <a:cxn ang="0">
                    <a:pos x="96" y="234"/>
                  </a:cxn>
                  <a:cxn ang="0">
                    <a:pos x="84" y="216"/>
                  </a:cxn>
                  <a:cxn ang="0">
                    <a:pos x="78" y="186"/>
                  </a:cxn>
                  <a:cxn ang="0">
                    <a:pos x="12" y="138"/>
                  </a:cxn>
                  <a:cxn ang="0">
                    <a:pos x="12" y="96"/>
                  </a:cxn>
                  <a:cxn ang="0">
                    <a:pos x="0" y="84"/>
                  </a:cxn>
                  <a:cxn ang="0">
                    <a:pos x="12" y="66"/>
                  </a:cxn>
                  <a:cxn ang="0">
                    <a:pos x="30" y="54"/>
                  </a:cxn>
                  <a:cxn ang="0">
                    <a:pos x="30" y="18"/>
                  </a:cxn>
                  <a:cxn ang="0">
                    <a:pos x="36" y="12"/>
                  </a:cxn>
                  <a:cxn ang="0">
                    <a:pos x="48" y="18"/>
                  </a:cxn>
                  <a:cxn ang="0">
                    <a:pos x="90" y="0"/>
                  </a:cxn>
                  <a:cxn ang="0">
                    <a:pos x="90" y="18"/>
                  </a:cxn>
                  <a:cxn ang="0">
                    <a:pos x="114" y="24"/>
                  </a:cxn>
                  <a:cxn ang="0">
                    <a:pos x="126" y="36"/>
                  </a:cxn>
                  <a:cxn ang="0">
                    <a:pos x="216" y="54"/>
                  </a:cxn>
                  <a:cxn ang="0">
                    <a:pos x="234" y="66"/>
                  </a:cxn>
                  <a:cxn ang="0">
                    <a:pos x="228" y="90"/>
                  </a:cxn>
                  <a:cxn ang="0">
                    <a:pos x="240" y="90"/>
                  </a:cxn>
                  <a:cxn ang="0">
                    <a:pos x="234" y="102"/>
                  </a:cxn>
                  <a:cxn ang="0">
                    <a:pos x="246" y="102"/>
                  </a:cxn>
                  <a:cxn ang="0">
                    <a:pos x="228" y="132"/>
                  </a:cxn>
                  <a:cxn ang="0">
                    <a:pos x="234" y="144"/>
                  </a:cxn>
                  <a:cxn ang="0">
                    <a:pos x="270" y="90"/>
                  </a:cxn>
                  <a:cxn ang="0">
                    <a:pos x="246" y="174"/>
                  </a:cxn>
                  <a:cxn ang="0">
                    <a:pos x="240" y="222"/>
                  </a:cxn>
                  <a:cxn ang="0">
                    <a:pos x="252" y="270"/>
                  </a:cxn>
                  <a:cxn ang="0">
                    <a:pos x="126" y="276"/>
                  </a:cxn>
                  <a:cxn ang="0">
                    <a:pos x="114" y="282"/>
                  </a:cxn>
                </a:cxnLst>
                <a:rect l="0" t="0" r="r" b="b"/>
                <a:pathLst>
                  <a:path w="270" h="282">
                    <a:moveTo>
                      <a:pt x="114" y="282"/>
                    </a:moveTo>
                    <a:lnTo>
                      <a:pt x="96" y="264"/>
                    </a:lnTo>
                    <a:lnTo>
                      <a:pt x="90" y="246"/>
                    </a:lnTo>
                    <a:lnTo>
                      <a:pt x="96" y="234"/>
                    </a:lnTo>
                    <a:lnTo>
                      <a:pt x="84" y="216"/>
                    </a:lnTo>
                    <a:lnTo>
                      <a:pt x="78" y="186"/>
                    </a:lnTo>
                    <a:lnTo>
                      <a:pt x="12" y="138"/>
                    </a:lnTo>
                    <a:lnTo>
                      <a:pt x="12" y="96"/>
                    </a:lnTo>
                    <a:lnTo>
                      <a:pt x="0" y="84"/>
                    </a:lnTo>
                    <a:lnTo>
                      <a:pt x="12" y="66"/>
                    </a:lnTo>
                    <a:lnTo>
                      <a:pt x="30" y="54"/>
                    </a:lnTo>
                    <a:lnTo>
                      <a:pt x="30" y="18"/>
                    </a:lnTo>
                    <a:lnTo>
                      <a:pt x="36" y="12"/>
                    </a:lnTo>
                    <a:lnTo>
                      <a:pt x="48" y="18"/>
                    </a:lnTo>
                    <a:lnTo>
                      <a:pt x="90" y="0"/>
                    </a:lnTo>
                    <a:lnTo>
                      <a:pt x="90" y="18"/>
                    </a:lnTo>
                    <a:lnTo>
                      <a:pt x="114" y="24"/>
                    </a:lnTo>
                    <a:lnTo>
                      <a:pt x="126" y="36"/>
                    </a:lnTo>
                    <a:lnTo>
                      <a:pt x="216" y="54"/>
                    </a:lnTo>
                    <a:lnTo>
                      <a:pt x="234" y="66"/>
                    </a:lnTo>
                    <a:lnTo>
                      <a:pt x="228" y="90"/>
                    </a:lnTo>
                    <a:lnTo>
                      <a:pt x="240" y="90"/>
                    </a:lnTo>
                    <a:lnTo>
                      <a:pt x="234" y="102"/>
                    </a:lnTo>
                    <a:lnTo>
                      <a:pt x="246" y="102"/>
                    </a:lnTo>
                    <a:lnTo>
                      <a:pt x="228" y="132"/>
                    </a:lnTo>
                    <a:lnTo>
                      <a:pt x="234" y="144"/>
                    </a:lnTo>
                    <a:lnTo>
                      <a:pt x="270" y="90"/>
                    </a:lnTo>
                    <a:lnTo>
                      <a:pt x="246" y="174"/>
                    </a:lnTo>
                    <a:lnTo>
                      <a:pt x="240" y="222"/>
                    </a:lnTo>
                    <a:lnTo>
                      <a:pt x="252" y="270"/>
                    </a:lnTo>
                    <a:lnTo>
                      <a:pt x="126" y="276"/>
                    </a:lnTo>
                    <a:lnTo>
                      <a:pt x="114" y="282"/>
                    </a:lnTo>
                    <a:close/>
                  </a:path>
                </a:pathLst>
              </a:custGeom>
              <a:solidFill>
                <a:srgbClr val="B22222"/>
              </a:solidFill>
              <a:ln w="9525">
                <a:solidFill>
                  <a:srgbClr val="B22222"/>
                </a:solidFill>
                <a:prstDash val="solid"/>
                <a:round/>
                <a:headEnd/>
                <a:tailEnd/>
              </a:ln>
            </p:spPr>
            <p:txBody>
              <a:bodyPr/>
              <a:lstStyle/>
              <a:p>
                <a:endParaRPr lang="en-US"/>
              </a:p>
            </p:txBody>
          </p:sp>
          <p:sp>
            <p:nvSpPr>
              <p:cNvPr id="365317" name="Freeform 773"/>
              <p:cNvSpPr>
                <a:spLocks/>
              </p:cNvSpPr>
              <p:nvPr/>
            </p:nvSpPr>
            <p:spPr bwMode="auto">
              <a:xfrm>
                <a:off x="3045" y="1626"/>
                <a:ext cx="270" cy="288"/>
              </a:xfrm>
              <a:custGeom>
                <a:avLst/>
                <a:gdLst/>
                <a:ahLst/>
                <a:cxnLst>
                  <a:cxn ang="0">
                    <a:pos x="114" y="282"/>
                  </a:cxn>
                  <a:cxn ang="0">
                    <a:pos x="96" y="264"/>
                  </a:cxn>
                  <a:cxn ang="0">
                    <a:pos x="90" y="246"/>
                  </a:cxn>
                  <a:cxn ang="0">
                    <a:pos x="96" y="234"/>
                  </a:cxn>
                  <a:cxn ang="0">
                    <a:pos x="84" y="216"/>
                  </a:cxn>
                  <a:cxn ang="0">
                    <a:pos x="78" y="186"/>
                  </a:cxn>
                  <a:cxn ang="0">
                    <a:pos x="12" y="138"/>
                  </a:cxn>
                  <a:cxn ang="0">
                    <a:pos x="12" y="96"/>
                  </a:cxn>
                  <a:cxn ang="0">
                    <a:pos x="0" y="84"/>
                  </a:cxn>
                  <a:cxn ang="0">
                    <a:pos x="12" y="66"/>
                  </a:cxn>
                  <a:cxn ang="0">
                    <a:pos x="30" y="54"/>
                  </a:cxn>
                  <a:cxn ang="0">
                    <a:pos x="30" y="18"/>
                  </a:cxn>
                  <a:cxn ang="0">
                    <a:pos x="36" y="12"/>
                  </a:cxn>
                  <a:cxn ang="0">
                    <a:pos x="48" y="18"/>
                  </a:cxn>
                  <a:cxn ang="0">
                    <a:pos x="90" y="0"/>
                  </a:cxn>
                  <a:cxn ang="0">
                    <a:pos x="90" y="18"/>
                  </a:cxn>
                  <a:cxn ang="0">
                    <a:pos x="114" y="24"/>
                  </a:cxn>
                  <a:cxn ang="0">
                    <a:pos x="126" y="36"/>
                  </a:cxn>
                  <a:cxn ang="0">
                    <a:pos x="216" y="54"/>
                  </a:cxn>
                  <a:cxn ang="0">
                    <a:pos x="234" y="66"/>
                  </a:cxn>
                  <a:cxn ang="0">
                    <a:pos x="228" y="90"/>
                  </a:cxn>
                  <a:cxn ang="0">
                    <a:pos x="240" y="90"/>
                  </a:cxn>
                  <a:cxn ang="0">
                    <a:pos x="234" y="102"/>
                  </a:cxn>
                  <a:cxn ang="0">
                    <a:pos x="246" y="102"/>
                  </a:cxn>
                  <a:cxn ang="0">
                    <a:pos x="228" y="132"/>
                  </a:cxn>
                  <a:cxn ang="0">
                    <a:pos x="234" y="144"/>
                  </a:cxn>
                  <a:cxn ang="0">
                    <a:pos x="270" y="90"/>
                  </a:cxn>
                  <a:cxn ang="0">
                    <a:pos x="246" y="174"/>
                  </a:cxn>
                  <a:cxn ang="0">
                    <a:pos x="240" y="222"/>
                  </a:cxn>
                  <a:cxn ang="0">
                    <a:pos x="252" y="270"/>
                  </a:cxn>
                  <a:cxn ang="0">
                    <a:pos x="126" y="276"/>
                  </a:cxn>
                  <a:cxn ang="0">
                    <a:pos x="114" y="282"/>
                  </a:cxn>
                  <a:cxn ang="0">
                    <a:pos x="114" y="288"/>
                  </a:cxn>
                </a:cxnLst>
                <a:rect l="0" t="0" r="r" b="b"/>
                <a:pathLst>
                  <a:path w="270" h="288">
                    <a:moveTo>
                      <a:pt x="114" y="282"/>
                    </a:moveTo>
                    <a:lnTo>
                      <a:pt x="96" y="264"/>
                    </a:lnTo>
                    <a:lnTo>
                      <a:pt x="90" y="246"/>
                    </a:lnTo>
                    <a:lnTo>
                      <a:pt x="96" y="234"/>
                    </a:lnTo>
                    <a:lnTo>
                      <a:pt x="84" y="216"/>
                    </a:lnTo>
                    <a:lnTo>
                      <a:pt x="78" y="186"/>
                    </a:lnTo>
                    <a:lnTo>
                      <a:pt x="12" y="138"/>
                    </a:lnTo>
                    <a:lnTo>
                      <a:pt x="12" y="96"/>
                    </a:lnTo>
                    <a:lnTo>
                      <a:pt x="0" y="84"/>
                    </a:lnTo>
                    <a:lnTo>
                      <a:pt x="12" y="66"/>
                    </a:lnTo>
                    <a:lnTo>
                      <a:pt x="30" y="54"/>
                    </a:lnTo>
                    <a:lnTo>
                      <a:pt x="30" y="18"/>
                    </a:lnTo>
                    <a:lnTo>
                      <a:pt x="36" y="12"/>
                    </a:lnTo>
                    <a:lnTo>
                      <a:pt x="48" y="18"/>
                    </a:lnTo>
                    <a:lnTo>
                      <a:pt x="90" y="0"/>
                    </a:lnTo>
                    <a:lnTo>
                      <a:pt x="90" y="18"/>
                    </a:lnTo>
                    <a:lnTo>
                      <a:pt x="114" y="24"/>
                    </a:lnTo>
                    <a:lnTo>
                      <a:pt x="126" y="36"/>
                    </a:lnTo>
                    <a:lnTo>
                      <a:pt x="216" y="54"/>
                    </a:lnTo>
                    <a:lnTo>
                      <a:pt x="234" y="66"/>
                    </a:lnTo>
                    <a:lnTo>
                      <a:pt x="228" y="90"/>
                    </a:lnTo>
                    <a:lnTo>
                      <a:pt x="240" y="90"/>
                    </a:lnTo>
                    <a:lnTo>
                      <a:pt x="234" y="102"/>
                    </a:lnTo>
                    <a:lnTo>
                      <a:pt x="246" y="102"/>
                    </a:lnTo>
                    <a:lnTo>
                      <a:pt x="228" y="132"/>
                    </a:lnTo>
                    <a:lnTo>
                      <a:pt x="234" y="144"/>
                    </a:lnTo>
                    <a:lnTo>
                      <a:pt x="270" y="90"/>
                    </a:lnTo>
                    <a:lnTo>
                      <a:pt x="246" y="174"/>
                    </a:lnTo>
                    <a:lnTo>
                      <a:pt x="240" y="222"/>
                    </a:lnTo>
                    <a:lnTo>
                      <a:pt x="252" y="270"/>
                    </a:lnTo>
                    <a:lnTo>
                      <a:pt x="126" y="276"/>
                    </a:lnTo>
                    <a:lnTo>
                      <a:pt x="114" y="282"/>
                    </a:lnTo>
                    <a:lnTo>
                      <a:pt x="114" y="288"/>
                    </a:lnTo>
                  </a:path>
                </a:pathLst>
              </a:custGeom>
              <a:noFill/>
              <a:ln w="9525">
                <a:solidFill>
                  <a:srgbClr val="000000"/>
                </a:solidFill>
                <a:prstDash val="solid"/>
                <a:round/>
                <a:headEnd/>
                <a:tailEnd/>
              </a:ln>
            </p:spPr>
            <p:txBody>
              <a:bodyPr/>
              <a:lstStyle/>
              <a:p>
                <a:endParaRPr lang="en-US"/>
              </a:p>
            </p:txBody>
          </p:sp>
          <p:sp>
            <p:nvSpPr>
              <p:cNvPr id="365318" name="Freeform 774"/>
              <p:cNvSpPr>
                <a:spLocks/>
              </p:cNvSpPr>
              <p:nvPr/>
            </p:nvSpPr>
            <p:spPr bwMode="auto">
              <a:xfrm>
                <a:off x="2187" y="1698"/>
                <a:ext cx="354" cy="294"/>
              </a:xfrm>
              <a:custGeom>
                <a:avLst/>
                <a:gdLst/>
                <a:ahLst/>
                <a:cxnLst>
                  <a:cxn ang="0">
                    <a:pos x="342" y="168"/>
                  </a:cxn>
                  <a:cxn ang="0">
                    <a:pos x="336" y="294"/>
                  </a:cxn>
                  <a:cxn ang="0">
                    <a:pos x="96" y="270"/>
                  </a:cxn>
                  <a:cxn ang="0">
                    <a:pos x="0" y="252"/>
                  </a:cxn>
                  <a:cxn ang="0">
                    <a:pos x="12" y="192"/>
                  </a:cxn>
                  <a:cxn ang="0">
                    <a:pos x="36" y="30"/>
                  </a:cxn>
                  <a:cxn ang="0">
                    <a:pos x="42" y="0"/>
                  </a:cxn>
                  <a:cxn ang="0">
                    <a:pos x="354" y="36"/>
                  </a:cxn>
                  <a:cxn ang="0">
                    <a:pos x="348" y="138"/>
                  </a:cxn>
                  <a:cxn ang="0">
                    <a:pos x="342" y="168"/>
                  </a:cxn>
                </a:cxnLst>
                <a:rect l="0" t="0" r="r" b="b"/>
                <a:pathLst>
                  <a:path w="354" h="294">
                    <a:moveTo>
                      <a:pt x="342" y="168"/>
                    </a:moveTo>
                    <a:lnTo>
                      <a:pt x="336" y="294"/>
                    </a:lnTo>
                    <a:lnTo>
                      <a:pt x="96" y="270"/>
                    </a:lnTo>
                    <a:lnTo>
                      <a:pt x="0" y="252"/>
                    </a:lnTo>
                    <a:lnTo>
                      <a:pt x="12" y="192"/>
                    </a:lnTo>
                    <a:lnTo>
                      <a:pt x="36" y="30"/>
                    </a:lnTo>
                    <a:lnTo>
                      <a:pt x="42" y="0"/>
                    </a:lnTo>
                    <a:lnTo>
                      <a:pt x="354" y="36"/>
                    </a:lnTo>
                    <a:lnTo>
                      <a:pt x="348" y="138"/>
                    </a:lnTo>
                    <a:lnTo>
                      <a:pt x="342" y="168"/>
                    </a:lnTo>
                    <a:close/>
                  </a:path>
                </a:pathLst>
              </a:custGeom>
              <a:solidFill>
                <a:srgbClr val="FF4500"/>
              </a:solidFill>
              <a:ln w="9525">
                <a:solidFill>
                  <a:srgbClr val="FF4500"/>
                </a:solidFill>
                <a:prstDash val="solid"/>
                <a:round/>
                <a:headEnd/>
                <a:tailEnd/>
              </a:ln>
            </p:spPr>
            <p:txBody>
              <a:bodyPr/>
              <a:lstStyle/>
              <a:p>
                <a:endParaRPr lang="en-US"/>
              </a:p>
            </p:txBody>
          </p:sp>
          <p:sp>
            <p:nvSpPr>
              <p:cNvPr id="365319" name="Freeform 775"/>
              <p:cNvSpPr>
                <a:spLocks/>
              </p:cNvSpPr>
              <p:nvPr/>
            </p:nvSpPr>
            <p:spPr bwMode="auto">
              <a:xfrm>
                <a:off x="2187" y="1698"/>
                <a:ext cx="354" cy="294"/>
              </a:xfrm>
              <a:custGeom>
                <a:avLst/>
                <a:gdLst/>
                <a:ahLst/>
                <a:cxnLst>
                  <a:cxn ang="0">
                    <a:pos x="342" y="168"/>
                  </a:cxn>
                  <a:cxn ang="0">
                    <a:pos x="336" y="294"/>
                  </a:cxn>
                  <a:cxn ang="0">
                    <a:pos x="96" y="270"/>
                  </a:cxn>
                  <a:cxn ang="0">
                    <a:pos x="0" y="252"/>
                  </a:cxn>
                  <a:cxn ang="0">
                    <a:pos x="12" y="192"/>
                  </a:cxn>
                  <a:cxn ang="0">
                    <a:pos x="36" y="30"/>
                  </a:cxn>
                  <a:cxn ang="0">
                    <a:pos x="42" y="0"/>
                  </a:cxn>
                  <a:cxn ang="0">
                    <a:pos x="354" y="36"/>
                  </a:cxn>
                  <a:cxn ang="0">
                    <a:pos x="348" y="138"/>
                  </a:cxn>
                  <a:cxn ang="0">
                    <a:pos x="342" y="168"/>
                  </a:cxn>
                  <a:cxn ang="0">
                    <a:pos x="342" y="174"/>
                  </a:cxn>
                </a:cxnLst>
                <a:rect l="0" t="0" r="r" b="b"/>
                <a:pathLst>
                  <a:path w="354" h="294">
                    <a:moveTo>
                      <a:pt x="342" y="168"/>
                    </a:moveTo>
                    <a:lnTo>
                      <a:pt x="336" y="294"/>
                    </a:lnTo>
                    <a:lnTo>
                      <a:pt x="96" y="270"/>
                    </a:lnTo>
                    <a:lnTo>
                      <a:pt x="0" y="252"/>
                    </a:lnTo>
                    <a:lnTo>
                      <a:pt x="12" y="192"/>
                    </a:lnTo>
                    <a:lnTo>
                      <a:pt x="36" y="30"/>
                    </a:lnTo>
                    <a:lnTo>
                      <a:pt x="42" y="0"/>
                    </a:lnTo>
                    <a:lnTo>
                      <a:pt x="354" y="36"/>
                    </a:lnTo>
                    <a:lnTo>
                      <a:pt x="348" y="138"/>
                    </a:lnTo>
                    <a:lnTo>
                      <a:pt x="342" y="168"/>
                    </a:lnTo>
                    <a:lnTo>
                      <a:pt x="342" y="174"/>
                    </a:lnTo>
                  </a:path>
                </a:pathLst>
              </a:custGeom>
              <a:noFill/>
              <a:ln w="9525">
                <a:solidFill>
                  <a:srgbClr val="000000"/>
                </a:solidFill>
                <a:prstDash val="solid"/>
                <a:round/>
                <a:headEnd/>
                <a:tailEnd/>
              </a:ln>
            </p:spPr>
            <p:txBody>
              <a:bodyPr/>
              <a:lstStyle/>
              <a:p>
                <a:endParaRPr lang="en-US"/>
              </a:p>
            </p:txBody>
          </p:sp>
        </p:grpSp>
        <p:sp>
          <p:nvSpPr>
            <p:cNvPr id="365320" name="Text Box 776"/>
            <p:cNvSpPr txBox="1">
              <a:spLocks noChangeArrowheads="1"/>
            </p:cNvSpPr>
            <p:nvPr/>
          </p:nvSpPr>
          <p:spPr bwMode="auto">
            <a:xfrm>
              <a:off x="4272" y="844"/>
              <a:ext cx="400" cy="212"/>
            </a:xfrm>
            <a:prstGeom prst="rect">
              <a:avLst/>
            </a:prstGeom>
            <a:noFill/>
            <a:ln w="9525">
              <a:noFill/>
              <a:miter lim="800000"/>
              <a:headEnd/>
              <a:tailEnd/>
            </a:ln>
            <a:effectLst/>
          </p:spPr>
          <p:txBody>
            <a:bodyPr wrap="none">
              <a:spAutoFit/>
            </a:bodyPr>
            <a:lstStyle/>
            <a:p>
              <a:pPr eaLnBrk="0" hangingPunct="0"/>
              <a:r>
                <a:rPr lang="en-US" sz="1600">
                  <a:solidFill>
                    <a:srgbClr val="FFFF66"/>
                  </a:solidFill>
                  <a:latin typeface="Arial" pitchFamily="34" charset="0"/>
                </a:rPr>
                <a:t>2008</a:t>
              </a:r>
            </a:p>
          </p:txBody>
        </p:sp>
      </p:gr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afterEffect">
                                  <p:stCondLst>
                                    <p:cond delay="1000"/>
                                  </p:stCondLst>
                                  <p:childTnLst>
                                    <p:set>
                                      <p:cBhvr>
                                        <p:cTn id="6" dur="1" fill="hold">
                                          <p:stCondLst>
                                            <p:cond delay="0"/>
                                          </p:stCondLst>
                                        </p:cTn>
                                        <p:tgtEl>
                                          <p:spTgt spid="364674"/>
                                        </p:tgtEl>
                                        <p:attrNameLst>
                                          <p:attrName>style.visibility</p:attrName>
                                        </p:attrNameLst>
                                      </p:cBhvr>
                                      <p:to>
                                        <p:strVal val="visible"/>
                                      </p:to>
                                    </p:set>
                                    <p:animEffect transition="in" filter="blinds(vertical)">
                                      <p:cBhvr>
                                        <p:cTn id="7" dur="1000"/>
                                        <p:tgtEl>
                                          <p:spTgt spid="364674"/>
                                        </p:tgtEl>
                                      </p:cBhvr>
                                    </p:animEffect>
                                  </p:childTnLst>
                                </p:cTn>
                              </p:par>
                            </p:childTnLst>
                          </p:cTn>
                        </p:par>
                        <p:par>
                          <p:cTn id="8" fill="hold">
                            <p:stCondLst>
                              <p:cond delay="2000"/>
                            </p:stCondLst>
                            <p:childTnLst>
                              <p:par>
                                <p:cTn id="9" presetID="3" presetClass="entr" presetSubtype="5" fill="hold" nodeType="afterEffect">
                                  <p:stCondLst>
                                    <p:cond delay="500"/>
                                  </p:stCondLst>
                                  <p:childTnLst>
                                    <p:set>
                                      <p:cBhvr>
                                        <p:cTn id="10" dur="1" fill="hold">
                                          <p:stCondLst>
                                            <p:cond delay="0"/>
                                          </p:stCondLst>
                                        </p:cTn>
                                        <p:tgtEl>
                                          <p:spTgt spid="364924"/>
                                        </p:tgtEl>
                                        <p:attrNameLst>
                                          <p:attrName>style.visibility</p:attrName>
                                        </p:attrNameLst>
                                      </p:cBhvr>
                                      <p:to>
                                        <p:strVal val="visible"/>
                                      </p:to>
                                    </p:set>
                                    <p:animEffect transition="in" filter="blinds(vertical)">
                                      <p:cBhvr>
                                        <p:cTn id="11" dur="1000"/>
                                        <p:tgtEl>
                                          <p:spTgt spid="364924"/>
                                        </p:tgtEl>
                                      </p:cBhvr>
                                    </p:animEffect>
                                  </p:childTnLst>
                                </p:cTn>
                              </p:par>
                            </p:childTnLst>
                          </p:cTn>
                        </p:par>
                        <p:par>
                          <p:cTn id="12" fill="hold">
                            <p:stCondLst>
                              <p:cond delay="3500"/>
                            </p:stCondLst>
                            <p:childTnLst>
                              <p:par>
                                <p:cTn id="13" presetID="3" presetClass="entr" presetSubtype="5" fill="hold" nodeType="afterEffect">
                                  <p:stCondLst>
                                    <p:cond delay="0"/>
                                  </p:stCondLst>
                                  <p:childTnLst>
                                    <p:set>
                                      <p:cBhvr>
                                        <p:cTn id="14" dur="1" fill="hold">
                                          <p:stCondLst>
                                            <p:cond delay="0"/>
                                          </p:stCondLst>
                                        </p:cTn>
                                        <p:tgtEl>
                                          <p:spTgt spid="365196"/>
                                        </p:tgtEl>
                                        <p:attrNameLst>
                                          <p:attrName>style.visibility</p:attrName>
                                        </p:attrNameLst>
                                      </p:cBhvr>
                                      <p:to>
                                        <p:strVal val="visible"/>
                                      </p:to>
                                    </p:set>
                                    <p:animEffect transition="in" filter="blinds(vertical)">
                                      <p:cBhvr>
                                        <p:cTn id="15" dur="1000"/>
                                        <p:tgtEl>
                                          <p:spTgt spid="365196"/>
                                        </p:tgtEl>
                                      </p:cBhvr>
                                    </p:animEffect>
                                  </p:childTnLst>
                                </p:cTn>
                              </p:par>
                            </p:childTnLst>
                          </p:cTn>
                        </p:par>
                        <p:par>
                          <p:cTn id="16" fill="hold">
                            <p:stCondLst>
                              <p:cond delay="4500"/>
                            </p:stCondLst>
                            <p:childTnLst>
                              <p:par>
                                <p:cTn id="17" presetID="3" presetClass="entr" presetSubtype="5" fill="hold" nodeType="afterEffect">
                                  <p:stCondLst>
                                    <p:cond delay="1000"/>
                                  </p:stCondLst>
                                  <p:childTnLst>
                                    <p:set>
                                      <p:cBhvr>
                                        <p:cTn id="18" dur="1" fill="hold">
                                          <p:stCondLst>
                                            <p:cond delay="0"/>
                                          </p:stCondLst>
                                        </p:cTn>
                                        <p:tgtEl>
                                          <p:spTgt spid="364799"/>
                                        </p:tgtEl>
                                        <p:attrNameLst>
                                          <p:attrName>style.visibility</p:attrName>
                                        </p:attrNameLst>
                                      </p:cBhvr>
                                      <p:to>
                                        <p:strVal val="visible"/>
                                      </p:to>
                                    </p:set>
                                    <p:animEffect transition="in" filter="blinds(vertical)">
                                      <p:cBhvr>
                                        <p:cTn id="19" dur="1000"/>
                                        <p:tgtEl>
                                          <p:spTgt spid="364799"/>
                                        </p:tgtEl>
                                      </p:cBhvr>
                                    </p:animEffect>
                                  </p:childTnLst>
                                </p:cTn>
                              </p:par>
                            </p:childTnLst>
                          </p:cTn>
                        </p:par>
                        <p:par>
                          <p:cTn id="20" fill="hold">
                            <p:stCondLst>
                              <p:cond delay="6500"/>
                            </p:stCondLst>
                            <p:childTnLst>
                              <p:par>
                                <p:cTn id="21" presetID="3" presetClass="entr" presetSubtype="5" fill="hold" nodeType="afterEffect">
                                  <p:stCondLst>
                                    <p:cond delay="500"/>
                                  </p:stCondLst>
                                  <p:childTnLst>
                                    <p:set>
                                      <p:cBhvr>
                                        <p:cTn id="22" dur="1" fill="hold">
                                          <p:stCondLst>
                                            <p:cond delay="0"/>
                                          </p:stCondLst>
                                        </p:cTn>
                                        <p:tgtEl>
                                          <p:spTgt spid="365049"/>
                                        </p:tgtEl>
                                        <p:attrNameLst>
                                          <p:attrName>style.visibility</p:attrName>
                                        </p:attrNameLst>
                                      </p:cBhvr>
                                      <p:to>
                                        <p:strVal val="visible"/>
                                      </p:to>
                                    </p:set>
                                    <p:animEffect transition="in" filter="blinds(vertical)">
                                      <p:cBhvr>
                                        <p:cTn id="23" dur="1000"/>
                                        <p:tgtEl>
                                          <p:spTgt spid="365049"/>
                                        </p:tgtEl>
                                      </p:cBhvr>
                                    </p:animEffect>
                                  </p:childTnLst>
                                </p:cTn>
                              </p:par>
                            </p:childTnLst>
                          </p:cTn>
                        </p:par>
                        <p:par>
                          <p:cTn id="24" fill="hold">
                            <p:stCondLst>
                              <p:cond delay="8000"/>
                            </p:stCondLst>
                            <p:childTnLst>
                              <p:par>
                                <p:cTn id="25" presetID="3" presetClass="entr" presetSubtype="5" fill="hold" nodeType="afterEffect">
                                  <p:stCondLst>
                                    <p:cond delay="0"/>
                                  </p:stCondLst>
                                  <p:childTnLst>
                                    <p:set>
                                      <p:cBhvr>
                                        <p:cTn id="26" dur="1" fill="hold">
                                          <p:stCondLst>
                                            <p:cond delay="0"/>
                                          </p:stCondLst>
                                        </p:cTn>
                                        <p:tgtEl>
                                          <p:spTgt spid="364546"/>
                                        </p:tgtEl>
                                        <p:attrNameLst>
                                          <p:attrName>style.visibility</p:attrName>
                                        </p:attrNameLst>
                                      </p:cBhvr>
                                      <p:to>
                                        <p:strVal val="visible"/>
                                      </p:to>
                                    </p:set>
                                    <p:animEffect transition="in" filter="blinds(vertical)">
                                      <p:cBhvr>
                                        <p:cTn id="27" dur="1000"/>
                                        <p:tgtEl>
                                          <p:spTgt spid="364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Text Box 2"/>
          <p:cNvSpPr txBox="1">
            <a:spLocks noChangeArrowheads="1"/>
          </p:cNvSpPr>
          <p:nvPr/>
        </p:nvSpPr>
        <p:spPr bwMode="auto">
          <a:xfrm>
            <a:off x="2819400" y="6248400"/>
            <a:ext cx="4953000" cy="366713"/>
          </a:xfrm>
          <a:prstGeom prst="rect">
            <a:avLst/>
          </a:prstGeom>
          <a:noFill/>
          <a:ln w="9525">
            <a:noFill/>
            <a:miter lim="800000"/>
            <a:headEnd/>
            <a:tailEnd/>
          </a:ln>
        </p:spPr>
        <p:txBody>
          <a:bodyPr>
            <a:spAutoFit/>
          </a:bodyPr>
          <a:lstStyle/>
          <a:p>
            <a:pPr algn="r" rtl="1">
              <a:spcBef>
                <a:spcPct val="50000"/>
              </a:spcBef>
            </a:pPr>
            <a:r>
              <a:rPr lang="en-US" sz="1400" i="1">
                <a:latin typeface="Comic Sans MS" pitchFamily="66" charset="0"/>
              </a:rPr>
              <a:t>American Feast's Sustainable Food Blog</a:t>
            </a:r>
            <a:r>
              <a:rPr lang="ar-DZ" b="0">
                <a:latin typeface="Comic Sans MS" pitchFamily="66" charset="0"/>
              </a:rPr>
              <a:t> </a:t>
            </a:r>
            <a:endParaRPr lang="en-US" b="0">
              <a:latin typeface="Comic Sans MS" pitchFamily="66" charset="0"/>
            </a:endParaRPr>
          </a:p>
        </p:txBody>
      </p:sp>
      <p:pic>
        <p:nvPicPr>
          <p:cNvPr id="382979" name="Picture 3" descr="fast food kids"/>
          <p:cNvPicPr>
            <a:picLocks noChangeAspect="1" noChangeArrowheads="1"/>
          </p:cNvPicPr>
          <p:nvPr/>
        </p:nvPicPr>
        <p:blipFill>
          <a:blip r:embed="rId3" cstate="print"/>
          <a:srcRect/>
          <a:stretch>
            <a:fillRect/>
          </a:stretch>
        </p:blipFill>
        <p:spPr bwMode="auto">
          <a:xfrm>
            <a:off x="1371600" y="1752600"/>
            <a:ext cx="6629400" cy="4495800"/>
          </a:xfrm>
          <a:prstGeom prst="rect">
            <a:avLst/>
          </a:prstGeom>
          <a:noFill/>
          <a:ln w="9525">
            <a:noFill/>
            <a:miter lim="800000"/>
            <a:headEnd/>
            <a:tailEnd/>
          </a:ln>
        </p:spPr>
      </p:pic>
      <p:sp>
        <p:nvSpPr>
          <p:cNvPr id="382980" name="Rectangle 4"/>
          <p:cNvSpPr>
            <a:spLocks noGrp="1" noChangeArrowheads="1"/>
          </p:cNvSpPr>
          <p:nvPr>
            <p:ph type="title"/>
          </p:nvPr>
        </p:nvSpPr>
        <p:spPr/>
        <p:txBody>
          <a:bodyPr/>
          <a:lstStyle/>
          <a:p>
            <a:r>
              <a:rPr lang="en-US" dirty="0">
                <a:solidFill>
                  <a:srgbClr val="FBFB31"/>
                </a:solidFill>
              </a:rPr>
              <a:t>Pediatric Obesity……</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ahoma"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ahoma" pitchFamily="34" charset="0"/>
            <a:cs typeface="Arial" pitchFamily="34"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Shimmer</Template>
  <TotalTime>3986</TotalTime>
  <Words>1542</Words>
  <Application>Microsoft Office PowerPoint</Application>
  <PresentationFormat>On-screen Show (4:3)</PresentationFormat>
  <Paragraphs>200</Paragraphs>
  <Slides>30</Slides>
  <Notes>29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30</vt:i4>
      </vt:variant>
    </vt:vector>
  </HeadingPairs>
  <TitlesOfParts>
    <vt:vector size="33" baseType="lpstr">
      <vt:lpstr>Shimmer</vt:lpstr>
      <vt:lpstr>Chart</vt:lpstr>
      <vt:lpstr>Clip</vt:lpstr>
      <vt:lpstr>   Part 1: Frustrated with Obesity Management? 5210 &amp; Motivational Interviewing to the Rescue!</vt:lpstr>
      <vt:lpstr>Objectives </vt:lpstr>
      <vt:lpstr>Slide 3</vt:lpstr>
      <vt:lpstr>NHANES DATA</vt:lpstr>
      <vt:lpstr>Age of Onset of Pediatric Overweight and Obesity in CMC </vt:lpstr>
      <vt:lpstr>Etiologies</vt:lpstr>
      <vt:lpstr>Slide 7</vt:lpstr>
      <vt:lpstr>Slide 8</vt:lpstr>
      <vt:lpstr>Pediatric Obesity……</vt:lpstr>
      <vt:lpstr>….is a chronic health disease…..a DIAGNOSIS</vt:lpstr>
      <vt:lpstr> Chronic Care Model</vt:lpstr>
      <vt:lpstr>Shift in  Treatment Paradigm</vt:lpstr>
      <vt:lpstr>Shift in  Treatment Paradigm</vt:lpstr>
      <vt:lpstr>Expert Committee Guidelines </vt:lpstr>
      <vt:lpstr> Maine “Keep ME Healthy”</vt:lpstr>
      <vt:lpstr> 5210 Flip Chart</vt:lpstr>
      <vt:lpstr>Slide 17</vt:lpstr>
      <vt:lpstr>UNIVERSAL ASSESSMENT  OF OBESITY RISK</vt:lpstr>
      <vt:lpstr>Slide 19</vt:lpstr>
      <vt:lpstr>Slide 20</vt:lpstr>
      <vt:lpstr> BASIC DEFINITIONS</vt:lpstr>
      <vt:lpstr>Slide 22</vt:lpstr>
      <vt:lpstr>Slide 23</vt:lpstr>
      <vt:lpstr>Blood Pressure-4th Report</vt:lpstr>
      <vt:lpstr>Blood Pressure</vt:lpstr>
      <vt:lpstr>Acanthosis Nigricans</vt:lpstr>
      <vt:lpstr>Acanthosis Nigricans</vt:lpstr>
      <vt:lpstr>Acanthosis Nigricans</vt:lpstr>
      <vt:lpstr>LABORATORY WORK-UP</vt:lpstr>
      <vt:lpstr>The 15 minute  Obesity Prevention Protocol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Pediatric Obesity</dc:title>
  <dc:creator>Kristina</dc:creator>
  <cp:lastModifiedBy>Jeanette</cp:lastModifiedBy>
  <cp:revision>179</cp:revision>
  <dcterms:created xsi:type="dcterms:W3CDTF">2008-04-07T19:50:13Z</dcterms:created>
  <dcterms:modified xsi:type="dcterms:W3CDTF">2012-11-28T20:14:13Z</dcterms:modified>
</cp:coreProperties>
</file>