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7"/>
  </p:notesMasterIdLst>
  <p:handoutMasterIdLst>
    <p:handoutMasterId r:id="rId8"/>
  </p:handoutMasterIdLst>
  <p:sldIdLst>
    <p:sldId id="259" r:id="rId5"/>
    <p:sldId id="260"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p:cViewPr>
        <p:scale>
          <a:sx n="136" d="100"/>
          <a:sy n="136" d="100"/>
        </p:scale>
        <p:origin x="-72" y="2598"/>
      </p:cViewPr>
      <p:guideLst>
        <p:guide orient="horz" pos="2448"/>
        <p:guide pos="3168"/>
      </p:guideLst>
    </p:cSldViewPr>
  </p:slideViewPr>
  <p:notesTextViewPr>
    <p:cViewPr>
      <p:scale>
        <a:sx n="1" d="1"/>
        <a:sy n="1" d="1"/>
      </p:scale>
      <p:origin x="0" y="0"/>
    </p:cViewPr>
  </p:notesTextViewPr>
  <p:notesViewPr>
    <p:cSldViewPr>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1A4C4C9-9907-4BB6-B95A-E6BBD959AAB4}" type="datetimeFigureOut">
              <a:rPr lang="en-US" smtClean="0"/>
              <a:t>2/22/2016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2D650F-38E5-40ED-AA32-287D3AC686E8}" type="slidenum">
              <a:rPr lang="en-US" smtClean="0"/>
              <a:t>‹#›</a:t>
            </a:fld>
            <a:endParaRPr lang="en-US"/>
          </a:p>
        </p:txBody>
      </p:sp>
    </p:spTree>
    <p:extLst>
      <p:ext uri="{BB962C8B-B14F-4D97-AF65-F5344CB8AC3E}">
        <p14:creationId xmlns:p14="http://schemas.microsoft.com/office/powerpoint/2010/main" val="76369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DA592C-A796-4264-BD45-11AED491B3E4}" type="datetimeFigureOut">
              <a:rPr lang="en-US" smtClean="0"/>
              <a:t>2/22/2016</a:t>
            </a:fld>
            <a:endParaRPr lang="en-US"/>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A02A30-9192-49A2-98D9-8D2828AE31E2}" type="slidenum">
              <a:rPr lang="en-US" smtClean="0"/>
              <a:t>‹#›</a:t>
            </a:fld>
            <a:endParaRPr lang="en-US"/>
          </a:p>
        </p:txBody>
      </p:sp>
    </p:spTree>
    <p:extLst>
      <p:ext uri="{BB962C8B-B14F-4D97-AF65-F5344CB8AC3E}">
        <p14:creationId xmlns:p14="http://schemas.microsoft.com/office/powerpoint/2010/main" val="3617972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A02A30-9192-49A2-98D9-8D2828AE31E2}" type="slidenum">
              <a:rPr lang="en-US" smtClean="0"/>
              <a:t>1</a:t>
            </a:fld>
            <a:endParaRPr lang="en-US"/>
          </a:p>
        </p:txBody>
      </p:sp>
    </p:spTree>
    <p:extLst>
      <p:ext uri="{BB962C8B-B14F-4D97-AF65-F5344CB8AC3E}">
        <p14:creationId xmlns:p14="http://schemas.microsoft.com/office/powerpoint/2010/main" val="608288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A02A30-9192-49A2-98D9-8D2828AE31E2}" type="slidenum">
              <a:rPr lang="en-US" smtClean="0"/>
              <a:t>2</a:t>
            </a:fld>
            <a:endParaRPr lang="en-US"/>
          </a:p>
        </p:txBody>
      </p:sp>
    </p:spTree>
    <p:extLst>
      <p:ext uri="{BB962C8B-B14F-4D97-AF65-F5344CB8AC3E}">
        <p14:creationId xmlns:p14="http://schemas.microsoft.com/office/powerpoint/2010/main" val="1714384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utside">
    <p:spTree>
      <p:nvGrpSpPr>
        <p:cNvPr id="1" name=""/>
        <p:cNvGrpSpPr/>
        <p:nvPr/>
      </p:nvGrpSpPr>
      <p:grpSpPr>
        <a:xfrm>
          <a:off x="0" y="0"/>
          <a:ext cx="0" cy="0"/>
          <a:chOff x="0" y="0"/>
          <a:chExt cx="0" cy="0"/>
        </a:xfrm>
      </p:grpSpPr>
      <p:sp>
        <p:nvSpPr>
          <p:cNvPr id="9" name="Rectangle 8"/>
          <p:cNvSpPr/>
          <p:nvPr/>
        </p:nvSpPr>
        <p:spPr>
          <a:xfrm>
            <a:off x="7165848" y="4343399"/>
            <a:ext cx="2432304" cy="2971801"/>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icture Placeholder 11"/>
          <p:cNvSpPr>
            <a:spLocks noGrp="1"/>
          </p:cNvSpPr>
          <p:nvPr>
            <p:ph type="pic" sz="quarter" idx="11"/>
          </p:nvPr>
        </p:nvSpPr>
        <p:spPr>
          <a:xfrm>
            <a:off x="457200" y="457200"/>
            <a:ext cx="2428875" cy="2286000"/>
          </a:xfrm>
          <a:solidFill>
            <a:schemeClr val="bg2"/>
          </a:solidFill>
        </p:spPr>
        <p:txBody>
          <a:bodyPr tIns="274320">
            <a:normAutofit/>
          </a:bodyPr>
          <a:lstStyle>
            <a:lvl1pPr marL="0" indent="0" algn="ctr">
              <a:buNone/>
              <a:defRPr sz="1400"/>
            </a:lvl1pPr>
          </a:lstStyle>
          <a:p>
            <a:endParaRPr lang="en-US"/>
          </a:p>
        </p:txBody>
      </p:sp>
      <p:sp>
        <p:nvSpPr>
          <p:cNvPr id="28" name="Text Placeholder 25"/>
          <p:cNvSpPr>
            <a:spLocks noGrp="1"/>
          </p:cNvSpPr>
          <p:nvPr>
            <p:ph type="body" sz="quarter" idx="15" hasCustomPrompt="1"/>
          </p:nvPr>
        </p:nvSpPr>
        <p:spPr>
          <a:xfrm>
            <a:off x="457200" y="2891409"/>
            <a:ext cx="2428875" cy="274320"/>
          </a:xfrm>
        </p:spPr>
        <p:txBody>
          <a:bodyPr>
            <a:noAutofit/>
          </a:bodyPr>
          <a:lstStyle>
            <a:lvl1pPr marL="0" indent="0">
              <a:lnSpc>
                <a:spcPct val="100000"/>
              </a:lnSpc>
              <a:spcBef>
                <a:spcPts val="0"/>
              </a:spcBef>
              <a:buNone/>
              <a:defRPr sz="900" b="0" i="1" baseline="0">
                <a:latin typeface="+mn-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[Enter a caption for your photo]</a:t>
            </a:r>
          </a:p>
        </p:txBody>
      </p:sp>
      <p:sp>
        <p:nvSpPr>
          <p:cNvPr id="27" name="Text Placeholder 25"/>
          <p:cNvSpPr>
            <a:spLocks noGrp="1"/>
          </p:cNvSpPr>
          <p:nvPr>
            <p:ph type="body" sz="quarter" idx="14" hasCustomPrompt="1"/>
          </p:nvPr>
        </p:nvSpPr>
        <p:spPr>
          <a:xfrm>
            <a:off x="457200" y="3241167"/>
            <a:ext cx="2428875" cy="457200"/>
          </a:xfrm>
        </p:spPr>
        <p:txBody>
          <a:bodyPr>
            <a:noAutofit/>
          </a:bodyPr>
          <a:lstStyle>
            <a:lvl1pPr marL="0" indent="0">
              <a:lnSpc>
                <a:spcPct val="100000"/>
              </a:lnSpc>
              <a:spcBef>
                <a:spcPts val="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How do you get started with this template?</a:t>
            </a:r>
          </a:p>
        </p:txBody>
      </p:sp>
      <p:sp>
        <p:nvSpPr>
          <p:cNvPr id="26" name="Text Placeholder 25"/>
          <p:cNvSpPr>
            <a:spLocks noGrp="1"/>
          </p:cNvSpPr>
          <p:nvPr>
            <p:ph type="body" sz="quarter" idx="13" hasCustomPrompt="1"/>
          </p:nvPr>
        </p:nvSpPr>
        <p:spPr>
          <a:xfrm>
            <a:off x="457199" y="3677412"/>
            <a:ext cx="2428875" cy="408813"/>
          </a:xfrm>
        </p:spPr>
        <p:txBody>
          <a:bodyPr>
            <a:noAutofit/>
          </a:bodyPr>
          <a:lstStyle>
            <a:lvl1pPr marL="0" indent="0">
              <a:lnSpc>
                <a:spcPct val="120000"/>
              </a:lnSpc>
              <a:spcBef>
                <a:spcPts val="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You can use this fresh, professional brochure just as is or easily customize it.</a:t>
            </a:r>
          </a:p>
        </p:txBody>
      </p:sp>
      <p:sp>
        <p:nvSpPr>
          <p:cNvPr id="23" name="Text Placeholder 22"/>
          <p:cNvSpPr>
            <a:spLocks noGrp="1"/>
          </p:cNvSpPr>
          <p:nvPr>
            <p:ph type="body" sz="quarter" idx="12" hasCustomPrompt="1"/>
          </p:nvPr>
        </p:nvSpPr>
        <p:spPr>
          <a:xfrm>
            <a:off x="457200" y="4152901"/>
            <a:ext cx="2428875" cy="3162299"/>
          </a:xfrm>
        </p:spPr>
        <p:txBody>
          <a:bodyPr>
            <a:noAutofit/>
          </a:bodyPr>
          <a:lstStyle>
            <a:lvl1pPr marL="182880" indent="-182880">
              <a:lnSpc>
                <a:spcPct val="120000"/>
              </a:lnSpc>
              <a:spcBef>
                <a:spcPts val="1000"/>
              </a:spcBef>
              <a:defRPr sz="800" baseline="0"/>
            </a:lvl1pPr>
            <a:lvl2pPr marL="228600" indent="-114300">
              <a:lnSpc>
                <a:spcPct val="100000"/>
              </a:lnSpc>
              <a:spcBef>
                <a:spcPts val="800"/>
              </a:spcBef>
              <a:defRPr sz="900"/>
            </a:lvl2pPr>
            <a:lvl3pPr marL="342900" indent="-114300">
              <a:lnSpc>
                <a:spcPct val="100000"/>
              </a:lnSpc>
              <a:spcBef>
                <a:spcPts val="600"/>
              </a:spcBef>
              <a:defRPr sz="800"/>
            </a:lvl3pPr>
            <a:lvl4pPr marL="457200" indent="-114300">
              <a:lnSpc>
                <a:spcPct val="100000"/>
              </a:lnSpc>
              <a:spcBef>
                <a:spcPts val="600"/>
              </a:spcBef>
              <a:defRPr sz="700"/>
            </a:lvl4pPr>
            <a:lvl5pPr marL="571500" indent="-114300">
              <a:lnSpc>
                <a:spcPct val="100000"/>
              </a:lnSpc>
              <a:spcBef>
                <a:spcPts val="600"/>
              </a:spcBef>
              <a:defRPr sz="700"/>
            </a:lvl5pPr>
          </a:lstStyle>
          <a:p>
            <a:pPr lvl="0"/>
            <a:r>
              <a:rPr lang="en-US" dirty="0"/>
              <a:t>We’ve included a few tips throughout the template to help you get started.</a:t>
            </a:r>
            <a:br>
              <a:rPr lang="en-US" dirty="0"/>
            </a:br>
            <a:r>
              <a:rPr lang="en-US" dirty="0"/>
              <a:t>To replace any tip text (such as this) with your own, just select it and enter your own.</a:t>
            </a:r>
            <a:br>
              <a:rPr lang="en-US" dirty="0"/>
            </a:br>
            <a:r>
              <a:rPr lang="en-US" dirty="0"/>
              <a:t>To replace photos in the brochure, select an image and delete it. Then use the Insert Picture icon in the placeholder to insert your own.</a:t>
            </a:r>
            <a:br>
              <a:rPr lang="en-US" dirty="0"/>
            </a:br>
            <a:r>
              <a:rPr lang="en-US" dirty="0"/>
              <a:t>To change the logo to your own, select  the picture “replace with LOGO” and choose Change Picture on the Picture Tools Format tab.</a:t>
            </a:r>
          </a:p>
        </p:txBody>
      </p:sp>
      <p:sp>
        <p:nvSpPr>
          <p:cNvPr id="29" name="Text Placeholder 25"/>
          <p:cNvSpPr>
            <a:spLocks noGrp="1"/>
          </p:cNvSpPr>
          <p:nvPr>
            <p:ph type="body" sz="quarter" idx="16" hasCustomPrompt="1"/>
          </p:nvPr>
        </p:nvSpPr>
        <p:spPr>
          <a:xfrm>
            <a:off x="3813820" y="609600"/>
            <a:ext cx="2428875" cy="457200"/>
          </a:xfrm>
        </p:spPr>
        <p:txBody>
          <a:bodyPr>
            <a:noAutofit/>
          </a:bodyPr>
          <a:lstStyle>
            <a:lvl1pPr marL="0" indent="0">
              <a:lnSpc>
                <a:spcPct val="90000"/>
              </a:lnSpc>
              <a:spcBef>
                <a:spcPts val="0"/>
              </a:spcBef>
              <a:buNone/>
              <a:defRPr sz="2000" b="1" baseline="0">
                <a:solidFill>
                  <a:schemeClr val="accent2">
                    <a:lumMod val="75000"/>
                  </a:schemeClr>
                </a:solidFill>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Who We Are</a:t>
            </a:r>
          </a:p>
        </p:txBody>
      </p:sp>
      <p:sp>
        <p:nvSpPr>
          <p:cNvPr id="30" name="Text Placeholder 25"/>
          <p:cNvSpPr>
            <a:spLocks noGrp="1"/>
          </p:cNvSpPr>
          <p:nvPr>
            <p:ph type="body" sz="quarter" idx="17" hasCustomPrompt="1"/>
          </p:nvPr>
        </p:nvSpPr>
        <p:spPr>
          <a:xfrm>
            <a:off x="3813820" y="1082040"/>
            <a:ext cx="2428875" cy="228600"/>
          </a:xfrm>
        </p:spPr>
        <p:txBody>
          <a:bodyPr>
            <a:noAutofit/>
          </a:bodyPr>
          <a:lstStyle>
            <a:lvl1pPr marL="0" indent="0">
              <a:lnSpc>
                <a:spcPct val="100000"/>
              </a:lnSpc>
              <a:spcBef>
                <a:spcPts val="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About Us</a:t>
            </a:r>
          </a:p>
        </p:txBody>
      </p:sp>
      <p:sp>
        <p:nvSpPr>
          <p:cNvPr id="45" name="Text Placeholder 25"/>
          <p:cNvSpPr>
            <a:spLocks noGrp="1"/>
          </p:cNvSpPr>
          <p:nvPr>
            <p:ph type="body" sz="quarter" idx="24" hasCustomPrompt="1"/>
          </p:nvPr>
        </p:nvSpPr>
        <p:spPr>
          <a:xfrm>
            <a:off x="3813820" y="1342644"/>
            <a:ext cx="2428875" cy="880809"/>
          </a:xfrm>
        </p:spPr>
        <p:txBody>
          <a:bodyPr>
            <a:noAutofit/>
          </a:bodyPr>
          <a:lstStyle>
            <a:lvl1pPr marL="0" indent="0">
              <a:lnSpc>
                <a:spcPct val="120000"/>
              </a:lnSpc>
              <a:spcBef>
                <a:spcPts val="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a:lnSpc>
                <a:spcPct val="120000"/>
              </a:lnSpc>
            </a:pPr>
            <a:r>
              <a:rPr lang="en-US" sz="1000" b="0" cap="none" baseline="0" dirty="0">
                <a:solidFill>
                  <a:schemeClr val="tx1"/>
                </a:solidFill>
                <a:latin typeface="+mn-lt"/>
              </a:rPr>
              <a:t>This is the place for your ‘elevator pitch.’ If you only had a few seconds to pitch your products or services to someone what would you say?</a:t>
            </a:r>
          </a:p>
        </p:txBody>
      </p:sp>
      <p:sp>
        <p:nvSpPr>
          <p:cNvPr id="32" name="Text Placeholder 25"/>
          <p:cNvSpPr>
            <a:spLocks noGrp="1"/>
          </p:cNvSpPr>
          <p:nvPr>
            <p:ph type="body" sz="quarter" idx="19" hasCustomPrompt="1"/>
          </p:nvPr>
        </p:nvSpPr>
        <p:spPr>
          <a:xfrm>
            <a:off x="3813820" y="2287906"/>
            <a:ext cx="2428875" cy="228600"/>
          </a:xfrm>
        </p:spPr>
        <p:txBody>
          <a:bodyPr>
            <a:noAutofit/>
          </a:bodyPr>
          <a:lstStyle>
            <a:lvl1pPr marL="0" indent="0">
              <a:lnSpc>
                <a:spcPct val="100000"/>
              </a:lnSpc>
              <a:spcBef>
                <a:spcPts val="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Contact Us</a:t>
            </a:r>
          </a:p>
        </p:txBody>
      </p:sp>
      <p:sp>
        <p:nvSpPr>
          <p:cNvPr id="33" name="Text Placeholder 25"/>
          <p:cNvSpPr>
            <a:spLocks noGrp="1"/>
          </p:cNvSpPr>
          <p:nvPr>
            <p:ph type="body" sz="quarter" idx="20" hasCustomPrompt="1"/>
          </p:nvPr>
        </p:nvSpPr>
        <p:spPr>
          <a:xfrm>
            <a:off x="3813820" y="2538985"/>
            <a:ext cx="2428875" cy="670940"/>
          </a:xfrm>
        </p:spPr>
        <p:txBody>
          <a:bodyPr>
            <a:noAutofit/>
          </a:bodyPr>
          <a:lstStyle>
            <a:lvl1pPr marL="0" indent="0">
              <a:lnSpc>
                <a:spcPct val="100000"/>
              </a:lnSpc>
              <a:spcBef>
                <a:spcPts val="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a:lnSpc>
                <a:spcPct val="120000"/>
              </a:lnSpc>
            </a:pPr>
            <a:r>
              <a:rPr lang="en-US" sz="1000" b="0" cap="none" baseline="0" dirty="0">
                <a:solidFill>
                  <a:schemeClr val="tx1"/>
                </a:solidFill>
                <a:latin typeface="+mn-lt"/>
              </a:rPr>
              <a:t>Phone: [Telephone]</a:t>
            </a:r>
            <a:br>
              <a:rPr lang="en-US" sz="1000" b="0" cap="none" baseline="0" dirty="0">
                <a:solidFill>
                  <a:schemeClr val="tx1"/>
                </a:solidFill>
                <a:latin typeface="+mn-lt"/>
              </a:rPr>
            </a:br>
            <a:r>
              <a:rPr lang="en-US" sz="1000" b="0" cap="none" baseline="0" dirty="0">
                <a:solidFill>
                  <a:schemeClr val="tx1"/>
                </a:solidFill>
                <a:latin typeface="+mn-lt"/>
              </a:rPr>
              <a:t>Email: [Email address]</a:t>
            </a:r>
            <a:br>
              <a:rPr lang="en-US" sz="1000" b="0" cap="none" baseline="0" dirty="0">
                <a:solidFill>
                  <a:schemeClr val="tx1"/>
                </a:solidFill>
                <a:latin typeface="+mn-lt"/>
              </a:rPr>
            </a:br>
            <a:r>
              <a:rPr lang="en-US" sz="1000" b="0" cap="none" baseline="0" dirty="0">
                <a:solidFill>
                  <a:schemeClr val="tx1"/>
                </a:solidFill>
                <a:latin typeface="+mn-lt"/>
              </a:rPr>
              <a:t>Web: [Web address]</a:t>
            </a:r>
          </a:p>
        </p:txBody>
      </p:sp>
      <p:sp>
        <p:nvSpPr>
          <p:cNvPr id="34" name="Text Placeholder 25"/>
          <p:cNvSpPr>
            <a:spLocks noGrp="1"/>
          </p:cNvSpPr>
          <p:nvPr>
            <p:ph type="body" sz="quarter" idx="21" hasCustomPrompt="1"/>
          </p:nvPr>
        </p:nvSpPr>
        <p:spPr>
          <a:xfrm>
            <a:off x="4746624" y="6711251"/>
            <a:ext cx="1508125" cy="292418"/>
          </a:xfrm>
        </p:spPr>
        <p:txBody>
          <a:bodyPr anchor="b">
            <a:noAutofit/>
          </a:bodyPr>
          <a:lstStyle>
            <a:lvl1pPr marL="0" indent="0">
              <a:lnSpc>
                <a:spcPct val="90000"/>
              </a:lnSpc>
              <a:spcBef>
                <a:spcPts val="0"/>
              </a:spcBef>
              <a:buNone/>
              <a:defRPr sz="1000" b="1" cap="all" baseline="0">
                <a:solidFill>
                  <a:schemeClr val="accent2">
                    <a:lumMod val="75000"/>
                  </a:schemeClr>
                </a:solidFill>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[company name]</a:t>
            </a:r>
          </a:p>
        </p:txBody>
      </p:sp>
      <p:sp>
        <p:nvSpPr>
          <p:cNvPr id="37" name="Text Placeholder 36"/>
          <p:cNvSpPr>
            <a:spLocks noGrp="1"/>
          </p:cNvSpPr>
          <p:nvPr>
            <p:ph type="body" sz="quarter" idx="22" hasCustomPrompt="1"/>
          </p:nvPr>
        </p:nvSpPr>
        <p:spPr>
          <a:xfrm>
            <a:off x="4746624" y="7004304"/>
            <a:ext cx="1508125" cy="310896"/>
          </a:xfrm>
        </p:spPr>
        <p:txBody>
          <a:bodyPr>
            <a:noAutofit/>
          </a:bodyPr>
          <a:lstStyle>
            <a:lvl1pPr marL="0" indent="0">
              <a:lnSpc>
                <a:spcPct val="120000"/>
              </a:lnSpc>
              <a:spcBef>
                <a:spcPts val="0"/>
              </a:spcBef>
              <a:buNone/>
              <a:defRPr sz="800" baseline="0"/>
            </a:lvl1pPr>
            <a:lvl2pPr marL="0" indent="0">
              <a:defRPr sz="800"/>
            </a:lvl2pPr>
            <a:lvl3pPr marL="0" indent="0">
              <a:defRPr sz="800"/>
            </a:lvl3pPr>
            <a:lvl4pPr marL="0" indent="0">
              <a:defRPr sz="800"/>
            </a:lvl4pPr>
            <a:lvl5pPr marL="0" indent="0">
              <a:defRPr sz="800"/>
            </a:lvl5pPr>
          </a:lstStyle>
          <a:p>
            <a:pPr lvl="0"/>
            <a:r>
              <a:rPr lang="en-US" dirty="0"/>
              <a:t>[Address]</a:t>
            </a:r>
            <a:br>
              <a:rPr lang="en-US" dirty="0"/>
            </a:br>
            <a:r>
              <a:rPr lang="en-US" dirty="0"/>
              <a:t>[City, ST ZIP Code]</a:t>
            </a:r>
          </a:p>
        </p:txBody>
      </p:sp>
      <p:sp>
        <p:nvSpPr>
          <p:cNvPr id="12" name="Picture Placeholder 11"/>
          <p:cNvSpPr>
            <a:spLocks noGrp="1"/>
          </p:cNvSpPr>
          <p:nvPr>
            <p:ph type="pic" sz="quarter" idx="10"/>
          </p:nvPr>
        </p:nvSpPr>
        <p:spPr>
          <a:xfrm>
            <a:off x="7165975" y="457200"/>
            <a:ext cx="2428875" cy="3657600"/>
          </a:xfrm>
          <a:solidFill>
            <a:schemeClr val="bg2"/>
          </a:solidFill>
        </p:spPr>
        <p:txBody>
          <a:bodyPr tIns="274320">
            <a:normAutofit/>
          </a:bodyPr>
          <a:lstStyle>
            <a:lvl1pPr marL="0" indent="0" algn="ctr">
              <a:buNone/>
              <a:defRPr sz="1400"/>
            </a:lvl1pPr>
          </a:lstStyle>
          <a:p>
            <a:endParaRPr lang="en-US"/>
          </a:p>
        </p:txBody>
      </p:sp>
      <p:sp>
        <p:nvSpPr>
          <p:cNvPr id="10" name="Title 9"/>
          <p:cNvSpPr>
            <a:spLocks noGrp="1"/>
          </p:cNvSpPr>
          <p:nvPr>
            <p:ph type="title" hasCustomPrompt="1"/>
          </p:nvPr>
        </p:nvSpPr>
        <p:spPr>
          <a:xfrm>
            <a:off x="7322344" y="4498848"/>
            <a:ext cx="2088832" cy="822960"/>
          </a:xfrm>
        </p:spPr>
        <p:txBody>
          <a:bodyPr>
            <a:normAutofit/>
          </a:bodyPr>
          <a:lstStyle>
            <a:lvl1pPr>
              <a:lnSpc>
                <a:spcPct val="85000"/>
              </a:lnSpc>
              <a:defRPr sz="2800" b="1" cap="all" baseline="0">
                <a:solidFill>
                  <a:schemeClr val="bg1"/>
                </a:solidFill>
              </a:defRPr>
            </a:lvl1pPr>
          </a:lstStyle>
          <a:p>
            <a:r>
              <a:rPr lang="en-US" dirty="0"/>
              <a:t>Company name</a:t>
            </a:r>
          </a:p>
        </p:txBody>
      </p:sp>
      <p:sp>
        <p:nvSpPr>
          <p:cNvPr id="40" name="Text Placeholder 25"/>
          <p:cNvSpPr>
            <a:spLocks noGrp="1"/>
          </p:cNvSpPr>
          <p:nvPr>
            <p:ph type="body" sz="quarter" idx="23" hasCustomPrompt="1"/>
          </p:nvPr>
        </p:nvSpPr>
        <p:spPr>
          <a:xfrm>
            <a:off x="7322344" y="6624978"/>
            <a:ext cx="2088833" cy="439651"/>
          </a:xfrm>
        </p:spPr>
        <p:txBody>
          <a:bodyPr>
            <a:noAutofit/>
          </a:bodyPr>
          <a:lstStyle>
            <a:lvl1pPr marL="0" indent="0">
              <a:lnSpc>
                <a:spcPct val="100000"/>
              </a:lnSpc>
              <a:spcBef>
                <a:spcPts val="0"/>
              </a:spcBef>
              <a:buNone/>
              <a:defRPr sz="1300" b="0" i="1" baseline="0">
                <a:solidFill>
                  <a:schemeClr val="bg1"/>
                </a:solidFill>
                <a:latin typeface="+mn-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[Brochure subtitle or company tagline.]</a:t>
            </a:r>
          </a:p>
        </p:txBody>
      </p:sp>
    </p:spTree>
    <p:extLst>
      <p:ext uri="{BB962C8B-B14F-4D97-AF65-F5344CB8AC3E}">
        <p14:creationId xmlns:p14="http://schemas.microsoft.com/office/powerpoint/2010/main" val="478386529"/>
      </p:ext>
    </p:extLst>
  </p:cSld>
  <p:clrMapOvr>
    <a:masterClrMapping/>
  </p:clrMapOvr>
  <p:extLst mod="1">
    <p:ext uri="{DCECCB84-F9BA-43D5-87BE-67443E8EF086}">
      <p15:sldGuideLst xmlns:p15="http://schemas.microsoft.com/office/powerpoint/2012/main" xmlns="">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Inside">
    <p:spTree>
      <p:nvGrpSpPr>
        <p:cNvPr id="1" name=""/>
        <p:cNvGrpSpPr/>
        <p:nvPr/>
      </p:nvGrpSpPr>
      <p:grpSpPr>
        <a:xfrm>
          <a:off x="0" y="0"/>
          <a:ext cx="0" cy="0"/>
          <a:chOff x="0" y="0"/>
          <a:chExt cx="0" cy="0"/>
        </a:xfrm>
      </p:grpSpPr>
      <p:cxnSp>
        <p:nvCxnSpPr>
          <p:cNvPr id="19" name="Straight Connector 18"/>
          <p:cNvCxnSpPr/>
          <p:nvPr/>
        </p:nvCxnSpPr>
        <p:spPr>
          <a:xfrm>
            <a:off x="3813048" y="1930512"/>
            <a:ext cx="2432304"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813048" y="3537155"/>
            <a:ext cx="2432304"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7" name="Text Placeholder 25"/>
          <p:cNvSpPr>
            <a:spLocks noGrp="1"/>
          </p:cNvSpPr>
          <p:nvPr>
            <p:ph type="body" sz="quarter" idx="14" hasCustomPrompt="1"/>
          </p:nvPr>
        </p:nvSpPr>
        <p:spPr>
          <a:xfrm>
            <a:off x="457200" y="5113295"/>
            <a:ext cx="2428875" cy="248151"/>
          </a:xfrm>
        </p:spPr>
        <p:txBody>
          <a:bodyPr anchor="b">
            <a:noAutofit/>
          </a:bodyPr>
          <a:lstStyle>
            <a:lvl1pPr marL="0" indent="0">
              <a:lnSpc>
                <a:spcPct val="100000"/>
              </a:lnSpc>
              <a:spcBef>
                <a:spcPts val="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Here are a couple of ideas…</a:t>
            </a:r>
          </a:p>
        </p:txBody>
      </p:sp>
      <p:sp>
        <p:nvSpPr>
          <p:cNvPr id="29" name="Text Placeholder 25"/>
          <p:cNvSpPr>
            <a:spLocks noGrp="1"/>
          </p:cNvSpPr>
          <p:nvPr>
            <p:ph type="body" sz="quarter" idx="16" hasCustomPrompt="1"/>
          </p:nvPr>
        </p:nvSpPr>
        <p:spPr>
          <a:xfrm>
            <a:off x="457200" y="4386248"/>
            <a:ext cx="2428875" cy="609271"/>
          </a:xfrm>
        </p:spPr>
        <p:txBody>
          <a:bodyPr>
            <a:noAutofit/>
          </a:bodyPr>
          <a:lstStyle>
            <a:lvl1pPr marL="0" indent="0">
              <a:lnSpc>
                <a:spcPct val="90000"/>
              </a:lnSpc>
              <a:spcBef>
                <a:spcPts val="0"/>
              </a:spcBef>
              <a:buNone/>
              <a:defRPr sz="2000" b="1" baseline="0">
                <a:solidFill>
                  <a:schemeClr val="accent2">
                    <a:lumMod val="75000"/>
                  </a:schemeClr>
                </a:solidFill>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What do you include in a brochure?</a:t>
            </a:r>
          </a:p>
        </p:txBody>
      </p:sp>
      <p:sp>
        <p:nvSpPr>
          <p:cNvPr id="13" name="Picture Placeholder 11"/>
          <p:cNvSpPr>
            <a:spLocks noGrp="1"/>
          </p:cNvSpPr>
          <p:nvPr>
            <p:ph type="pic" sz="quarter" idx="11"/>
          </p:nvPr>
        </p:nvSpPr>
        <p:spPr>
          <a:xfrm>
            <a:off x="457200" y="457200"/>
            <a:ext cx="2428875" cy="3657600"/>
          </a:xfrm>
          <a:solidFill>
            <a:schemeClr val="bg2"/>
          </a:solidFill>
        </p:spPr>
        <p:txBody>
          <a:bodyPr tIns="274320">
            <a:normAutofit/>
          </a:bodyPr>
          <a:lstStyle>
            <a:lvl1pPr marL="0" indent="0" algn="ctr">
              <a:buNone/>
              <a:defRPr sz="1400"/>
            </a:lvl1pPr>
          </a:lstStyle>
          <a:p>
            <a:endParaRPr lang="en-US"/>
          </a:p>
        </p:txBody>
      </p:sp>
      <p:sp>
        <p:nvSpPr>
          <p:cNvPr id="26" name="Text Placeholder 25"/>
          <p:cNvSpPr>
            <a:spLocks noGrp="1"/>
          </p:cNvSpPr>
          <p:nvPr>
            <p:ph type="body" sz="quarter" idx="13" hasCustomPrompt="1"/>
          </p:nvPr>
        </p:nvSpPr>
        <p:spPr>
          <a:xfrm>
            <a:off x="457199" y="5399546"/>
            <a:ext cx="2428875" cy="1915653"/>
          </a:xfrm>
        </p:spPr>
        <p:txBody>
          <a:bodyPr>
            <a:noAutofit/>
          </a:bodyPr>
          <a:lstStyle>
            <a:lvl1pPr marL="0" indent="0">
              <a:lnSpc>
                <a:spcPct val="120000"/>
              </a:lnSpc>
              <a:spcBef>
                <a:spcPts val="1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This spot would be perfect for a mission statement. You might use the right side of the page to summarize how you stand out from the crowd and use the center for a brief success story.</a:t>
            </a:r>
            <a:br>
              <a:rPr lang="en-US" dirty="0"/>
            </a:br>
            <a:r>
              <a:rPr lang="en-US" dirty="0"/>
              <a:t>(And be sure to pick photos that show off what your company does best. Pictures should always dress to impress.)</a:t>
            </a:r>
          </a:p>
        </p:txBody>
      </p:sp>
      <p:sp>
        <p:nvSpPr>
          <p:cNvPr id="30" name="Text Placeholder 25"/>
          <p:cNvSpPr>
            <a:spLocks noGrp="1"/>
          </p:cNvSpPr>
          <p:nvPr>
            <p:ph type="body" sz="quarter" idx="17" hasCustomPrompt="1"/>
          </p:nvPr>
        </p:nvSpPr>
        <p:spPr>
          <a:xfrm>
            <a:off x="3813820" y="549148"/>
            <a:ext cx="2428875" cy="454152"/>
          </a:xfrm>
        </p:spPr>
        <p:txBody>
          <a:bodyPr anchor="b">
            <a:noAutofit/>
          </a:bodyPr>
          <a:lstStyle>
            <a:lvl1pPr marL="0" indent="0">
              <a:lnSpc>
                <a:spcPct val="100000"/>
              </a:lnSpc>
              <a:spcBef>
                <a:spcPts val="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Think a document that looks this good has to be difficult to format?</a:t>
            </a:r>
          </a:p>
        </p:txBody>
      </p:sp>
      <p:sp>
        <p:nvSpPr>
          <p:cNvPr id="31" name="Text Placeholder 25"/>
          <p:cNvSpPr>
            <a:spLocks noGrp="1"/>
          </p:cNvSpPr>
          <p:nvPr>
            <p:ph type="body" sz="quarter" idx="18" hasCustomPrompt="1"/>
          </p:nvPr>
        </p:nvSpPr>
        <p:spPr>
          <a:xfrm>
            <a:off x="3813820" y="1066800"/>
            <a:ext cx="2428875" cy="685800"/>
          </a:xfrm>
        </p:spPr>
        <p:txBody>
          <a:bodyPr>
            <a:noAutofit/>
          </a:bodyPr>
          <a:lstStyle>
            <a:lvl1pPr marL="0" indent="0">
              <a:lnSpc>
                <a:spcPct val="120000"/>
              </a:lnSpc>
              <a:spcBef>
                <a:spcPts val="1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Think again! The placeholders in this brochure are already formatted for you.</a:t>
            </a:r>
          </a:p>
        </p:txBody>
      </p:sp>
      <p:sp>
        <p:nvSpPr>
          <p:cNvPr id="18" name="Text Placeholder 25"/>
          <p:cNvSpPr>
            <a:spLocks noGrp="1"/>
          </p:cNvSpPr>
          <p:nvPr>
            <p:ph type="body" sz="quarter" idx="23" hasCustomPrompt="1"/>
          </p:nvPr>
        </p:nvSpPr>
        <p:spPr>
          <a:xfrm>
            <a:off x="3813820" y="1994810"/>
            <a:ext cx="2428875" cy="1384504"/>
          </a:xfrm>
        </p:spPr>
        <p:txBody>
          <a:bodyPr anchor="ctr">
            <a:noAutofit/>
          </a:bodyPr>
          <a:lstStyle>
            <a:lvl1pPr marL="0" indent="0">
              <a:lnSpc>
                <a:spcPct val="130000"/>
              </a:lnSpc>
              <a:spcBef>
                <a:spcPts val="0"/>
              </a:spcBef>
              <a:buNone/>
              <a:defRPr sz="1500" i="1" baseline="0">
                <a:solidFill>
                  <a:schemeClr val="accent2">
                    <a:lumMod val="75000"/>
                  </a:schemeClr>
                </a:solidFill>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“Don’t be shy! Show them how fabulous you are! This is a great spot for a glowing testimonial.”</a:t>
            </a:r>
          </a:p>
        </p:txBody>
      </p:sp>
      <p:sp>
        <p:nvSpPr>
          <p:cNvPr id="32" name="Text Placeholder 25"/>
          <p:cNvSpPr>
            <a:spLocks noGrp="1"/>
          </p:cNvSpPr>
          <p:nvPr>
            <p:ph type="body" sz="quarter" idx="19" hasCustomPrompt="1"/>
          </p:nvPr>
        </p:nvSpPr>
        <p:spPr>
          <a:xfrm>
            <a:off x="3813820" y="3583214"/>
            <a:ext cx="2428875" cy="459692"/>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marR="0" lvl="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Get the exact results you want</a:t>
            </a:r>
          </a:p>
        </p:txBody>
      </p:sp>
      <p:sp>
        <p:nvSpPr>
          <p:cNvPr id="21" name="Text Placeholder 25"/>
          <p:cNvSpPr>
            <a:spLocks noGrp="1"/>
          </p:cNvSpPr>
          <p:nvPr>
            <p:ph type="body" sz="quarter" idx="24" hasCustomPrompt="1"/>
          </p:nvPr>
        </p:nvSpPr>
        <p:spPr>
          <a:xfrm>
            <a:off x="3813820" y="4106980"/>
            <a:ext cx="2428875" cy="844959"/>
          </a:xfrm>
        </p:spPr>
        <p:txBody>
          <a:bodyPr>
            <a:noAutofit/>
          </a:bodyPr>
          <a:lstStyle>
            <a:lvl1pPr marL="0" indent="0">
              <a:lnSpc>
                <a:spcPct val="120000"/>
              </a:lnSpc>
              <a:spcBef>
                <a:spcPts val="1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Enter your own text to make your company and services shine!</a:t>
            </a:r>
          </a:p>
        </p:txBody>
      </p:sp>
      <p:sp>
        <p:nvSpPr>
          <p:cNvPr id="22" name="Text Placeholder 25"/>
          <p:cNvSpPr>
            <a:spLocks noGrp="1"/>
          </p:cNvSpPr>
          <p:nvPr>
            <p:ph type="body" sz="quarter" idx="25" hasCustomPrompt="1"/>
          </p:nvPr>
        </p:nvSpPr>
        <p:spPr>
          <a:xfrm>
            <a:off x="3813820" y="4974409"/>
            <a:ext cx="2428875" cy="456547"/>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Need more placeholders?</a:t>
            </a:r>
          </a:p>
        </p:txBody>
      </p:sp>
      <p:sp>
        <p:nvSpPr>
          <p:cNvPr id="24" name="Text Placeholder 25"/>
          <p:cNvSpPr>
            <a:spLocks noGrp="1"/>
          </p:cNvSpPr>
          <p:nvPr>
            <p:ph type="body" sz="quarter" idx="26" hasCustomPrompt="1"/>
          </p:nvPr>
        </p:nvSpPr>
        <p:spPr>
          <a:xfrm>
            <a:off x="3813820" y="5494568"/>
            <a:ext cx="2428875" cy="771552"/>
          </a:xfrm>
        </p:spPr>
        <p:txBody>
          <a:bodyPr>
            <a:noAutofit/>
          </a:bodyPr>
          <a:lstStyle>
            <a:lvl1pPr marL="0" indent="0">
              <a:lnSpc>
                <a:spcPct val="120000"/>
              </a:lnSpc>
              <a:spcBef>
                <a:spcPts val="1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No problem! Just copy one of these and drag it into place.</a:t>
            </a:r>
          </a:p>
        </p:txBody>
      </p:sp>
      <p:sp>
        <p:nvSpPr>
          <p:cNvPr id="12" name="Picture Placeholder 11"/>
          <p:cNvSpPr>
            <a:spLocks noGrp="1"/>
          </p:cNvSpPr>
          <p:nvPr>
            <p:ph type="pic" sz="quarter" idx="10"/>
          </p:nvPr>
        </p:nvSpPr>
        <p:spPr>
          <a:xfrm>
            <a:off x="7165975" y="457200"/>
            <a:ext cx="2428875" cy="1600200"/>
          </a:xfrm>
          <a:solidFill>
            <a:schemeClr val="bg2"/>
          </a:solidFill>
        </p:spPr>
        <p:txBody>
          <a:bodyPr tIns="274320">
            <a:normAutofit/>
          </a:bodyPr>
          <a:lstStyle>
            <a:lvl1pPr marL="0" indent="0" algn="ctr">
              <a:buNone/>
              <a:defRPr sz="1400"/>
            </a:lvl1pPr>
          </a:lstStyle>
          <a:p>
            <a:endParaRPr lang="en-US"/>
          </a:p>
        </p:txBody>
      </p:sp>
      <p:sp>
        <p:nvSpPr>
          <p:cNvPr id="28" name="Text Placeholder 25"/>
          <p:cNvSpPr>
            <a:spLocks noGrp="1"/>
          </p:cNvSpPr>
          <p:nvPr>
            <p:ph type="body" sz="quarter" idx="15" hasCustomPrompt="1"/>
          </p:nvPr>
        </p:nvSpPr>
        <p:spPr>
          <a:xfrm>
            <a:off x="7165975" y="2221894"/>
            <a:ext cx="2428875" cy="274320"/>
          </a:xfrm>
        </p:spPr>
        <p:txBody>
          <a:bodyPr>
            <a:noAutofit/>
          </a:bodyPr>
          <a:lstStyle>
            <a:lvl1pPr marL="0" indent="0">
              <a:lnSpc>
                <a:spcPct val="100000"/>
              </a:lnSpc>
              <a:spcBef>
                <a:spcPts val="0"/>
              </a:spcBef>
              <a:buNone/>
              <a:defRPr sz="900" b="0" i="1" baseline="0">
                <a:latin typeface="+mn-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[Type a caption for your photo]</a:t>
            </a:r>
          </a:p>
        </p:txBody>
      </p:sp>
      <p:sp>
        <p:nvSpPr>
          <p:cNvPr id="25" name="Text Placeholder 25"/>
          <p:cNvSpPr>
            <a:spLocks noGrp="1"/>
          </p:cNvSpPr>
          <p:nvPr>
            <p:ph type="body" sz="quarter" idx="27" hasCustomPrompt="1"/>
          </p:nvPr>
        </p:nvSpPr>
        <p:spPr>
          <a:xfrm>
            <a:off x="7172325" y="2530613"/>
            <a:ext cx="2428875" cy="733033"/>
          </a:xfrm>
        </p:spPr>
        <p:txBody>
          <a:bodyPr>
            <a:noAutofit/>
          </a:bodyPr>
          <a:lstStyle>
            <a:lvl1pPr marL="0" indent="0">
              <a:lnSpc>
                <a:spcPct val="120000"/>
              </a:lnSpc>
              <a:spcBef>
                <a:spcPts val="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Don’t forget to include some specifics about what you offer, and how you differ from the competition.</a:t>
            </a:r>
          </a:p>
        </p:txBody>
      </p:sp>
      <p:sp>
        <p:nvSpPr>
          <p:cNvPr id="35" name="Text Placeholder 25"/>
          <p:cNvSpPr>
            <a:spLocks noGrp="1"/>
          </p:cNvSpPr>
          <p:nvPr>
            <p:ph type="body" sz="quarter" idx="28" hasCustomPrompt="1"/>
          </p:nvPr>
        </p:nvSpPr>
        <p:spPr>
          <a:xfrm>
            <a:off x="7172325" y="3288858"/>
            <a:ext cx="2428875" cy="210899"/>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Our Products and Services</a:t>
            </a:r>
          </a:p>
        </p:txBody>
      </p:sp>
      <p:sp>
        <p:nvSpPr>
          <p:cNvPr id="36" name="Text Placeholder 25"/>
          <p:cNvSpPr>
            <a:spLocks noGrp="1"/>
          </p:cNvSpPr>
          <p:nvPr>
            <p:ph type="body" sz="quarter" idx="29" hasCustomPrompt="1"/>
          </p:nvPr>
        </p:nvSpPr>
        <p:spPr>
          <a:xfrm>
            <a:off x="7172325" y="3552470"/>
            <a:ext cx="2428875" cy="3762730"/>
          </a:xfrm>
        </p:spPr>
        <p:txBody>
          <a:bodyPr>
            <a:noAutofit/>
          </a:bodyPr>
          <a:lstStyle>
            <a:lvl1pPr marL="0" indent="0">
              <a:lnSpc>
                <a:spcPct val="120000"/>
              </a:lnSpc>
              <a:spcBef>
                <a:spcPts val="1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You could include a bulleted list of products, services, or major benefits of working with your company. Or just summarize your finer points in a few concise paragraphs.</a:t>
            </a:r>
            <a:br>
              <a:rPr lang="en-US" dirty="0"/>
            </a:br>
            <a:r>
              <a:rPr lang="en-US" dirty="0"/>
              <a:t>We know you could go on for hours about how great your business is. (And we don’t blame you—you’re amazing!) Just remember that this is marketing—if you want to grab their attention, keep it brief, friendly, and readable.</a:t>
            </a:r>
          </a:p>
        </p:txBody>
      </p:sp>
    </p:spTree>
    <p:extLst>
      <p:ext uri="{BB962C8B-B14F-4D97-AF65-F5344CB8AC3E}">
        <p14:creationId xmlns:p14="http://schemas.microsoft.com/office/powerpoint/2010/main" val="1198149047"/>
      </p:ext>
    </p:extLst>
  </p:cSld>
  <p:clrMapOvr>
    <a:masterClrMapping/>
  </p:clrMapOvr>
  <p:extLst mod="1">
    <p:ext uri="{DCECCB84-F9BA-43D5-87BE-67443E8EF086}">
      <p15:sldGuideLst xmlns:p15="http://schemas.microsoft.com/office/powerpoint/2012/main" xmlns="">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09"/>
            <a:ext cx="8675370" cy="1502305"/>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91515" y="2069042"/>
            <a:ext cx="8675370" cy="4931516"/>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91515" y="7203864"/>
            <a:ext cx="2703195" cy="413808"/>
          </a:xfrm>
          <a:prstGeom prst="rect">
            <a:avLst/>
          </a:prstGeom>
        </p:spPr>
        <p:txBody>
          <a:bodyPr vert="horz" lIns="91440" tIns="45720" rIns="91440" bIns="45720" rtlCol="0" anchor="ctr"/>
          <a:lstStyle>
            <a:lvl1pPr algn="l">
              <a:defRPr sz="990">
                <a:solidFill>
                  <a:schemeClr val="tx1">
                    <a:tint val="75000"/>
                  </a:schemeClr>
                </a:solidFill>
              </a:defRPr>
            </a:lvl1pPr>
          </a:lstStyle>
          <a:p>
            <a:fld id="{5F272CD0-8AE2-403D-BC5A-E9768D13DA7F}" type="datetimeFigureOut">
              <a:rPr lang="en-US" smtClean="0"/>
              <a:t>2/22/2016</a:t>
            </a:fld>
            <a:endParaRPr lang="en-US"/>
          </a:p>
        </p:txBody>
      </p:sp>
      <p:sp>
        <p:nvSpPr>
          <p:cNvPr id="5" name="Footer Placeholder 4"/>
          <p:cNvSpPr>
            <a:spLocks noGrp="1"/>
          </p:cNvSpPr>
          <p:nvPr>
            <p:ph type="ftr" sz="quarter" idx="3"/>
          </p:nvPr>
        </p:nvSpPr>
        <p:spPr>
          <a:xfrm>
            <a:off x="3834765" y="7203864"/>
            <a:ext cx="2388870" cy="413808"/>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663690" y="7203864"/>
            <a:ext cx="2703195" cy="413808"/>
          </a:xfrm>
          <a:prstGeom prst="rect">
            <a:avLst/>
          </a:prstGeom>
        </p:spPr>
        <p:txBody>
          <a:bodyPr vert="horz" lIns="91440" tIns="45720" rIns="91440" bIns="45720" rtlCol="0" anchor="ctr"/>
          <a:lstStyle>
            <a:lvl1pPr algn="r">
              <a:defRPr sz="990">
                <a:solidFill>
                  <a:schemeClr val="tx1">
                    <a:tint val="75000"/>
                  </a:schemeClr>
                </a:solidFill>
              </a:defRPr>
            </a:lvl1pPr>
          </a:lstStyle>
          <a:p>
            <a:fld id="{A2D45621-FB72-491B-A41E-B21F020BD976}" type="slidenum">
              <a:rPr lang="en-US" smtClean="0"/>
              <a:t>‹#›</a:t>
            </a:fld>
            <a:endParaRPr lang="en-US"/>
          </a:p>
        </p:txBody>
      </p:sp>
    </p:spTree>
    <p:extLst>
      <p:ext uri="{BB962C8B-B14F-4D97-AF65-F5344CB8AC3E}">
        <p14:creationId xmlns:p14="http://schemas.microsoft.com/office/powerpoint/2010/main" val="4261577845"/>
      </p:ext>
    </p:extLst>
  </p:cSld>
  <p:clrMap bg1="lt1" tx1="dk1" bg2="lt2" tx2="dk2" accent1="accent1" accent2="accent2" accent3="accent3" accent4="accent4" accent5="accent5" accent6="accent6" hlink="hlink" folHlink="folHlink"/>
  <p:sldLayoutIdLst>
    <p:sldLayoutId id="2147483660" r:id="rId1"/>
    <p:sldLayoutId id="2147483661" r:id="rId2"/>
  </p:sldLayoutIdLst>
  <p:txStyles>
    <p:titleStyle>
      <a:lvl1pPr algn="l" defTabSz="754380" rtl="0" eaLnBrk="1" latinLnBrk="0" hangingPunct="1">
        <a:spcBef>
          <a:spcPct val="0"/>
        </a:spcBef>
        <a:buNone/>
        <a:defRPr sz="3630" kern="1200">
          <a:solidFill>
            <a:schemeClr val="tx1"/>
          </a:solidFill>
          <a:latin typeface="+mj-lt"/>
          <a:ea typeface="+mj-ea"/>
          <a:cs typeface="+mj-cs"/>
        </a:defRPr>
      </a:lvl1pPr>
    </p:titleStyle>
    <p:bodyStyle>
      <a:lvl1pPr marL="188595" indent="-188595" algn="l" defTabSz="754380" rtl="0" eaLnBrk="1" latinLnBrk="0" hangingPunct="1">
        <a:lnSpc>
          <a:spcPct val="90000"/>
        </a:lnSpc>
        <a:spcBef>
          <a:spcPct val="30000"/>
        </a:spcBef>
        <a:buFont typeface="Arial" panose="020B0604020202020204" pitchFamily="34" charset="0"/>
        <a:buChar char="•"/>
        <a:defRPr sz="2310" kern="1200">
          <a:solidFill>
            <a:schemeClr val="tx1"/>
          </a:solidFill>
          <a:latin typeface="+mn-lt"/>
          <a:ea typeface="+mn-ea"/>
          <a:cs typeface="+mn-cs"/>
        </a:defRPr>
      </a:lvl1pPr>
      <a:lvl2pPr marL="565785" indent="-188595" algn="l" defTabSz="754380" rtl="0" eaLnBrk="1" latinLnBrk="0" hangingPunct="1">
        <a:lnSpc>
          <a:spcPct val="90000"/>
        </a:lnSpc>
        <a:spcBef>
          <a:spcPct val="30000"/>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ct val="30000"/>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9pPr>
    </p:bodyStyle>
    <p:otherStyle>
      <a:defPPr>
        <a:defRPr lang="en-US"/>
      </a:defPPr>
      <a:lvl1pPr marL="0" algn="l" defTabSz="754380" rtl="0" eaLnBrk="1" latinLnBrk="0" hangingPunct="1">
        <a:defRPr sz="1485" kern="1200">
          <a:solidFill>
            <a:schemeClr val="tx1"/>
          </a:solidFill>
          <a:latin typeface="+mn-lt"/>
          <a:ea typeface="+mn-ea"/>
          <a:cs typeface="+mn-cs"/>
        </a:defRPr>
      </a:lvl1pPr>
      <a:lvl2pPr marL="377190" algn="l" defTabSz="754380" rtl="0" eaLnBrk="1" latinLnBrk="0" hangingPunct="1">
        <a:defRPr sz="1485" kern="1200">
          <a:solidFill>
            <a:schemeClr val="tx1"/>
          </a:solidFill>
          <a:latin typeface="+mn-lt"/>
          <a:ea typeface="+mn-ea"/>
          <a:cs typeface="+mn-cs"/>
        </a:defRPr>
      </a:lvl2pPr>
      <a:lvl3pPr marL="754380" algn="l" defTabSz="754380" rtl="0" eaLnBrk="1" latinLnBrk="0" hangingPunct="1">
        <a:defRPr sz="1485" kern="1200">
          <a:solidFill>
            <a:schemeClr val="tx1"/>
          </a:solidFill>
          <a:latin typeface="+mn-lt"/>
          <a:ea typeface="+mn-ea"/>
          <a:cs typeface="+mn-cs"/>
        </a:defRPr>
      </a:lvl3pPr>
      <a:lvl4pPr marL="1131570" algn="l" defTabSz="754380" rtl="0" eaLnBrk="1" latinLnBrk="0" hangingPunct="1">
        <a:defRPr sz="1485" kern="1200">
          <a:solidFill>
            <a:schemeClr val="tx1"/>
          </a:solidFill>
          <a:latin typeface="+mn-lt"/>
          <a:ea typeface="+mn-ea"/>
          <a:cs typeface="+mn-cs"/>
        </a:defRPr>
      </a:lvl4pPr>
      <a:lvl5pPr marL="1508760" algn="l" defTabSz="754380" rtl="0" eaLnBrk="1" latinLnBrk="0" hangingPunct="1">
        <a:defRPr sz="1485" kern="1200">
          <a:solidFill>
            <a:schemeClr val="tx1"/>
          </a:solidFill>
          <a:latin typeface="+mn-lt"/>
          <a:ea typeface="+mn-ea"/>
          <a:cs typeface="+mn-cs"/>
        </a:defRPr>
      </a:lvl5pPr>
      <a:lvl6pPr marL="1885950" algn="l" defTabSz="754380" rtl="0" eaLnBrk="1" latinLnBrk="0" hangingPunct="1">
        <a:defRPr sz="1485" kern="1200">
          <a:solidFill>
            <a:schemeClr val="tx1"/>
          </a:solidFill>
          <a:latin typeface="+mn-lt"/>
          <a:ea typeface="+mn-ea"/>
          <a:cs typeface="+mn-cs"/>
        </a:defRPr>
      </a:lvl6pPr>
      <a:lvl7pPr marL="2263140" algn="l" defTabSz="754380" rtl="0" eaLnBrk="1" latinLnBrk="0" hangingPunct="1">
        <a:defRPr sz="1485" kern="1200">
          <a:solidFill>
            <a:schemeClr val="tx1"/>
          </a:solidFill>
          <a:latin typeface="+mn-lt"/>
          <a:ea typeface="+mn-ea"/>
          <a:cs typeface="+mn-cs"/>
        </a:defRPr>
      </a:lvl7pPr>
      <a:lvl8pPr marL="2640330" algn="l" defTabSz="754380" rtl="0" eaLnBrk="1" latinLnBrk="0" hangingPunct="1">
        <a:defRPr sz="1485" kern="1200">
          <a:solidFill>
            <a:schemeClr val="tx1"/>
          </a:solidFill>
          <a:latin typeface="+mn-lt"/>
          <a:ea typeface="+mn-ea"/>
          <a:cs typeface="+mn-cs"/>
        </a:defRPr>
      </a:lvl8pPr>
      <a:lvl9pPr marL="3017520" algn="l" defTabSz="754380" rtl="0" eaLnBrk="1" latinLnBrk="0" hangingPunct="1">
        <a:defRPr sz="1485"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2448" userDrawn="1">
          <p15:clr>
            <a:srgbClr val="F26B43"/>
          </p15:clr>
        </p15:guide>
        <p15:guide id="2" pos="316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mailto:Bethany@facinghunger.org" TargetMode="External"/><Relationship Id="rId4" Type="http://schemas.openxmlformats.org/officeDocument/2006/relationships/hyperlink" Target="mailto:Crespo@marshall.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p:cNvPicPr>
            <a:picLocks noGrp="1" noChangeAspect="1"/>
          </p:cNvPicPr>
          <p:nvPr>
            <p:ph type="pic" sz="quarter" idx="11"/>
          </p:nvPr>
        </p:nvPicPr>
        <p:blipFill rotWithShape="1">
          <a:blip r:embed="rId3"/>
          <a:srcRect l="1474" t="9973" r="663" b="224"/>
          <a:stretch/>
        </p:blipFill>
        <p:spPr>
          <a:xfrm>
            <a:off x="418096" y="609600"/>
            <a:ext cx="2460042" cy="3070225"/>
          </a:xfrm>
        </p:spPr>
      </p:pic>
      <p:sp>
        <p:nvSpPr>
          <p:cNvPr id="4" name="Text Placeholder 3"/>
          <p:cNvSpPr>
            <a:spLocks noGrp="1"/>
          </p:cNvSpPr>
          <p:nvPr>
            <p:ph type="body" sz="quarter" idx="14"/>
          </p:nvPr>
        </p:nvSpPr>
        <p:spPr>
          <a:xfrm>
            <a:off x="481653" y="3946270"/>
            <a:ext cx="2428875" cy="457200"/>
          </a:xfrm>
        </p:spPr>
        <p:txBody>
          <a:bodyPr vert="horz" lIns="0" tIns="0" rIns="0" bIns="0" rtlCol="0" anchor="t">
            <a:noAutofit/>
          </a:bodyPr>
          <a:lstStyle/>
          <a:p>
            <a:r>
              <a:rPr lang="en-US" dirty="0"/>
              <a:t>What is Type 2 Diabetes?</a:t>
            </a:r>
          </a:p>
        </p:txBody>
      </p:sp>
      <p:sp>
        <p:nvSpPr>
          <p:cNvPr id="5" name="Text Placeholder 4"/>
          <p:cNvSpPr>
            <a:spLocks noGrp="1"/>
          </p:cNvSpPr>
          <p:nvPr>
            <p:ph type="body" sz="quarter" idx="13"/>
          </p:nvPr>
        </p:nvSpPr>
        <p:spPr>
          <a:xfrm>
            <a:off x="481653" y="4367206"/>
            <a:ext cx="2428875" cy="408813"/>
          </a:xfrm>
        </p:spPr>
        <p:txBody>
          <a:bodyPr vert="horz" lIns="0" tIns="0" rIns="0" bIns="0" rtlCol="0" anchor="t">
            <a:noAutofit/>
          </a:bodyPr>
          <a:lstStyle/>
          <a:p>
            <a:r>
              <a:rPr lang="en-US" dirty="0"/>
              <a:t>With type 2 diabetes your body either makes not enough insulin or the insulin your body makes does not work right.</a:t>
            </a:r>
          </a:p>
        </p:txBody>
      </p:sp>
      <p:sp>
        <p:nvSpPr>
          <p:cNvPr id="6" name="Text Placeholder 5"/>
          <p:cNvSpPr>
            <a:spLocks noGrp="1"/>
          </p:cNvSpPr>
          <p:nvPr>
            <p:ph type="body" sz="quarter" idx="12"/>
          </p:nvPr>
        </p:nvSpPr>
        <p:spPr>
          <a:xfrm>
            <a:off x="457200" y="5029201"/>
            <a:ext cx="2428875" cy="2362200"/>
          </a:xfrm>
        </p:spPr>
        <p:txBody>
          <a:bodyPr vert="horz" lIns="0" tIns="0" rIns="0" bIns="0" rtlCol="0" anchor="t">
            <a:noAutofit/>
          </a:bodyPr>
          <a:lstStyle/>
          <a:p>
            <a:r>
              <a:rPr lang="en-US" sz="1000" dirty="0"/>
              <a:t>Many of the foods you eat your body brakes down into a sugar called glucose</a:t>
            </a:r>
          </a:p>
          <a:p>
            <a:r>
              <a:rPr lang="en-US" sz="1000" dirty="0"/>
              <a:t>Insulin helps your body move this sugar into your body's cells from the blood stream </a:t>
            </a:r>
          </a:p>
          <a:p>
            <a:r>
              <a:rPr lang="en-US" sz="1000" dirty="0"/>
              <a:t>When there is not enough insulin or insulin is not working properly, sugar levels stay high </a:t>
            </a:r>
          </a:p>
          <a:p>
            <a:r>
              <a:rPr lang="en-US" sz="1000" dirty="0"/>
              <a:t>When blood sugar levels stay high you have diabetes  </a:t>
            </a:r>
          </a:p>
        </p:txBody>
      </p:sp>
      <p:sp>
        <p:nvSpPr>
          <p:cNvPr id="7" name="Text Placeholder 6"/>
          <p:cNvSpPr>
            <a:spLocks noGrp="1"/>
          </p:cNvSpPr>
          <p:nvPr>
            <p:ph type="body" sz="quarter" idx="16"/>
          </p:nvPr>
        </p:nvSpPr>
        <p:spPr/>
        <p:txBody>
          <a:bodyPr vert="horz" lIns="0" tIns="0" rIns="0" bIns="0" rtlCol="0" anchor="t">
            <a:noAutofit/>
          </a:bodyPr>
          <a:lstStyle/>
          <a:p>
            <a:r>
              <a:rPr lang="en-US" dirty="0"/>
              <a:t>Norway Church of Christ Food Pantry </a:t>
            </a:r>
          </a:p>
        </p:txBody>
      </p:sp>
      <p:sp>
        <p:nvSpPr>
          <p:cNvPr id="8" name="Text Placeholder 7"/>
          <p:cNvSpPr>
            <a:spLocks noGrp="1"/>
          </p:cNvSpPr>
          <p:nvPr>
            <p:ph type="body" sz="quarter" idx="17"/>
          </p:nvPr>
        </p:nvSpPr>
        <p:spPr/>
        <p:txBody>
          <a:bodyPr vert="horz" lIns="0" tIns="0" rIns="0" bIns="0" rtlCol="0" anchor="t">
            <a:noAutofit/>
          </a:bodyPr>
          <a:lstStyle/>
          <a:p>
            <a:r>
              <a:rPr lang="en-US" dirty="0"/>
              <a:t>About the Program </a:t>
            </a:r>
          </a:p>
        </p:txBody>
      </p:sp>
      <p:sp>
        <p:nvSpPr>
          <p:cNvPr id="9" name="Text Placeholder 8"/>
          <p:cNvSpPr>
            <a:spLocks noGrp="1"/>
          </p:cNvSpPr>
          <p:nvPr>
            <p:ph type="body" sz="quarter" idx="24"/>
          </p:nvPr>
        </p:nvSpPr>
        <p:spPr/>
        <p:txBody>
          <a:bodyPr vert="horz" lIns="0" tIns="0" rIns="0" bIns="0" rtlCol="0" anchor="t">
            <a:noAutofit/>
          </a:bodyPr>
          <a:lstStyle/>
          <a:p>
            <a:r>
              <a:rPr lang="en-US" dirty="0"/>
              <a:t>Norway Church of Christ, along with Facing Hunger Foodbank &amp; Feeding America, have worked to bring education and targeted foods to those with or at risk for type 2 diabetes with a goal of helping those effected to live healthier lives. </a:t>
            </a:r>
          </a:p>
        </p:txBody>
      </p:sp>
      <p:sp>
        <p:nvSpPr>
          <p:cNvPr id="10" name="Text Placeholder 9"/>
          <p:cNvSpPr>
            <a:spLocks noGrp="1"/>
          </p:cNvSpPr>
          <p:nvPr>
            <p:ph type="body" sz="quarter" idx="19"/>
          </p:nvPr>
        </p:nvSpPr>
        <p:spPr>
          <a:xfrm>
            <a:off x="3825555" y="2510287"/>
            <a:ext cx="2428875" cy="228600"/>
          </a:xfrm>
        </p:spPr>
        <p:txBody>
          <a:bodyPr vert="horz" lIns="0" tIns="0" rIns="0" bIns="0" rtlCol="0" anchor="t">
            <a:noAutofit/>
          </a:bodyPr>
          <a:lstStyle/>
          <a:p>
            <a:r>
              <a:rPr lang="en-US" dirty="0"/>
              <a:t>For More Information Contact:</a:t>
            </a:r>
          </a:p>
        </p:txBody>
      </p:sp>
      <p:sp>
        <p:nvSpPr>
          <p:cNvPr id="11" name="Text Placeholder 10"/>
          <p:cNvSpPr>
            <a:spLocks noGrp="1"/>
          </p:cNvSpPr>
          <p:nvPr>
            <p:ph type="body" sz="quarter" idx="20"/>
          </p:nvPr>
        </p:nvSpPr>
        <p:spPr>
          <a:xfrm>
            <a:off x="3813820" y="2738408"/>
            <a:ext cx="2428875" cy="670940"/>
          </a:xfrm>
        </p:spPr>
        <p:txBody>
          <a:bodyPr vert="horz" lIns="0" tIns="0" rIns="0" bIns="0" rtlCol="0" anchor="t">
            <a:noAutofit/>
          </a:bodyPr>
          <a:lstStyle/>
          <a:p>
            <a:r>
              <a:rPr lang="en-US" dirty="0"/>
              <a:t>Dr. Richard Crespo:</a:t>
            </a:r>
          </a:p>
          <a:p>
            <a:r>
              <a:rPr lang="en-US" dirty="0">
                <a:hlinkClick r:id="rId4"/>
              </a:rPr>
              <a:t>Crespo@marshall.edu</a:t>
            </a:r>
            <a:endParaRPr lang="en-US" dirty="0"/>
          </a:p>
          <a:p>
            <a:r>
              <a:rPr lang="en-US" dirty="0"/>
              <a:t>Bethany Freeman:</a:t>
            </a:r>
          </a:p>
          <a:p>
            <a:r>
              <a:rPr lang="en-US" dirty="0">
                <a:hlinkClick r:id="rId5"/>
              </a:rPr>
              <a:t>Bethany@facinghunger.org</a:t>
            </a:r>
            <a:r>
              <a:rPr lang="en-US" dirty="0"/>
              <a:t> </a:t>
            </a:r>
          </a:p>
        </p:txBody>
      </p:sp>
      <p:sp>
        <p:nvSpPr>
          <p:cNvPr id="12" name="Text Placeholder 11"/>
          <p:cNvSpPr>
            <a:spLocks noGrp="1"/>
          </p:cNvSpPr>
          <p:nvPr>
            <p:ph type="body" sz="quarter" idx="21"/>
          </p:nvPr>
        </p:nvSpPr>
        <p:spPr/>
        <p:txBody>
          <a:bodyPr/>
          <a:lstStyle/>
          <a:p>
            <a:r>
              <a:rPr lang="en-US" dirty="0"/>
              <a:t>Norway Church of Christ </a:t>
            </a:r>
          </a:p>
        </p:txBody>
      </p:sp>
      <p:sp>
        <p:nvSpPr>
          <p:cNvPr id="13" name="Text Placeholder 12"/>
          <p:cNvSpPr>
            <a:spLocks noGrp="1"/>
          </p:cNvSpPr>
          <p:nvPr>
            <p:ph type="body" sz="quarter" idx="22"/>
          </p:nvPr>
        </p:nvSpPr>
        <p:spPr/>
        <p:txBody>
          <a:bodyPr vert="horz" lIns="0" tIns="0" rIns="0" bIns="0" rtlCol="0" anchor="t">
            <a:noAutofit/>
          </a:bodyPr>
          <a:lstStyle/>
          <a:p>
            <a:r>
              <a:rPr lang="en-US" dirty="0"/>
              <a:t>1400 Norway Avenue </a:t>
            </a:r>
          </a:p>
          <a:p>
            <a:r>
              <a:rPr lang="en-US" dirty="0"/>
              <a:t>Huntington, WV 25705</a:t>
            </a:r>
          </a:p>
        </p:txBody>
      </p:sp>
      <p:pic>
        <p:nvPicPr>
          <p:cNvPr id="17" name="Picture Placeholder 16"/>
          <p:cNvPicPr>
            <a:picLocks noGrp="1" noChangeAspect="1"/>
          </p:cNvPicPr>
          <p:nvPr>
            <p:ph type="pic" sz="quarter" idx="10"/>
          </p:nvPr>
        </p:nvPicPr>
        <p:blipFill>
          <a:blip r:embed="rId6"/>
          <a:srcRect l="1825" t="-85" r="119" b="85"/>
          <a:stretch>
            <a:fillRect/>
          </a:stretch>
        </p:blipFill>
        <p:spPr>
          <a:xfrm>
            <a:off x="7149878" y="457200"/>
            <a:ext cx="2441797" cy="3657600"/>
          </a:xfrm>
        </p:spPr>
      </p:pic>
      <p:sp>
        <p:nvSpPr>
          <p:cNvPr id="15" name="Title 14"/>
          <p:cNvSpPr>
            <a:spLocks noGrp="1"/>
          </p:cNvSpPr>
          <p:nvPr>
            <p:ph type="title"/>
          </p:nvPr>
        </p:nvSpPr>
        <p:spPr>
          <a:xfrm>
            <a:off x="7323138" y="4498975"/>
            <a:ext cx="2087562" cy="1611474"/>
          </a:xfrm>
        </p:spPr>
        <p:txBody>
          <a:bodyPr>
            <a:normAutofit fontScale="90000"/>
          </a:bodyPr>
          <a:lstStyle/>
          <a:p>
            <a:r>
              <a:rPr lang="en-US" dirty="0"/>
              <a:t>Type 2 Diabetes education and food Program </a:t>
            </a:r>
          </a:p>
        </p:txBody>
      </p:sp>
      <p:sp>
        <p:nvSpPr>
          <p:cNvPr id="16" name="Text Placeholder 15"/>
          <p:cNvSpPr>
            <a:spLocks noGrp="1"/>
          </p:cNvSpPr>
          <p:nvPr>
            <p:ph type="body" sz="quarter" idx="23"/>
          </p:nvPr>
        </p:nvSpPr>
        <p:spPr/>
        <p:txBody>
          <a:bodyPr vert="horz" lIns="0" tIns="0" rIns="0" bIns="0" rtlCol="0" anchor="t">
            <a:noAutofit/>
          </a:bodyPr>
          <a:lstStyle/>
          <a:p>
            <a:r>
              <a:rPr lang="en-US" dirty="0"/>
              <a:t>Norway Church of Christ Food Pantry</a:t>
            </a:r>
          </a:p>
        </p:txBody>
      </p:sp>
    </p:spTree>
    <p:extLst>
      <p:ext uri="{BB962C8B-B14F-4D97-AF65-F5344CB8AC3E}">
        <p14:creationId xmlns:p14="http://schemas.microsoft.com/office/powerpoint/2010/main" val="2439991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r>
              <a:rPr lang="en-US" dirty="0"/>
              <a:t>Healthy Eating and Exercise </a:t>
            </a:r>
          </a:p>
        </p:txBody>
      </p:sp>
      <p:sp>
        <p:nvSpPr>
          <p:cNvPr id="3" name="Text Placeholder 2"/>
          <p:cNvSpPr>
            <a:spLocks noGrp="1"/>
          </p:cNvSpPr>
          <p:nvPr>
            <p:ph type="body" sz="quarter" idx="16"/>
          </p:nvPr>
        </p:nvSpPr>
        <p:spPr/>
        <p:txBody>
          <a:bodyPr vert="horz" lIns="0" tIns="0" rIns="0" bIns="0" rtlCol="0" anchor="t">
            <a:noAutofit/>
          </a:bodyPr>
          <a:lstStyle/>
          <a:p>
            <a:r>
              <a:rPr lang="en-US" dirty="0"/>
              <a:t>Managing Type 2 Diabetes</a:t>
            </a:r>
          </a:p>
        </p:txBody>
      </p:sp>
      <p:sp>
        <p:nvSpPr>
          <p:cNvPr id="5" name="Text Placeholder 4"/>
          <p:cNvSpPr>
            <a:spLocks noGrp="1"/>
          </p:cNvSpPr>
          <p:nvPr>
            <p:ph type="body" sz="quarter" idx="13"/>
          </p:nvPr>
        </p:nvSpPr>
        <p:spPr/>
        <p:txBody>
          <a:bodyPr vert="horz" lIns="0" tIns="0" rIns="0" bIns="0" rtlCol="0" anchor="t">
            <a:noAutofit/>
          </a:bodyPr>
          <a:lstStyle/>
          <a:p>
            <a:r>
              <a:rPr lang="en-US" dirty="0"/>
              <a:t>While type 2 diabetes is most common in adults, the number of children and young people with type 2 diabetes is growing. The key to living a healthy and full life with type 2 diabetes is healthy eating and exercise to keep your blood sugar in balance. You may also need to use insulin or take diabetic medication if prescribed by your doctor. While there is no cure for diabetes it can be managed.</a:t>
            </a:r>
          </a:p>
        </p:txBody>
      </p:sp>
      <p:sp>
        <p:nvSpPr>
          <p:cNvPr id="6" name="Text Placeholder 5"/>
          <p:cNvSpPr>
            <a:spLocks noGrp="1"/>
          </p:cNvSpPr>
          <p:nvPr>
            <p:ph type="body" sz="quarter" idx="17"/>
          </p:nvPr>
        </p:nvSpPr>
        <p:spPr/>
        <p:txBody>
          <a:bodyPr/>
          <a:lstStyle/>
          <a:p>
            <a:r>
              <a:rPr lang="en-US" dirty="0"/>
              <a:t>Getting in Your Daily Exercise</a:t>
            </a:r>
          </a:p>
        </p:txBody>
      </p:sp>
      <p:sp>
        <p:nvSpPr>
          <p:cNvPr id="7" name="Text Placeholder 6"/>
          <p:cNvSpPr>
            <a:spLocks noGrp="1"/>
          </p:cNvSpPr>
          <p:nvPr>
            <p:ph type="body" sz="quarter" idx="18"/>
          </p:nvPr>
        </p:nvSpPr>
        <p:spPr/>
        <p:txBody>
          <a:bodyPr vert="horz" lIns="0" tIns="0" rIns="0" bIns="0" rtlCol="0" anchor="t">
            <a:noAutofit/>
          </a:bodyPr>
          <a:lstStyle/>
          <a:p>
            <a:r>
              <a:rPr lang="en-US" dirty="0"/>
              <a:t>Being active is one of best ways to help keep control of your blood sugar. Exercising helps your body process sugar. </a:t>
            </a:r>
          </a:p>
        </p:txBody>
      </p:sp>
      <p:sp>
        <p:nvSpPr>
          <p:cNvPr id="8" name="Text Placeholder 7"/>
          <p:cNvSpPr>
            <a:spLocks noGrp="1"/>
          </p:cNvSpPr>
          <p:nvPr>
            <p:ph type="body" sz="quarter" idx="23"/>
          </p:nvPr>
        </p:nvSpPr>
        <p:spPr/>
        <p:txBody>
          <a:bodyPr/>
          <a:lstStyle/>
          <a:p>
            <a:r>
              <a:rPr lang="en-US" dirty="0"/>
              <a:t>Your goal should be to get at least thirty minutes of exercise each day. </a:t>
            </a:r>
          </a:p>
        </p:txBody>
      </p:sp>
      <p:sp>
        <p:nvSpPr>
          <p:cNvPr id="9" name="Text Placeholder 8"/>
          <p:cNvSpPr>
            <a:spLocks noGrp="1"/>
          </p:cNvSpPr>
          <p:nvPr>
            <p:ph type="body" sz="quarter" idx="19"/>
          </p:nvPr>
        </p:nvSpPr>
        <p:spPr/>
        <p:txBody>
          <a:bodyPr/>
          <a:lstStyle/>
          <a:p>
            <a:r>
              <a:rPr lang="en-US" dirty="0"/>
              <a:t>Tips on Getting Started</a:t>
            </a:r>
          </a:p>
        </p:txBody>
      </p:sp>
      <p:sp>
        <p:nvSpPr>
          <p:cNvPr id="12" name="Text Placeholder 11"/>
          <p:cNvSpPr>
            <a:spLocks noGrp="1"/>
          </p:cNvSpPr>
          <p:nvPr>
            <p:ph type="body" sz="quarter" idx="26"/>
          </p:nvPr>
        </p:nvSpPr>
        <p:spPr>
          <a:xfrm>
            <a:off x="3813175" y="4157663"/>
            <a:ext cx="2428875" cy="3175479"/>
          </a:xfrm>
        </p:spPr>
        <p:txBody>
          <a:bodyPr vert="horz" lIns="0" tIns="0" rIns="0" bIns="0" rtlCol="0" anchor="t">
            <a:noAutofit/>
          </a:bodyPr>
          <a:lstStyle/>
          <a:p>
            <a:pPr marL="171450" indent="-171450">
              <a:buFont typeface="Arial" panose="020B0604020202020204" pitchFamily="34" charset="0"/>
              <a:buChar char="•"/>
            </a:pPr>
            <a:r>
              <a:rPr lang="en-US" dirty="0"/>
              <a:t>Start of slow. Make sure to warm up before you exercise and cool down afterwards</a:t>
            </a:r>
          </a:p>
          <a:p>
            <a:pPr marL="171450" indent="-171450">
              <a:buFont typeface="Arial" panose="020B0604020202020204" pitchFamily="34" charset="0"/>
              <a:buChar char="•"/>
            </a:pPr>
            <a:r>
              <a:rPr lang="en-US" dirty="0"/>
              <a:t>Find a friend to exercise with you. They will help you stick with it </a:t>
            </a:r>
          </a:p>
          <a:p>
            <a:pPr marL="171450" indent="-171450">
              <a:buFont typeface="Arial" panose="020B0604020202020204" pitchFamily="34" charset="0"/>
              <a:buChar char="•"/>
            </a:pPr>
            <a:r>
              <a:rPr lang="en-US" dirty="0"/>
              <a:t>Wear comfortable shoes, clothes, and carry an ID showing you have diabetes</a:t>
            </a:r>
          </a:p>
          <a:p>
            <a:pPr marL="171450" indent="-171450">
              <a:buFont typeface="Arial" panose="020B0604020202020204" pitchFamily="34" charset="0"/>
              <a:buChar char="•"/>
            </a:pPr>
            <a:r>
              <a:rPr lang="en-US" dirty="0"/>
              <a:t>Check your feet before or after exercise</a:t>
            </a:r>
          </a:p>
          <a:p>
            <a:pPr marL="171450" indent="-171450">
              <a:buFont typeface="Arial" panose="020B0604020202020204" pitchFamily="34" charset="0"/>
              <a:buChar char="•"/>
            </a:pPr>
            <a:r>
              <a:rPr lang="en-US" dirty="0"/>
              <a:t>Try to exercise 1 to 3 hours after a meal. This is when your blood sugar will be high</a:t>
            </a:r>
          </a:p>
          <a:p>
            <a:pPr marL="171450" indent="-171450">
              <a:buFont typeface="Arial" panose="020B0604020202020204" pitchFamily="34" charset="0"/>
              <a:buChar char="•"/>
            </a:pPr>
            <a:r>
              <a:rPr lang="en-US" dirty="0"/>
              <a:t>Always have high sugar snacks on hand like peppermints if your sugar drops to low </a:t>
            </a:r>
          </a:p>
        </p:txBody>
      </p:sp>
      <p:pic>
        <p:nvPicPr>
          <p:cNvPr id="21" name="Picture Placeholder 20"/>
          <p:cNvPicPr>
            <a:picLocks noGrp="1" noChangeAspect="1"/>
          </p:cNvPicPr>
          <p:nvPr>
            <p:ph type="pic" sz="quarter" idx="10"/>
          </p:nvPr>
        </p:nvPicPr>
        <p:blipFill>
          <a:blip r:embed="rId3"/>
          <a:srcRect l="143" t="161" r="-143" b="766"/>
          <a:stretch>
            <a:fillRect/>
          </a:stretch>
        </p:blipFill>
        <p:spPr>
          <a:xfrm>
            <a:off x="7172325" y="195532"/>
            <a:ext cx="2428875" cy="1904731"/>
          </a:xfrm>
        </p:spPr>
      </p:pic>
      <p:sp>
        <p:nvSpPr>
          <p:cNvPr id="16" name="Text Placeholder 15"/>
          <p:cNvSpPr>
            <a:spLocks noGrp="1"/>
          </p:cNvSpPr>
          <p:nvPr>
            <p:ph type="body" sz="quarter" idx="28"/>
          </p:nvPr>
        </p:nvSpPr>
        <p:spPr>
          <a:xfrm>
            <a:off x="7172325" y="2176253"/>
            <a:ext cx="2428875" cy="210899"/>
          </a:xfrm>
        </p:spPr>
        <p:txBody>
          <a:bodyPr/>
          <a:lstStyle/>
          <a:p>
            <a:r>
              <a:rPr lang="en-US" dirty="0"/>
              <a:t>Tips to Eat Healthy</a:t>
            </a:r>
          </a:p>
        </p:txBody>
      </p:sp>
      <p:sp>
        <p:nvSpPr>
          <p:cNvPr id="17" name="Text Placeholder 16"/>
          <p:cNvSpPr>
            <a:spLocks noGrp="1"/>
          </p:cNvSpPr>
          <p:nvPr>
            <p:ph type="body" sz="quarter" idx="29"/>
          </p:nvPr>
        </p:nvSpPr>
        <p:spPr>
          <a:xfrm>
            <a:off x="7172325" y="2615901"/>
            <a:ext cx="2428875" cy="4699299"/>
          </a:xfrm>
        </p:spPr>
        <p:txBody>
          <a:bodyPr vert="horz" lIns="0" tIns="0" rIns="0" bIns="0" rtlCol="0" anchor="t">
            <a:noAutofit/>
          </a:bodyPr>
          <a:lstStyle/>
          <a:p>
            <a:r>
              <a:rPr lang="en-US" b="1" dirty="0">
                <a:solidFill>
                  <a:srgbClr val="DF5327"/>
                </a:solidFill>
              </a:rPr>
              <a:t>USE THE CREATE YOUR PLATE METHOD</a:t>
            </a:r>
          </a:p>
          <a:p>
            <a:r>
              <a:rPr lang="en-US" dirty="0">
                <a:solidFill>
                  <a:srgbClr val="000000"/>
                </a:solidFill>
              </a:rPr>
              <a:t>This method acts as a guide to show you how much of each food group you should eat during a meal. </a:t>
            </a:r>
          </a:p>
          <a:p>
            <a:pPr marL="171450" indent="-171450">
              <a:buFont typeface="Arial" panose="020B0604020202020204" pitchFamily="34" charset="0"/>
              <a:buChar char="•"/>
            </a:pPr>
            <a:r>
              <a:rPr lang="en-US" dirty="0">
                <a:solidFill>
                  <a:srgbClr val="000000"/>
                </a:solidFill>
              </a:rPr>
              <a:t>50% of you plate should be non- starchy vegetables </a:t>
            </a:r>
          </a:p>
          <a:p>
            <a:pPr marL="171450" indent="-171450">
              <a:buFont typeface="Arial" panose="020B0604020202020204" pitchFamily="34" charset="0"/>
              <a:buChar char="•"/>
            </a:pPr>
            <a:r>
              <a:rPr lang="en-US" dirty="0">
                <a:solidFill>
                  <a:srgbClr val="000000"/>
                </a:solidFill>
              </a:rPr>
              <a:t>25% of your plate should be protein</a:t>
            </a:r>
          </a:p>
          <a:p>
            <a:pPr marL="171450" indent="-171450">
              <a:buFont typeface="Arial" panose="020B0604020202020204" pitchFamily="34" charset="0"/>
              <a:buChar char="•"/>
            </a:pPr>
            <a:r>
              <a:rPr lang="en-US" dirty="0">
                <a:solidFill>
                  <a:srgbClr val="000000"/>
                </a:solidFill>
              </a:rPr>
              <a:t>25% of your plate should be grains and other starchy foods</a:t>
            </a:r>
          </a:p>
          <a:p>
            <a:pPr marL="171450" indent="-171450">
              <a:buFont typeface="Arial" panose="020B0604020202020204" pitchFamily="34" charset="0"/>
              <a:buChar char="•"/>
            </a:pPr>
            <a:r>
              <a:rPr lang="en-US" dirty="0">
                <a:solidFill>
                  <a:srgbClr val="000000"/>
                </a:solidFill>
              </a:rPr>
              <a:t>Add a serving of fruit and dairy as your meal allows</a:t>
            </a:r>
          </a:p>
          <a:p>
            <a:pPr marL="171450" indent="-171450">
              <a:buFont typeface="Arial" panose="020B0604020202020204" pitchFamily="34" charset="0"/>
              <a:buChar char="•"/>
            </a:pPr>
            <a:r>
              <a:rPr lang="en-US" dirty="0">
                <a:solidFill>
                  <a:srgbClr val="000000"/>
                </a:solidFill>
              </a:rPr>
              <a:t>Chose low-calorie drinks like water, unsweet tea, and black coffee</a:t>
            </a:r>
          </a:p>
          <a:p>
            <a:r>
              <a:rPr lang="en-US" b="1" dirty="0">
                <a:solidFill>
                  <a:srgbClr val="DF5327"/>
                </a:solidFill>
              </a:rPr>
              <a:t>You should also remember to not eat too much, eat slowly and until you feel full. Make sure that you do not eat too many of the same types of foods. You should space your meals evenly throughout the day and make sure not to skip meals. </a:t>
            </a:r>
          </a:p>
          <a:p>
            <a:endParaRPr lang="en-US" b="1" dirty="0">
              <a:solidFill>
                <a:srgbClr val="DF5327"/>
              </a:solidFill>
            </a:endParaRPr>
          </a:p>
        </p:txBody>
      </p:sp>
      <p:pic>
        <p:nvPicPr>
          <p:cNvPr id="20" name="Picture Placeholder 19"/>
          <p:cNvPicPr>
            <a:picLocks noGrp="1" noChangeAspect="1"/>
          </p:cNvPicPr>
          <p:nvPr>
            <p:ph type="pic" sz="quarter" idx="11"/>
          </p:nvPr>
        </p:nvPicPr>
        <p:blipFill>
          <a:blip r:embed="rId4"/>
          <a:srcRect l="13500" t="-85" r="13458" b="3203"/>
          <a:stretch>
            <a:fillRect/>
          </a:stretch>
        </p:blipFill>
        <p:spPr>
          <a:xfrm>
            <a:off x="383841" y="457200"/>
            <a:ext cx="2586960" cy="3543554"/>
          </a:xfrm>
        </p:spPr>
      </p:pic>
    </p:spTree>
    <p:extLst>
      <p:ext uri="{BB962C8B-B14F-4D97-AF65-F5344CB8AC3E}">
        <p14:creationId xmlns:p14="http://schemas.microsoft.com/office/powerpoint/2010/main" val="4079746992"/>
      </p:ext>
    </p:extLst>
  </p:cSld>
  <p:clrMapOvr>
    <a:masterClrMapping/>
  </p:clrMapOvr>
</p:sld>
</file>

<file path=ppt/theme/theme1.xml><?xml version="1.0" encoding="utf-8"?>
<a:theme xmlns:a="http://schemas.openxmlformats.org/drawingml/2006/main" name="BrochureColor">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A8585D7-9F9A-464B-98FD-C2369966A8D7}">
  <ds:schemaRefs>
    <ds:schemaRef ds:uri="http://schemas.microsoft.com/sharepoint/v3/contenttype/forms"/>
  </ds:schemaRefs>
</ds:datastoreItem>
</file>

<file path=customXml/itemProps2.xml><?xml version="1.0" encoding="utf-8"?>
<ds:datastoreItem xmlns:ds="http://schemas.openxmlformats.org/officeDocument/2006/customXml" ds:itemID="{80E32F16-139C-406D-87C5-ECC5DE68882E}">
  <ds:schemaRefs>
    <ds:schemaRef ds:uri="http://purl.org/dc/dcmitype/"/>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schemas.microsoft.com/office/2006/metadata/properties"/>
    <ds:schemaRef ds:uri="http://www.w3.org/XML/1998/namespace"/>
    <ds:schemaRef ds:uri="http://purl.org/dc/elements/1.1/"/>
  </ds:schemaRefs>
</ds:datastoreItem>
</file>

<file path=customXml/itemProps3.xml><?xml version="1.0" encoding="utf-8"?>
<ds:datastoreItem xmlns:ds="http://schemas.openxmlformats.org/officeDocument/2006/customXml" ds:itemID="{1BB39241-3DC4-4E74-9CA5-66F5595582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535</Words>
  <Application>Microsoft Office PowerPoint</Application>
  <PresentationFormat>Custom</PresentationFormat>
  <Paragraphs>43</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BrochureColor</vt:lpstr>
      <vt:lpstr>Type 2 Diabetes education and food Program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Northwind traders</dc:title>
  <dc:creator/>
  <cp:lastModifiedBy/>
  <cp:revision>5</cp:revision>
  <dcterms:created xsi:type="dcterms:W3CDTF">2012-07-26T23:19:00Z</dcterms:created>
  <dcterms:modified xsi:type="dcterms:W3CDTF">2016-02-22T20:10:36Z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IsMyDocuments">
    <vt:bool>true</vt:bool>
  </property>
</Properties>
</file>