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  <p:sldMasterId id="2147483768" r:id="rId2"/>
  </p:sldMasterIdLst>
  <p:sldIdLst>
    <p:sldId id="256" r:id="rId3"/>
    <p:sldId id="285" r:id="rId4"/>
    <p:sldId id="286" r:id="rId5"/>
    <p:sldId id="287" r:id="rId6"/>
    <p:sldId id="270" r:id="rId7"/>
    <p:sldId id="284" r:id="rId8"/>
    <p:sldId id="257" r:id="rId9"/>
    <p:sldId id="258" r:id="rId10"/>
    <p:sldId id="259" r:id="rId11"/>
    <p:sldId id="260" r:id="rId12"/>
    <p:sldId id="261" r:id="rId13"/>
    <p:sldId id="263" r:id="rId14"/>
    <p:sldId id="264" r:id="rId15"/>
    <p:sldId id="265" r:id="rId16"/>
    <p:sldId id="266" r:id="rId17"/>
    <p:sldId id="271" r:id="rId18"/>
    <p:sldId id="267" r:id="rId19"/>
    <p:sldId id="276" r:id="rId20"/>
    <p:sldId id="277" r:id="rId21"/>
    <p:sldId id="280" r:id="rId22"/>
    <p:sldId id="268" r:id="rId23"/>
    <p:sldId id="272" r:id="rId24"/>
    <p:sldId id="273" r:id="rId25"/>
    <p:sldId id="274" r:id="rId26"/>
    <p:sldId id="275" r:id="rId27"/>
    <p:sldId id="278" r:id="rId28"/>
    <p:sldId id="281" r:id="rId29"/>
    <p:sldId id="282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-69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96FF9-863D-4F94-BE83-1A5ADA6A30E4}" type="datetimeFigureOut">
              <a:rPr lang="en-US" smtClean="0"/>
              <a:pPr/>
              <a:t>10/6/2016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238B2-A03B-474A-9CF7-3D2ADB0102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96FF9-863D-4F94-BE83-1A5ADA6A30E4}" type="datetimeFigureOut">
              <a:rPr lang="en-US" smtClean="0"/>
              <a:pPr/>
              <a:t>10/6/2016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238B2-A03B-474A-9CF7-3D2ADB0102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785600" y="274651"/>
            <a:ext cx="36576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2800" y="274651"/>
            <a:ext cx="107696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96FF9-863D-4F94-BE83-1A5ADA6A30E4}" type="datetimeFigureOut">
              <a:rPr lang="en-US" smtClean="0"/>
              <a:pPr/>
              <a:t>10/6/2016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238B2-A03B-474A-9CF7-3D2ADB0102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12192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8140701" y="0"/>
            <a:ext cx="40513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72085" y="3337560"/>
            <a:ext cx="8640064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77400" y="1544812"/>
            <a:ext cx="8640064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96FF9-863D-4F94-BE83-1A5ADA6A30E4}" type="datetimeFigureOut">
              <a:rPr lang="en-US" smtClean="0"/>
              <a:pPr/>
              <a:t>10/6/2016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238B2-A03B-474A-9CF7-3D2ADB0102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96FF9-863D-4F94-BE83-1A5ADA6A30E4}" type="datetimeFigureOut">
              <a:rPr lang="en-US" smtClean="0"/>
              <a:pPr/>
              <a:t>10/6/2016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238B2-A03B-474A-9CF7-3D2ADB0102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12192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8140701" y="0"/>
            <a:ext cx="40513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583838"/>
            <a:ext cx="88392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485800"/>
            <a:ext cx="88392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96FF9-863D-4F94-BE83-1A5ADA6A30E4}" type="datetimeFigureOut">
              <a:rPr lang="en-US" smtClean="0"/>
              <a:pPr/>
              <a:t>10/6/2016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238B2-A03B-474A-9CF7-3D2ADB0102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9568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48768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89600" y="1600201"/>
            <a:ext cx="48768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96FF9-863D-4F94-BE83-1A5ADA6A30E4}" type="datetimeFigureOut">
              <a:rPr lang="en-US" smtClean="0"/>
              <a:pPr/>
              <a:t>10/6/2016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238B2-A03B-474A-9CF7-3D2ADB0102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5486400"/>
            <a:ext cx="5386917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8" y="5486400"/>
            <a:ext cx="5389033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1516912"/>
            <a:ext cx="5386917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1516912"/>
            <a:ext cx="5389033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96FF9-863D-4F94-BE83-1A5ADA6A30E4}" type="datetimeFigureOut">
              <a:rPr lang="en-US" smtClean="0"/>
              <a:pPr/>
              <a:t>10/6/2016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238B2-A03B-474A-9CF7-3D2ADB0102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320"/>
            <a:ext cx="9960864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96FF9-863D-4F94-BE83-1A5ADA6A30E4}" type="datetimeFigureOut">
              <a:rPr lang="en-US" smtClean="0"/>
              <a:pPr/>
              <a:t>10/6/2016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238B2-A03B-474A-9CF7-3D2ADB0102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96FF9-863D-4F94-BE83-1A5ADA6A30E4}" type="datetimeFigureOut">
              <a:rPr lang="en-US" smtClean="0"/>
              <a:pPr/>
              <a:t>10/6/2016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238B2-A03B-474A-9CF7-3D2ADB0102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85528"/>
            <a:ext cx="42672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214424"/>
            <a:ext cx="36576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09600" y="1981200"/>
            <a:ext cx="94488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96FF9-863D-4F94-BE83-1A5ADA6A30E4}" type="datetimeFigureOut">
              <a:rPr lang="en-US" smtClean="0"/>
              <a:pPr/>
              <a:t>10/6/2016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75264" y="6422065"/>
            <a:ext cx="1016000" cy="365125"/>
          </a:xfrm>
        </p:spPr>
        <p:txBody>
          <a:bodyPr/>
          <a:lstStyle/>
          <a:p>
            <a:fld id="{F1E238B2-A03B-474A-9CF7-3D2ADB0102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96FF9-863D-4F94-BE83-1A5ADA6A30E4}" type="datetimeFigureOut">
              <a:rPr lang="en-US" smtClean="0"/>
              <a:pPr/>
              <a:t>10/6/2016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238B2-A03B-474A-9CF7-3D2ADB0102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08976" y="1705709"/>
            <a:ext cx="4071824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420837" y="1019907"/>
            <a:ext cx="54864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08979" y="2998765"/>
            <a:ext cx="4071821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422065"/>
            <a:ext cx="2844800" cy="365125"/>
          </a:xfrm>
        </p:spPr>
        <p:txBody>
          <a:bodyPr/>
          <a:lstStyle/>
          <a:p>
            <a:fld id="{D5B96FF9-863D-4F94-BE83-1A5ADA6A30E4}" type="datetimeFigureOut">
              <a:rPr lang="en-US" smtClean="0"/>
              <a:pPr/>
              <a:t>10/6/2016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238B2-A03B-474A-9CF7-3D2ADB0102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96FF9-863D-4F94-BE83-1A5ADA6A30E4}" type="datetimeFigureOut">
              <a:rPr lang="en-US" smtClean="0"/>
              <a:pPr/>
              <a:t>10/6/2016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238B2-A03B-474A-9CF7-3D2ADB0102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96FF9-863D-4F94-BE83-1A5ADA6A30E4}" type="datetimeFigureOut">
              <a:rPr lang="en-US" smtClean="0"/>
              <a:pPr/>
              <a:t>10/6/2016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238B2-A03B-474A-9CF7-3D2ADB0102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96FF9-863D-4F94-BE83-1A5ADA6A30E4}" type="datetimeFigureOut">
              <a:rPr lang="en-US" smtClean="0"/>
              <a:pPr/>
              <a:t>10/6/2016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238B2-A03B-474A-9CF7-3D2ADB0102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2800" y="1600206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0" y="1600206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96FF9-863D-4F94-BE83-1A5ADA6A30E4}" type="datetimeFigureOut">
              <a:rPr lang="en-US" smtClean="0"/>
              <a:pPr/>
              <a:t>10/6/2016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238B2-A03B-474A-9CF7-3D2ADB0102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96FF9-863D-4F94-BE83-1A5ADA6A30E4}" type="datetimeFigureOut">
              <a:rPr lang="en-US" smtClean="0"/>
              <a:pPr/>
              <a:t>10/6/2016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238B2-A03B-474A-9CF7-3D2ADB0102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96FF9-863D-4F94-BE83-1A5ADA6A30E4}" type="datetimeFigureOut">
              <a:rPr lang="en-US" smtClean="0"/>
              <a:pPr/>
              <a:t>10/6/2016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238B2-A03B-474A-9CF7-3D2ADB0102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96FF9-863D-4F94-BE83-1A5ADA6A30E4}" type="datetimeFigureOut">
              <a:rPr lang="en-US" smtClean="0"/>
              <a:pPr/>
              <a:t>10/6/2016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238B2-A03B-474A-9CF7-3D2ADB0102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96FF9-863D-4F94-BE83-1A5ADA6A30E4}" type="datetimeFigureOut">
              <a:rPr lang="en-US" smtClean="0"/>
              <a:pPr/>
              <a:t>10/6/2016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238B2-A03B-474A-9CF7-3D2ADB0102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96FF9-863D-4F94-BE83-1A5ADA6A30E4}" type="datetimeFigureOut">
              <a:rPr lang="en-US" smtClean="0"/>
              <a:pPr/>
              <a:t>10/6/2016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238B2-A03B-474A-9CF7-3D2ADB0102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6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96FF9-863D-4F94-BE83-1A5ADA6A30E4}" type="datetimeFigureOut">
              <a:rPr lang="en-US" smtClean="0"/>
              <a:pPr/>
              <a:t>10/6/2016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6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6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238B2-A03B-474A-9CF7-3D2ADB0102E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12192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9753600" y="0"/>
            <a:ext cx="24384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609600" y="274638"/>
            <a:ext cx="99568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995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422065"/>
            <a:ext cx="28448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D5B96FF9-863D-4F94-BE83-1A5ADA6A30E4}" type="datetimeFigureOut">
              <a:rPr lang="en-US" smtClean="0"/>
              <a:pPr/>
              <a:t>10/6/2016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165600" y="6422065"/>
            <a:ext cx="38608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871200" y="6422065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F1E238B2-A03B-474A-9CF7-3D2ADB0102E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77344" y="1918809"/>
            <a:ext cx="6109855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“There is </a:t>
            </a:r>
            <a:r>
              <a:rPr lang="en-US" dirty="0" err="1" smtClean="0"/>
              <a:t>nothin</a:t>
            </a:r>
            <a:r>
              <a:rPr lang="en-US" dirty="0" smtClean="0"/>
              <a:t>’ to do </a:t>
            </a:r>
            <a:br>
              <a:rPr lang="en-US" dirty="0" smtClean="0"/>
            </a:br>
            <a:r>
              <a:rPr lang="en-US" dirty="0" smtClean="0"/>
              <a:t>        in this town”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599" y="3805048"/>
            <a:ext cx="9670473" cy="1752600"/>
          </a:xfrm>
        </p:spPr>
        <p:txBody>
          <a:bodyPr>
            <a:normAutofit fontScale="92500" lnSpcReduction="20000"/>
          </a:bodyPr>
          <a:lstStyle/>
          <a:p>
            <a:endParaRPr lang="en-US" dirty="0" smtClean="0"/>
          </a:p>
          <a:p>
            <a:r>
              <a:rPr lang="en-US" sz="3200" dirty="0" smtClean="0"/>
              <a:t>Lee County, Kentucky-Diabetes and Wellness Coalition</a:t>
            </a:r>
          </a:p>
          <a:p>
            <a:endParaRPr lang="en-US" sz="3200" dirty="0"/>
          </a:p>
          <a:p>
            <a:r>
              <a:rPr lang="en-US" sz="3200" dirty="0" smtClean="0"/>
              <a:t>Susan Kincaid</a:t>
            </a:r>
            <a:endParaRPr lang="en-US" sz="3200" dirty="0"/>
          </a:p>
        </p:txBody>
      </p:sp>
      <p:pic>
        <p:nvPicPr>
          <p:cNvPr id="4" name="Picture 3" descr="hear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6349" y="595746"/>
            <a:ext cx="3060123" cy="275705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75777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886" t="19192" r="22500" b="16162"/>
          <a:stretch>
            <a:fillRect/>
          </a:stretch>
        </p:blipFill>
        <p:spPr>
          <a:xfrm>
            <a:off x="2008910" y="0"/>
            <a:ext cx="7633854" cy="443345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45127" y="4655127"/>
            <a:ext cx="9227128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800" dirty="0" smtClean="0"/>
              <a:t>Shoppers were encouraged to take “The Milk Challenge”</a:t>
            </a:r>
          </a:p>
          <a:p>
            <a:pPr>
              <a:buFont typeface="Wingdings" pitchFamily="2" charset="2"/>
              <a:buChar char="§"/>
            </a:pPr>
            <a:r>
              <a:rPr lang="en-US" sz="2800" dirty="0" smtClean="0"/>
              <a:t>A short survey was given and coalition members encouraged healthier choices. </a:t>
            </a:r>
          </a:p>
          <a:p>
            <a:pPr>
              <a:buFont typeface="Wingdings" pitchFamily="2" charset="2"/>
              <a:buChar char="§"/>
            </a:pPr>
            <a:r>
              <a:rPr lang="en-US" sz="2800" dirty="0" smtClean="0"/>
              <a:t>Information on Calcium, Milk, Bones were given out. </a:t>
            </a:r>
          </a:p>
          <a:p>
            <a:pPr>
              <a:buFont typeface="Wingdings" pitchFamily="2" charset="2"/>
              <a:buChar char="§"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22417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676" y="0"/>
            <a:ext cx="5300663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851754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31267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438449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912313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0505" b="12323"/>
          <a:stretch>
            <a:fillRect/>
          </a:stretch>
        </p:blipFill>
        <p:spPr>
          <a:xfrm>
            <a:off x="0" y="2105891"/>
            <a:ext cx="12192000" cy="44888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79964" y="595745"/>
            <a:ext cx="68718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Wingdings" pitchFamily="2" charset="2"/>
              <a:buChar char="v"/>
            </a:pPr>
            <a:r>
              <a:rPr lang="en-US" sz="3200" dirty="0" smtClean="0"/>
              <a:t>A healthy lunch was provided by the Lee County Diabetes Coalition </a:t>
            </a:r>
            <a:endParaRPr lang="en-US" sz="3200" dirty="0"/>
          </a:p>
        </p:txBody>
      </p:sp>
    </p:spTree>
    <p:extLst>
      <p:ext uri="{BB962C8B-B14F-4D97-AF65-F5344CB8AC3E}">
        <p14:creationId xmlns="" xmlns:p14="http://schemas.microsoft.com/office/powerpoint/2010/main" val="34387467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87822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8051" y="0"/>
            <a:ext cx="52959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773210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316727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530123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Image result for Lee County Ky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8" name="AutoShape 4" descr="Image result for Lee County Ky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 descr="le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273" y="1496291"/>
            <a:ext cx="10487891" cy="504305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94508" y="817418"/>
            <a:ext cx="9684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Lee County, Kentucky   County Seat: Beattyville   Population:  7,000   (2 Street Lights, No Wal-Mart)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045" t="20606" r="8409" b="13333"/>
          <a:stretch>
            <a:fillRect/>
          </a:stretch>
        </p:blipFill>
        <p:spPr>
          <a:xfrm>
            <a:off x="1773382" y="0"/>
            <a:ext cx="8478982" cy="45304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82837" y="4807527"/>
            <a:ext cx="40316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Courier New" pitchFamily="49" charset="0"/>
              <a:buChar char="o"/>
            </a:pPr>
            <a:r>
              <a:rPr lang="en-US" sz="2400" dirty="0" smtClean="0"/>
              <a:t>Tents </a:t>
            </a:r>
          </a:p>
          <a:p>
            <a:pPr>
              <a:buFont typeface="Courier New" pitchFamily="49" charset="0"/>
              <a:buChar char="o"/>
            </a:pPr>
            <a:r>
              <a:rPr lang="en-US" sz="2400" dirty="0" smtClean="0"/>
              <a:t>Sleeping Bags</a:t>
            </a:r>
          </a:p>
          <a:p>
            <a:pPr>
              <a:buFont typeface="Courier New" pitchFamily="49" charset="0"/>
              <a:buChar char="o"/>
            </a:pPr>
            <a:r>
              <a:rPr lang="en-US" sz="2400" dirty="0" smtClean="0"/>
              <a:t>Croquet Set</a:t>
            </a:r>
          </a:p>
          <a:p>
            <a:pPr>
              <a:buFont typeface="Courier New" pitchFamily="49" charset="0"/>
              <a:buChar char="o"/>
            </a:pPr>
            <a:r>
              <a:rPr lang="en-US" sz="2400" dirty="0" smtClean="0"/>
              <a:t>Outdoor Game Set</a:t>
            </a:r>
          </a:p>
          <a:p>
            <a:pPr>
              <a:buFont typeface="Courier New" pitchFamily="49" charset="0"/>
              <a:buChar char="o"/>
            </a:pPr>
            <a:r>
              <a:rPr lang="en-US" sz="2400" dirty="0" smtClean="0"/>
              <a:t>Lexington Legends Tickets</a:t>
            </a:r>
            <a:endParaRPr 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32205043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676" y="0"/>
            <a:ext cx="5300663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086754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375328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268" y="0"/>
            <a:ext cx="3857625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248400" y="1510145"/>
            <a:ext cx="458585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latin typeface="Broadway" pitchFamily="82" charset="0"/>
              </a:rPr>
              <a:t>FAMILY </a:t>
            </a:r>
          </a:p>
          <a:p>
            <a:pPr algn="ctr"/>
            <a:r>
              <a:rPr lang="en-US" sz="6000" dirty="0" smtClean="0">
                <a:latin typeface="Broadway" pitchFamily="82" charset="0"/>
              </a:rPr>
              <a:t>TIME </a:t>
            </a:r>
            <a:endParaRPr lang="en-US" sz="6000" dirty="0">
              <a:latin typeface="Broadway" pitchFamily="8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994246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1" y="0"/>
            <a:ext cx="521234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6364" y="1454727"/>
            <a:ext cx="508461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200" dirty="0" smtClean="0"/>
              <a:t>Slip and Slide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/>
              <a:t>Inflatable Pool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/>
              <a:t>Volleyball Game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/>
              <a:t>Beach Towels and Sunscreen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/>
              <a:t>Kings Island Tickets</a:t>
            </a:r>
            <a:endParaRPr lang="en-US" sz="3200" dirty="0"/>
          </a:p>
        </p:txBody>
      </p:sp>
    </p:spTree>
    <p:extLst>
      <p:ext uri="{BB962C8B-B14F-4D97-AF65-F5344CB8AC3E}">
        <p14:creationId xmlns="" xmlns:p14="http://schemas.microsoft.com/office/powerpoint/2010/main" val="31699980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759" y="0"/>
            <a:ext cx="3857625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91200" y="2313709"/>
            <a:ext cx="51954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4000" dirty="0" smtClean="0"/>
              <a:t>Hula Hoop Contest</a:t>
            </a:r>
            <a:endParaRPr lang="en-US" sz="4000" dirty="0"/>
          </a:p>
        </p:txBody>
      </p:sp>
    </p:spTree>
    <p:extLst>
      <p:ext uri="{BB962C8B-B14F-4D97-AF65-F5344CB8AC3E}">
        <p14:creationId xmlns="" xmlns:p14="http://schemas.microsoft.com/office/powerpoint/2010/main" val="13535163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1287" y="0"/>
            <a:ext cx="37719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22218" y="1995055"/>
            <a:ext cx="475210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US" sz="3200" dirty="0" smtClean="0"/>
              <a:t>Summer Feeding Program thru the Lee County Board of Education Food Service offered a healthy supper.</a:t>
            </a:r>
            <a:endParaRPr lang="en-US" sz="3200" dirty="0"/>
          </a:p>
        </p:txBody>
      </p:sp>
    </p:spTree>
    <p:extLst>
      <p:ext uri="{BB962C8B-B14F-4D97-AF65-F5344CB8AC3E}">
        <p14:creationId xmlns="" xmlns:p14="http://schemas.microsoft.com/office/powerpoint/2010/main" val="38901140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92372594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601017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w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867" y="487072"/>
            <a:ext cx="5058642" cy="3059691"/>
          </a:xfrm>
          <a:prstGeom prst="rect">
            <a:avLst/>
          </a:prstGeom>
        </p:spPr>
      </p:pic>
      <p:pic>
        <p:nvPicPr>
          <p:cNvPr id="6" name="Picture 5" descr="rrg.jpg"/>
          <p:cNvPicPr>
            <a:picLocks noChangeAspect="1"/>
          </p:cNvPicPr>
          <p:nvPr/>
        </p:nvPicPr>
        <p:blipFill>
          <a:blip r:embed="rId3"/>
          <a:srcRect l="33630"/>
          <a:stretch>
            <a:fillRect/>
          </a:stretch>
        </p:blipFill>
        <p:spPr>
          <a:xfrm>
            <a:off x="5888183" y="3671455"/>
            <a:ext cx="4516580" cy="2964871"/>
          </a:xfrm>
          <a:prstGeom prst="rect">
            <a:avLst/>
          </a:prstGeom>
        </p:spPr>
      </p:pic>
      <p:pic>
        <p:nvPicPr>
          <p:cNvPr id="7" name="Picture 6" descr="kyrive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2036" y="457200"/>
            <a:ext cx="4547754" cy="3075709"/>
          </a:xfrm>
          <a:prstGeom prst="rect">
            <a:avLst/>
          </a:prstGeom>
        </p:spPr>
      </p:pic>
      <p:pic>
        <p:nvPicPr>
          <p:cNvPr id="8" name="Picture 7" descr="kayak1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873" y="3602181"/>
            <a:ext cx="5015345" cy="302029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https://scontent-atl3-1.xx.fbcdn.net/v/t1.0-9/14568113_1140669526026658_2236445360035065171_n.png?oh=f37bd7c327b0115d75d98f44fdb9e42d&amp;oe=5866F25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1355" y="403802"/>
            <a:ext cx="8934450" cy="3101398"/>
          </a:xfrm>
          <a:prstGeom prst="rect">
            <a:avLst/>
          </a:prstGeom>
          <a:noFill/>
        </p:spPr>
      </p:pic>
      <p:pic>
        <p:nvPicPr>
          <p:cNvPr id="3" name="Picture 2" descr="ww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6498" y="3716481"/>
            <a:ext cx="2557029" cy="269817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7418" y="415638"/>
            <a:ext cx="10668000" cy="7509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Lee County Diabetes and Wellness Coalition Details</a:t>
            </a:r>
          </a:p>
          <a:p>
            <a:endParaRPr lang="en-US" dirty="0" smtClean="0"/>
          </a:p>
          <a:p>
            <a:endParaRPr lang="en-US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3200" dirty="0" smtClean="0"/>
              <a:t>Received Initial Grant in August 2007-$10K</a:t>
            </a:r>
          </a:p>
          <a:p>
            <a:pPr marL="285750" indent="-285750"/>
            <a:endParaRPr lang="en-US" sz="3200" dirty="0" smtClean="0"/>
          </a:p>
          <a:p>
            <a:pPr marL="285750" indent="-285750"/>
            <a:endParaRPr lang="en-US" sz="32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3200" dirty="0" smtClean="0"/>
              <a:t>Received Strengthening Grant in July 2009-$3K                                  (Community Baby Showers focusing on Gestational Diabetes)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32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32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3200" dirty="0" smtClean="0"/>
              <a:t>Approximately $2K left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3200" dirty="0" smtClean="0"/>
          </a:p>
          <a:p>
            <a:pPr marL="285750" indent="-285750"/>
            <a:endParaRPr lang="en-US" sz="32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dirty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dirty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33555067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Partners-IT TAKES A VILLAGE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088" y="1500194"/>
            <a:ext cx="4859338" cy="4525963"/>
          </a:xfrm>
        </p:spPr>
        <p:txBody>
          <a:bodyPr>
            <a:normAutofit lnSpcReduction="10000"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sz="1800" b="1" dirty="0" smtClean="0">
                <a:solidFill>
                  <a:srgbClr val="FF0000"/>
                </a:solidFill>
              </a:rPr>
              <a:t>Lee County Health Center </a:t>
            </a:r>
            <a:r>
              <a:rPr lang="en-US" sz="1800" b="1" dirty="0" smtClean="0"/>
              <a:t>	</a:t>
            </a:r>
            <a:r>
              <a:rPr lang="en-US" sz="1800" dirty="0" smtClean="0"/>
              <a:t>	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sz="1800" dirty="0" smtClean="0"/>
              <a:t>Kentucky River District Health Department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sz="1800" dirty="0" smtClean="0"/>
              <a:t>Lee County Board of Education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sz="1800" b="1" dirty="0" smtClean="0">
                <a:solidFill>
                  <a:srgbClr val="FF0000"/>
                </a:solidFill>
              </a:rPr>
              <a:t>Lee County Public Library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sz="1800" b="1" dirty="0" smtClean="0">
                <a:solidFill>
                  <a:srgbClr val="FF0000"/>
                </a:solidFill>
              </a:rPr>
              <a:t>Lee County Family Resource Center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sz="1800" b="1" dirty="0" smtClean="0">
                <a:solidFill>
                  <a:srgbClr val="FF0000"/>
                </a:solidFill>
              </a:rPr>
              <a:t>Lee County Tourism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sz="1800" b="1" dirty="0" smtClean="0">
                <a:solidFill>
                  <a:srgbClr val="FF0000"/>
                </a:solidFill>
              </a:rPr>
              <a:t>Juniper Health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sz="1800" dirty="0" smtClean="0"/>
              <a:t>People Encouraging People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sz="1800" dirty="0" smtClean="0"/>
              <a:t>City of Beattyville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sz="1800" dirty="0" smtClean="0"/>
              <a:t>Mercy Clinic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sz="1800" b="1" dirty="0" smtClean="0">
                <a:solidFill>
                  <a:srgbClr val="FF0000"/>
                </a:solidFill>
              </a:rPr>
              <a:t>Lee County Youth Service Center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sz="1800" b="1" dirty="0" smtClean="0">
                <a:solidFill>
                  <a:srgbClr val="FF0000"/>
                </a:solidFill>
              </a:rPr>
              <a:t>Marcum &amp; Wallace Hospital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sz="1800" dirty="0" smtClean="0"/>
              <a:t>Lee County Extension Service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sz="1800" dirty="0" smtClean="0"/>
              <a:t>Lee County Youth Sports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77025" y="1428755"/>
            <a:ext cx="3995738" cy="4525963"/>
          </a:xfrm>
        </p:spPr>
        <p:txBody>
          <a:bodyPr>
            <a:no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sz="1800" dirty="0" smtClean="0"/>
              <a:t>First Steps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sz="1800" dirty="0" smtClean="0"/>
              <a:t>KY Cancer Program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sz="1800" dirty="0" smtClean="0"/>
              <a:t>Area Health Education Center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sz="1800" dirty="0" smtClean="0"/>
              <a:t>Downtown Beattyville Alliance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sz="1800" dirty="0" smtClean="0"/>
              <a:t>KY Home Place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sz="1800" b="1" dirty="0" smtClean="0">
                <a:solidFill>
                  <a:srgbClr val="FF0000"/>
                </a:solidFill>
              </a:rPr>
              <a:t>Lee County Schools-Food Service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sz="1800" dirty="0" smtClean="0"/>
              <a:t>Lee County Recreation Center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sz="1800" dirty="0" smtClean="0"/>
              <a:t>Beattyville Early Childhood Coalition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sz="1800" dirty="0" smtClean="0"/>
              <a:t>Lee County Fiscal Court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sz="1800" dirty="0" smtClean="0"/>
              <a:t>Beattyville Police Department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sz="1800" dirty="0" smtClean="0"/>
              <a:t>Jackson Energy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sz="1800" dirty="0" smtClean="0"/>
              <a:t>Middle Kentucky Head Start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sz="1800" dirty="0" smtClean="0"/>
              <a:t>Local Newspapers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sz="1800" dirty="0" smtClean="0"/>
              <a:t>Local Retailers</a:t>
            </a:r>
            <a:endParaRPr lang="en-US" sz="1800" dirty="0"/>
          </a:p>
        </p:txBody>
      </p:sp>
    </p:spTree>
    <p:extLst>
      <p:ext uri="{BB962C8B-B14F-4D97-AF65-F5344CB8AC3E}">
        <p14:creationId xmlns="" xmlns:p14="http://schemas.microsoft.com/office/powerpoint/2010/main" val="24823202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545" y="471054"/>
            <a:ext cx="9130146" cy="568036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03839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386" r="24773"/>
          <a:stretch>
            <a:fillRect/>
          </a:stretch>
        </p:blipFill>
        <p:spPr>
          <a:xfrm>
            <a:off x="0" y="0"/>
            <a:ext cx="7051964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730837" y="928255"/>
            <a:ext cx="3893127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400" dirty="0" smtClean="0"/>
              <a:t>Diabetes Educator greeted shoppers at entrance.</a:t>
            </a:r>
          </a:p>
          <a:p>
            <a:pPr>
              <a:buFont typeface="Wingdings" pitchFamily="2" charset="2"/>
              <a:buChar char="§"/>
            </a:pPr>
            <a:endParaRPr lang="en-US" sz="2400" dirty="0" smtClean="0"/>
          </a:p>
          <a:p>
            <a:pPr>
              <a:buFont typeface="Wingdings" pitchFamily="2" charset="2"/>
              <a:buChar char="§"/>
            </a:pPr>
            <a:r>
              <a:rPr lang="en-US" sz="2400" dirty="0" smtClean="0"/>
              <a:t>A bag of diabetes information and freebies were handed out.</a:t>
            </a:r>
          </a:p>
          <a:p>
            <a:pPr>
              <a:buFont typeface="Wingdings" pitchFamily="2" charset="2"/>
              <a:buChar char="§"/>
            </a:pPr>
            <a:endParaRPr lang="en-US" sz="2400" dirty="0" smtClean="0"/>
          </a:p>
          <a:p>
            <a:pPr>
              <a:buFont typeface="Wingdings" pitchFamily="2" charset="2"/>
              <a:buChar char="§"/>
            </a:pPr>
            <a:r>
              <a:rPr lang="en-US" sz="2400" dirty="0" smtClean="0"/>
              <a:t>Shoppers took a short survey regarding diabetes and overall health.</a:t>
            </a:r>
          </a:p>
          <a:p>
            <a:pPr>
              <a:buFont typeface="Wingdings" pitchFamily="2" charset="2"/>
              <a:buChar char="§"/>
            </a:pPr>
            <a:endParaRPr lang="en-US" sz="2400" dirty="0" smtClean="0"/>
          </a:p>
          <a:p>
            <a:pPr>
              <a:buFont typeface="Wingdings" pitchFamily="2" charset="2"/>
              <a:buChar char="§"/>
            </a:pPr>
            <a:r>
              <a:rPr lang="en-US" sz="2400" dirty="0" smtClean="0"/>
              <a:t>Were told about the flow of the grocery store tour. </a:t>
            </a:r>
          </a:p>
        </p:txBody>
      </p:sp>
    </p:spTree>
    <p:extLst>
      <p:ext uri="{BB962C8B-B14F-4D97-AF65-F5344CB8AC3E}">
        <p14:creationId xmlns="" xmlns:p14="http://schemas.microsoft.com/office/powerpoint/2010/main" val="25826560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7854" y="0"/>
            <a:ext cx="6844145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23455" y="581891"/>
            <a:ext cx="4003963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Courier New" pitchFamily="49" charset="0"/>
              <a:buChar char="o"/>
            </a:pPr>
            <a:r>
              <a:rPr lang="en-US" sz="2200" dirty="0" smtClean="0"/>
              <a:t>Brownie Station was strategically placed directly across from brownie aisle. </a:t>
            </a:r>
          </a:p>
          <a:p>
            <a:pPr>
              <a:buFont typeface="Courier New" pitchFamily="49" charset="0"/>
              <a:buChar char="o"/>
            </a:pPr>
            <a:endParaRPr lang="en-US" sz="2200" dirty="0" smtClean="0"/>
          </a:p>
          <a:p>
            <a:pPr>
              <a:buFont typeface="Courier New" pitchFamily="49" charset="0"/>
              <a:buChar char="o"/>
            </a:pPr>
            <a:r>
              <a:rPr lang="en-US" sz="2200" dirty="0" smtClean="0"/>
              <a:t>Shoppers were given premade individual samples</a:t>
            </a:r>
          </a:p>
          <a:p>
            <a:pPr>
              <a:buFont typeface="Courier New" pitchFamily="49" charset="0"/>
              <a:buChar char="o"/>
            </a:pPr>
            <a:endParaRPr lang="en-US" sz="2200" dirty="0" smtClean="0"/>
          </a:p>
          <a:p>
            <a:pPr>
              <a:buFont typeface="Courier New" pitchFamily="49" charset="0"/>
              <a:buChar char="o"/>
            </a:pPr>
            <a:r>
              <a:rPr lang="en-US" sz="2200" dirty="0" smtClean="0"/>
              <a:t>Shoppers answered a couple basic questions regarding the brownie. </a:t>
            </a:r>
          </a:p>
          <a:p>
            <a:pPr>
              <a:buFont typeface="Courier New" pitchFamily="49" charset="0"/>
              <a:buChar char="o"/>
            </a:pPr>
            <a:endParaRPr lang="en-US" sz="2200" dirty="0" smtClean="0"/>
          </a:p>
          <a:p>
            <a:pPr>
              <a:buFont typeface="Courier New" pitchFamily="49" charset="0"/>
              <a:buChar char="o"/>
            </a:pPr>
            <a:r>
              <a:rPr lang="en-US" sz="2200" dirty="0" smtClean="0"/>
              <a:t>Shoppers were  given the recipe and encouraged to purchase items to prepare this recipe instead of a boxed brownie. </a:t>
            </a:r>
          </a:p>
          <a:p>
            <a:pPr>
              <a:buFont typeface="Courier New" pitchFamily="49" charset="0"/>
              <a:buChar char="o"/>
            </a:pPr>
            <a:endParaRPr lang="en-US" dirty="0" smtClean="0"/>
          </a:p>
          <a:p>
            <a:pPr>
              <a:buFont typeface="Courier New" pitchFamily="49" charset="0"/>
              <a:buChar char="o"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860588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5178</TotalTime>
  <Words>301</Words>
  <Application>Microsoft Office PowerPoint</Application>
  <PresentationFormat>Custom</PresentationFormat>
  <Paragraphs>82</Paragraphs>
  <Slides>28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0" baseType="lpstr">
      <vt:lpstr>Office Theme</vt:lpstr>
      <vt:lpstr>Technic</vt:lpstr>
      <vt:lpstr>“There is nothin’ to do          in this town”</vt:lpstr>
      <vt:lpstr>Slide 2</vt:lpstr>
      <vt:lpstr>Slide 3</vt:lpstr>
      <vt:lpstr>Slide 4</vt:lpstr>
      <vt:lpstr>Slide 5</vt:lpstr>
      <vt:lpstr>Partners-IT TAKES A VILLAGE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“There is nothin’ to do  in this town”</dc:title>
  <dc:creator>Kincaid, Susan M  (LHD-Ky River Dist)</dc:creator>
  <cp:lastModifiedBy>TaraB</cp:lastModifiedBy>
  <cp:revision>28</cp:revision>
  <dcterms:created xsi:type="dcterms:W3CDTF">2016-09-28T13:28:40Z</dcterms:created>
  <dcterms:modified xsi:type="dcterms:W3CDTF">2016-10-06T04:15:07Z</dcterms:modified>
</cp:coreProperties>
</file>