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4" r:id="rId8"/>
    <p:sldId id="261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347A890-16B3-410F-839F-3846DF2B6D92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74FECE1-81FB-4736-85D7-3BD7949503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81000"/>
            <a:ext cx="5648623" cy="1204306"/>
          </a:xfrm>
        </p:spPr>
        <p:txBody>
          <a:bodyPr/>
          <a:lstStyle/>
          <a:p>
            <a:r>
              <a:rPr lang="en-US" sz="4800" dirty="0" smtClean="0"/>
              <a:t>“Book A bike”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600200"/>
            <a:ext cx="6511131" cy="329259"/>
          </a:xfrm>
        </p:spPr>
        <p:txBody>
          <a:bodyPr>
            <a:noAutofit/>
          </a:bodyPr>
          <a:lstStyle/>
          <a:p>
            <a:r>
              <a:rPr lang="en-US" sz="2000" dirty="0" smtClean="0"/>
              <a:t>Meigs County, oh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810000"/>
            <a:ext cx="34544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1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background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600" b="0" dirty="0" smtClean="0"/>
              <a:t>Meigs County, Oh </a:t>
            </a:r>
          </a:p>
          <a:p>
            <a:endParaRPr lang="en-US" sz="2600" b="0" dirty="0" smtClean="0"/>
          </a:p>
          <a:p>
            <a:r>
              <a:rPr lang="en-US" sz="2600" b="0" dirty="0" smtClean="0"/>
              <a:t>Population: approx. 23,500</a:t>
            </a:r>
          </a:p>
          <a:p>
            <a:endParaRPr lang="en-US" sz="2600" b="0" dirty="0" smtClean="0"/>
          </a:p>
          <a:p>
            <a:r>
              <a:rPr lang="en-US" sz="2600" b="0" dirty="0" smtClean="0"/>
              <a:t>County Health Rankings:</a:t>
            </a:r>
          </a:p>
          <a:p>
            <a:r>
              <a:rPr lang="en-US" sz="2600" b="0" dirty="0"/>
              <a:t>	</a:t>
            </a:r>
            <a:r>
              <a:rPr lang="en-US" sz="2600" b="0" dirty="0" smtClean="0"/>
              <a:t>Overall: 79</a:t>
            </a:r>
            <a:r>
              <a:rPr lang="en-US" sz="2600" b="0" baseline="30000" dirty="0" smtClean="0"/>
              <a:t>th</a:t>
            </a:r>
            <a:r>
              <a:rPr lang="en-US" sz="2600" b="0" dirty="0" smtClean="0"/>
              <a:t> of 88 counties</a:t>
            </a:r>
          </a:p>
          <a:p>
            <a:r>
              <a:rPr lang="en-US" sz="2600" b="0" dirty="0"/>
              <a:t>	</a:t>
            </a:r>
            <a:r>
              <a:rPr lang="en-US" sz="2600" b="0" dirty="0" smtClean="0"/>
              <a:t>Health Factors: 83</a:t>
            </a:r>
            <a:r>
              <a:rPr lang="en-US" sz="2600" b="0" baseline="30000" dirty="0" smtClean="0"/>
              <a:t>rd</a:t>
            </a:r>
            <a:r>
              <a:rPr lang="en-US" sz="2600" b="0" dirty="0" smtClean="0"/>
              <a:t> of 88 counties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3850"/>
            <a:ext cx="22860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26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19800"/>
            <a:ext cx="7520940" cy="548640"/>
          </a:xfrm>
        </p:spPr>
        <p:txBody>
          <a:bodyPr/>
          <a:lstStyle/>
          <a:p>
            <a:r>
              <a:rPr lang="en-US" sz="3000" dirty="0" smtClean="0"/>
              <a:t>timeline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7520940" cy="537637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b="0" dirty="0"/>
              <a:t>Project began late 2014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/>
              <a:t>Change in program </a:t>
            </a:r>
            <a:r>
              <a:rPr lang="en-US" sz="2400" b="0" dirty="0" smtClean="0"/>
              <a:t>manager- Coalition vital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Beginning 2015 met with the Director of  the Meigs County District Public Library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May 2015 Public Library Board approved the Book a Bike Program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July 15</a:t>
            </a:r>
            <a:r>
              <a:rPr lang="en-US" sz="2400" b="0" baseline="30000" dirty="0" smtClean="0"/>
              <a:t>th</a:t>
            </a:r>
            <a:r>
              <a:rPr lang="en-US" sz="2400" b="0" dirty="0" smtClean="0"/>
              <a:t>, 2015 Bikes Delivered!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August 10</a:t>
            </a:r>
            <a:r>
              <a:rPr lang="en-US" sz="2400" b="0" baseline="30000" dirty="0" smtClean="0"/>
              <a:t>th</a:t>
            </a:r>
            <a:r>
              <a:rPr lang="en-US" sz="2400" b="0" dirty="0" smtClean="0"/>
              <a:t>, 2015 Launched Program!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August 11</a:t>
            </a:r>
            <a:r>
              <a:rPr lang="en-US" sz="2400" b="0" baseline="30000" dirty="0" smtClean="0"/>
              <a:t>th</a:t>
            </a:r>
            <a:r>
              <a:rPr lang="en-US" sz="2400" b="0" dirty="0" smtClean="0"/>
              <a:t>, 2015 First bikes checked </a:t>
            </a:r>
            <a:br>
              <a:rPr lang="en-US" sz="2400" b="0" dirty="0" smtClean="0"/>
            </a:br>
            <a:r>
              <a:rPr lang="en-US" sz="2400" b="0" dirty="0" smtClean="0"/>
              <a:t>out</a:t>
            </a:r>
            <a:endParaRPr lang="en-US" sz="2400" b="0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19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Planning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Athens Public Library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400" b="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Athens Bike Shop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400" b="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0" dirty="0" smtClean="0"/>
              <a:t>How to evaluate?</a:t>
            </a:r>
            <a:endParaRPr lang="en-US" sz="2400" b="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28" y="2133600"/>
            <a:ext cx="4025536" cy="2678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90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082040"/>
          </a:xfrm>
        </p:spPr>
        <p:txBody>
          <a:bodyPr/>
          <a:lstStyle/>
          <a:p>
            <a:r>
              <a:rPr lang="en-US" sz="3000" dirty="0" smtClean="0"/>
              <a:t>Vision &amp;</a:t>
            </a:r>
            <a:br>
              <a:rPr lang="en-US" sz="3000" dirty="0" smtClean="0"/>
            </a:br>
            <a:r>
              <a:rPr lang="en-US" sz="3000" dirty="0" smtClean="0"/>
              <a:t>Planning</a:t>
            </a:r>
            <a:endParaRPr lang="en-US" sz="3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33400"/>
            <a:ext cx="5352649" cy="402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Implementation and Expansion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0" dirty="0" smtClean="0"/>
              <a:t>Started with 10 bikes. 5 Middleport, 5 Pomeroy.</a:t>
            </a:r>
          </a:p>
          <a:p>
            <a:endParaRPr lang="en-US" sz="2400" b="0" dirty="0" smtClean="0"/>
          </a:p>
          <a:p>
            <a:r>
              <a:rPr lang="en-US" sz="2400" b="0" dirty="0" smtClean="0"/>
              <a:t>Expanded </a:t>
            </a:r>
            <a:r>
              <a:rPr lang="en-US" sz="2400" b="0" dirty="0"/>
              <a:t>to 3 out of the 4 public library branches</a:t>
            </a:r>
          </a:p>
          <a:p>
            <a:r>
              <a:rPr lang="en-US" sz="2400" b="0" dirty="0"/>
              <a:t>Addition of new </a:t>
            </a:r>
            <a:r>
              <a:rPr lang="en-US" sz="2400" b="0" dirty="0" smtClean="0"/>
              <a:t>features</a:t>
            </a:r>
          </a:p>
          <a:p>
            <a:endParaRPr lang="en-US" sz="2400" b="0" dirty="0" smtClean="0"/>
          </a:p>
          <a:p>
            <a:r>
              <a:rPr lang="en-US" sz="2400" b="0" dirty="0" smtClean="0"/>
              <a:t>Total now: 21 Bikes, 3 Trail- a- Bikes</a:t>
            </a:r>
            <a:endParaRPr lang="en-US" sz="2400" b="0" dirty="0"/>
          </a:p>
          <a:p>
            <a:endParaRPr 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118810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Barriers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0" dirty="0" smtClean="0"/>
              <a:t>Learning curve for general maintenance of the bikes</a:t>
            </a:r>
          </a:p>
          <a:p>
            <a:endParaRPr lang="en-US" sz="2400" b="0" dirty="0" smtClean="0"/>
          </a:p>
          <a:p>
            <a:r>
              <a:rPr lang="en-US" sz="2400" b="0" dirty="0" smtClean="0"/>
              <a:t>Odometers and tracking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1723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results</a:t>
            </a:r>
            <a:endParaRPr lang="en-US" sz="3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3261368"/>
              </p:ext>
            </p:extLst>
          </p:nvPr>
        </p:nvGraphicFramePr>
        <p:xfrm>
          <a:off x="838200" y="1600200"/>
          <a:ext cx="7521576" cy="2021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80394"/>
                <a:gridCol w="1880394"/>
                <a:gridCol w="1880394"/>
                <a:gridCol w="188039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August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Miles Traveled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Checkouts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Average</a:t>
                      </a:r>
                      <a:r>
                        <a:rPr lang="en-US" baseline="0" dirty="0" smtClean="0"/>
                        <a:t> Trip in miles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3.88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55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800" dirty="0" err="1" smtClean="0"/>
              <a:t>QUESTIons</a:t>
            </a:r>
            <a:r>
              <a:rPr lang="en-US" sz="3800" dirty="0" smtClean="0"/>
              <a:t>?</a:t>
            </a:r>
            <a:endParaRPr lang="en-US" sz="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2375502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4949</TotalTime>
  <Words>166</Words>
  <Application>Microsoft Office PowerPoint</Application>
  <PresentationFormat>On-screen Show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Franklin Gothic Book</vt:lpstr>
      <vt:lpstr>Franklin Gothic Medium</vt:lpstr>
      <vt:lpstr>Tunga</vt:lpstr>
      <vt:lpstr>Wingdings</vt:lpstr>
      <vt:lpstr>Angles</vt:lpstr>
      <vt:lpstr>“Book A bike”</vt:lpstr>
      <vt:lpstr>background</vt:lpstr>
      <vt:lpstr>timeline</vt:lpstr>
      <vt:lpstr>Planning</vt:lpstr>
      <vt:lpstr>Vision &amp; Planning</vt:lpstr>
      <vt:lpstr>Implementation and Expansion</vt:lpstr>
      <vt:lpstr>Barriers</vt:lpstr>
      <vt:lpstr>results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“Book A bike”</dc:title>
  <dc:creator>lcleland</dc:creator>
  <cp:lastModifiedBy>Marie</cp:lastModifiedBy>
  <cp:revision>21</cp:revision>
  <dcterms:created xsi:type="dcterms:W3CDTF">2016-09-16T12:18:32Z</dcterms:created>
  <dcterms:modified xsi:type="dcterms:W3CDTF">2016-09-27T12:15:22Z</dcterms:modified>
</cp:coreProperties>
</file>