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74" r:id="rId8"/>
    <p:sldId id="259" r:id="rId9"/>
    <p:sldId id="275" r:id="rId10"/>
    <p:sldId id="270" r:id="rId11"/>
    <p:sldId id="279" r:id="rId12"/>
    <p:sldId id="260" r:id="rId13"/>
    <p:sldId id="277" r:id="rId14"/>
    <p:sldId id="27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41" autoAdjust="0"/>
    <p:restoredTop sz="94660"/>
  </p:normalViewPr>
  <p:slideViewPr>
    <p:cSldViewPr>
      <p:cViewPr varScale="1">
        <p:scale>
          <a:sx n="74" d="100"/>
          <a:sy n="74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6CA3C50-5602-47C2-9AEB-D747BB29F5C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259C76-7221-4694-9EE5-1E4D51A6DDB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 smtClean="0"/>
              <a:t>Noxubee County Diabetes Coalition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b="1" dirty="0" smtClean="0"/>
              <a:t>Past, Present, Future </a:t>
            </a:r>
            <a:endParaRPr lang="en-US" b="1" dirty="0"/>
          </a:p>
          <a:p>
            <a:pPr algn="ctr"/>
            <a:r>
              <a:rPr lang="en-US" dirty="0" smtClean="0"/>
              <a:t>Macon, 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14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Present 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0800" y="1066800"/>
            <a:ext cx="4038600" cy="53340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Coalition visited and provided information to summer community nutrition sites</a:t>
            </a:r>
          </a:p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7200" y="1843881"/>
            <a:ext cx="4038600" cy="4038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92325">
            <a:off x="6664168" y="2902760"/>
            <a:ext cx="2351852" cy="17638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87298">
            <a:off x="4726817" y="4486494"/>
            <a:ext cx="2291351" cy="17185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80535">
            <a:off x="4577306" y="1918137"/>
            <a:ext cx="2238345" cy="167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0032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0861E-6 C 0.06893 -3.60861E-6 0.125 0.05598 0.125 0.12492 C 0.125 0.19408 0.06893 0.25006 -3.33333E-6 0.25006 C -0.06892 0.25006 -0.125 0.19408 -0.125 0.12492 C -0.125 0.05598 -0.06892 -3.60861E-6 -3.33333E-6 -3.60861E-6 Z " pathEditMode="relative" ptsTypes="fffff">
                                      <p:cBhvr>
                                        <p:cTn id="6" dur="75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9" dur="7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2" dur="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5" dur="7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89" y="152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Future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pic>
        <p:nvPicPr>
          <p:cNvPr id="1026" name="Picture 2" descr="C:\Users\KATHER~1.MIC\AppData\Local\Temp\IMG_03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3854">
            <a:off x="475429" y="762000"/>
            <a:ext cx="2801171" cy="20922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6966">
            <a:off x="6139678" y="661850"/>
            <a:ext cx="2667000" cy="1992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8328">
            <a:off x="1834402" y="2547562"/>
            <a:ext cx="2509185" cy="2190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1515">
            <a:off x="5946286" y="4343220"/>
            <a:ext cx="2809415" cy="20990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1574">
            <a:off x="457200" y="4339492"/>
            <a:ext cx="2819400" cy="2106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2371">
            <a:off x="5224208" y="2370922"/>
            <a:ext cx="1910244" cy="23923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905620" y="981890"/>
            <a:ext cx="2961780" cy="165245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b="1" dirty="0" smtClean="0"/>
              <a:t>Gentle Yoga</a:t>
            </a:r>
            <a:r>
              <a:rPr lang="en-US" b="1" dirty="0"/>
              <a:t> </a:t>
            </a:r>
            <a:r>
              <a:rPr lang="en-US" b="1" dirty="0" smtClean="0"/>
              <a:t>Class Conducted at Noxubee County Nursing Home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02626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The Future</a:t>
            </a:r>
            <a:endParaRPr lang="en-US" sz="40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18950">
            <a:off x="105373" y="1879900"/>
            <a:ext cx="2136262" cy="16021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48327">
            <a:off x="2013944" y="2872818"/>
            <a:ext cx="2366371" cy="17747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8882">
            <a:off x="197798" y="4376698"/>
            <a:ext cx="2213848" cy="16603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32151">
            <a:off x="5341091" y="1715660"/>
            <a:ext cx="3262417" cy="335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419600"/>
            <a:ext cx="3886200" cy="2263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410200" y="1447800"/>
            <a:ext cx="3124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Gentle Yoga Training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1977188" y="1201578"/>
            <a:ext cx="24475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CDC Diabetes Prevention Recognition Program (DPRP)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9247023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>Past, Present, and Future</a:t>
            </a:r>
            <a:br>
              <a:rPr lang="en-US" sz="4000" dirty="0" smtClean="0"/>
            </a:br>
            <a:r>
              <a:rPr lang="en-US" sz="4000" dirty="0" smtClean="0"/>
              <a:t>(Faith Base)</a:t>
            </a:r>
            <a:r>
              <a:rPr lang="en-US" sz="3100" b="0" dirty="0" smtClean="0"/>
              <a:t>Check, Change, and Control  </a:t>
            </a:r>
            <a:endParaRPr lang="en-US" sz="3100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038600" cy="3992563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Hopewell MB Church and Oak Grove MB Church provides blood pressure checks every Sunday to member of the congregation and requested people of the community. </a:t>
            </a:r>
            <a:endParaRPr lang="en-US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3766550" cy="3352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6929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/>
              <a:t>QUESTIONS ????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774335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PARTNERS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/>
              <a:t>City of Macon</a:t>
            </a:r>
          </a:p>
          <a:p>
            <a:r>
              <a:rPr lang="en-US" sz="2400" dirty="0"/>
              <a:t>Noxubee County School District</a:t>
            </a:r>
          </a:p>
          <a:p>
            <a:r>
              <a:rPr lang="en-US" sz="2400" dirty="0"/>
              <a:t>Noxubee County Supervisors</a:t>
            </a:r>
          </a:p>
          <a:p>
            <a:r>
              <a:rPr lang="en-US" sz="2400" dirty="0"/>
              <a:t>Noxubee Medical Complex</a:t>
            </a:r>
          </a:p>
          <a:p>
            <a:r>
              <a:rPr lang="en-US" sz="2400" dirty="0"/>
              <a:t>MS Tobacco Free Coalition</a:t>
            </a:r>
          </a:p>
          <a:p>
            <a:r>
              <a:rPr lang="en-US" sz="2400" dirty="0"/>
              <a:t>Noxubee County Extension </a:t>
            </a:r>
          </a:p>
          <a:p>
            <a:r>
              <a:rPr lang="en-US" sz="2400" dirty="0"/>
              <a:t>PTO</a:t>
            </a:r>
          </a:p>
          <a:p>
            <a:r>
              <a:rPr lang="en-US" sz="2400" dirty="0"/>
              <a:t>Community Counseling </a:t>
            </a:r>
            <a:endParaRPr lang="en-US" sz="2400" dirty="0" smtClean="0"/>
          </a:p>
          <a:p>
            <a:r>
              <a:rPr lang="en-US" sz="2400" dirty="0" smtClean="0"/>
              <a:t>Noxubee Alliance</a:t>
            </a:r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189037"/>
            <a:ext cx="4038600" cy="42211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Noxubee </a:t>
            </a:r>
            <a:r>
              <a:rPr lang="en-US" sz="2400" dirty="0"/>
              <a:t>County Farmers Market</a:t>
            </a:r>
          </a:p>
          <a:p>
            <a:r>
              <a:rPr lang="en-US" sz="2400" dirty="0"/>
              <a:t>Noxubee County Health </a:t>
            </a:r>
            <a:r>
              <a:rPr lang="en-US" sz="2400" dirty="0" smtClean="0"/>
              <a:t>Department</a:t>
            </a:r>
          </a:p>
          <a:p>
            <a:endParaRPr lang="en-US" sz="2400" dirty="0"/>
          </a:p>
          <a:p>
            <a:r>
              <a:rPr lang="en-US" sz="2400" b="1" u="sng" dirty="0" smtClean="0"/>
              <a:t>FAITH BASE PARTNERS</a:t>
            </a:r>
          </a:p>
          <a:p>
            <a:r>
              <a:rPr lang="en-US" sz="2400" dirty="0" smtClean="0"/>
              <a:t>Hopewell MB Church</a:t>
            </a:r>
          </a:p>
          <a:p>
            <a:r>
              <a:rPr lang="en-US" sz="2400" dirty="0" smtClean="0"/>
              <a:t>Oak </a:t>
            </a:r>
            <a:r>
              <a:rPr lang="en-US" sz="2400" dirty="0"/>
              <a:t>Grove </a:t>
            </a:r>
            <a:r>
              <a:rPr lang="en-US" sz="2400" dirty="0" smtClean="0"/>
              <a:t>MB Church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747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The Past, Present, and Future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817687"/>
          </a:xfrm>
        </p:spPr>
        <p:txBody>
          <a:bodyPr>
            <a:normAutofit/>
          </a:bodyPr>
          <a:lstStyle/>
          <a:p>
            <a:r>
              <a:rPr lang="en-US" sz="1400" b="0" dirty="0"/>
              <a:t>Ages 4 to  7 participated in  Bible Class. The focus </a:t>
            </a:r>
            <a:r>
              <a:rPr lang="en-US" sz="1400" b="0" dirty="0" smtClean="0"/>
              <a:t>was and is </a:t>
            </a:r>
            <a:r>
              <a:rPr lang="en-US" sz="1400" b="0" dirty="0"/>
              <a:t>to give the students the tools to become a better Christian and take care of their bodies by eating healthy and exercise. July 15 – 19, </a:t>
            </a:r>
            <a:r>
              <a:rPr lang="en-US" sz="1400" b="0" dirty="0" smtClean="0"/>
              <a:t>2013 - Present. Faith Base churches sponsors this event annually.</a:t>
            </a:r>
            <a:endParaRPr lang="en-US" sz="1400" b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74148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8999"/>
            <a:ext cx="4041775" cy="26971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451" y="3525648"/>
            <a:ext cx="3683119" cy="27623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80127"/>
            <a:ext cx="3566823" cy="190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371272"/>
            <a:ext cx="3182012" cy="30433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2015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The Past, Present and Future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b="1" dirty="0"/>
              <a:t>Monthly Diabetic </a:t>
            </a:r>
            <a:r>
              <a:rPr lang="en-US" sz="2000" b="1" dirty="0" smtClean="0"/>
              <a:t>Class provided by Noxubee County Diabetes Coalition</a:t>
            </a:r>
          </a:p>
          <a:p>
            <a:r>
              <a:rPr lang="en-US" sz="2000" b="1" dirty="0" smtClean="0"/>
              <a:t>DSME Classes are taught at Noxubee General Hospital by referrals</a:t>
            </a:r>
            <a:endParaRPr lang="en-US" sz="2000" b="1" dirty="0"/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endParaRPr lang="en-US" sz="2000" b="1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1524000"/>
            <a:ext cx="3825972" cy="24399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4038600"/>
            <a:ext cx="3825971" cy="2362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371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The Past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Shopping Matters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4036"/>
            <a:ext cx="3429000" cy="228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9288">
            <a:off x="5897238" y="4387184"/>
            <a:ext cx="2894398" cy="18745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0629">
            <a:off x="4964454" y="2332501"/>
            <a:ext cx="3121647" cy="20602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102">
            <a:off x="6098947" y="795984"/>
            <a:ext cx="2490979" cy="1867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091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The Past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545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Hopewell Spring Garden 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678363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Faith Based Gardening Training</a:t>
            </a:r>
            <a:endParaRPr 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88" y="4235994"/>
            <a:ext cx="3188696" cy="2209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06" y="2133600"/>
            <a:ext cx="3134059" cy="1981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634" y="4486821"/>
            <a:ext cx="3321566" cy="1983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834" y="2384831"/>
            <a:ext cx="3144156" cy="19215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9129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Past and Present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5059363"/>
          </a:xfrm>
        </p:spPr>
        <p:txBody>
          <a:bodyPr/>
          <a:lstStyle/>
          <a:p>
            <a:pPr algn="ctr"/>
            <a:r>
              <a:rPr lang="en-US" dirty="0"/>
              <a:t>Health Fair/Back to School </a:t>
            </a:r>
            <a:r>
              <a:rPr lang="en-US" dirty="0" smtClean="0"/>
              <a:t>Bash 2013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5059363"/>
          </a:xfrm>
        </p:spPr>
        <p:txBody>
          <a:bodyPr/>
          <a:lstStyle/>
          <a:p>
            <a:pPr algn="ctr"/>
            <a:r>
              <a:rPr lang="en-US" dirty="0" smtClean="0"/>
              <a:t>Back to School Bash 2016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1"/>
            <a:ext cx="3071751" cy="213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9" y="4267200"/>
            <a:ext cx="3071751" cy="2397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4573">
            <a:off x="4857739" y="1759887"/>
            <a:ext cx="2097899" cy="2518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5877">
            <a:off x="4831730" y="4101903"/>
            <a:ext cx="2161457" cy="2727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361" y="2819400"/>
            <a:ext cx="2120779" cy="2782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0599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Past and Present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4771" y="1371600"/>
            <a:ext cx="3959628" cy="1249363"/>
          </a:xfrm>
        </p:spPr>
        <p:txBody>
          <a:bodyPr/>
          <a:lstStyle/>
          <a:p>
            <a:pPr algn="ctr"/>
            <a:r>
              <a:rPr lang="en-US" dirty="0" smtClean="0"/>
              <a:t>Construction of Walking Track at Noxubee General Hospital 2016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00570" y="3693402"/>
            <a:ext cx="3654276" cy="22033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86442" y="3716099"/>
            <a:ext cx="3647860" cy="21515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807221" y="1219200"/>
            <a:ext cx="3213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Walking/Biking Track completed 2013 at BF Liddell Middle School 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71" y="2514600"/>
            <a:ext cx="2766905" cy="19597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11" y="4648200"/>
            <a:ext cx="2957226" cy="19676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8146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868362"/>
          </a:xfrm>
        </p:spPr>
        <p:txBody>
          <a:bodyPr/>
          <a:lstStyle/>
          <a:p>
            <a:pPr algn="ctr"/>
            <a:r>
              <a:rPr lang="en-US" dirty="0" smtClean="0"/>
              <a:t>Past, Present, and Future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1"/>
          </p:nvPr>
        </p:nvSpPr>
        <p:spPr>
          <a:xfrm>
            <a:off x="1828800" y="1371600"/>
            <a:ext cx="5448300" cy="6858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 smtClean="0"/>
              <a:t>Hopewell MB Church provides monthly health tips in their bulletin.  </a:t>
            </a:r>
            <a:endParaRPr lang="en-US" dirty="0"/>
          </a:p>
        </p:txBody>
      </p:sp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  <a14:imgEffect>
                      <a14:brightnessContrast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373518"/>
            <a:ext cx="4083539" cy="2895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900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2200"/>
            <a:ext cx="4021666" cy="28956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Righ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6683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atch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379</TotalTime>
  <Words>275</Words>
  <Application>Microsoft Office PowerPoint</Application>
  <PresentationFormat>On-screen Show (4:3)</PresentationFormat>
  <Paragraphs>48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Tw Cen MT</vt:lpstr>
      <vt:lpstr>Thatch</vt:lpstr>
      <vt:lpstr>Noxubee County Diabetes Coalition</vt:lpstr>
      <vt:lpstr>PARTNERS</vt:lpstr>
      <vt:lpstr>The Past, Present, and Future</vt:lpstr>
      <vt:lpstr>The Past, Present and Future </vt:lpstr>
      <vt:lpstr>The Past </vt:lpstr>
      <vt:lpstr>The Past </vt:lpstr>
      <vt:lpstr>Past and Present </vt:lpstr>
      <vt:lpstr>Past and Present </vt:lpstr>
      <vt:lpstr>Past, Present, and Future</vt:lpstr>
      <vt:lpstr>Present </vt:lpstr>
      <vt:lpstr>Future </vt:lpstr>
      <vt:lpstr>The Future</vt:lpstr>
      <vt:lpstr>Past, Present, and Future (Faith Base)Check, Change, and Control  </vt:lpstr>
      <vt:lpstr>QUESTIONS ????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Noxubee County Diabetes Coalition</dc:title>
  <dc:creator>Katherine Mickens</dc:creator>
  <cp:lastModifiedBy>Marie</cp:lastModifiedBy>
  <cp:revision>53</cp:revision>
  <dcterms:created xsi:type="dcterms:W3CDTF">2016-09-13T14:06:07Z</dcterms:created>
  <dcterms:modified xsi:type="dcterms:W3CDTF">2016-09-21T14:55:50Z</dcterms:modified>
</cp:coreProperties>
</file>