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8" r:id="rId3"/>
    <p:sldId id="257" r:id="rId4"/>
    <p:sldId id="260" r:id="rId5"/>
    <p:sldId id="286" r:id="rId6"/>
    <p:sldId id="284" r:id="rId7"/>
    <p:sldId id="285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7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0AC839-8ADD-4FEA-A576-0A45A305839D}">
          <p14:sldIdLst>
            <p14:sldId id="256"/>
            <p14:sldId id="258"/>
            <p14:sldId id="257"/>
            <p14:sldId id="260"/>
            <p14:sldId id="286"/>
            <p14:sldId id="284"/>
            <p14:sldId id="285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EFED7-899E-41FC-92B1-3F43A512EB5D}" type="datetimeFigureOut">
              <a:rPr lang="en-US" smtClean="0"/>
              <a:t>9/30/2016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CC2BC-1ACF-4C28-A9E3-C372723AEC5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955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BE440-675B-4C42-861B-A01D59E6C9FE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F0F37-B945-4C97-B798-653ED26772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723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Enthusiastic about doing things a little different in order to produce more vegetables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0F37-B945-4C97-B798-653ED26772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07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0F37-B945-4C97-B798-653ED26772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684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F8B2C5A-FD17-414F-8A53-1E4FB1C51F14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60882DD-C8DA-484C-9187-A886920FDB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/>
          <a:lstStyle/>
          <a:p>
            <a:r>
              <a:rPr lang="en-US" dirty="0" smtClean="0"/>
              <a:t>Raised bed gardens 2016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/>
          <a:p>
            <a:r>
              <a:rPr lang="en-US" dirty="0" smtClean="0"/>
              <a:t>Interfaith Wellness Ministry supporting Irvine Housing Authority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83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June 21</a:t>
            </a:r>
            <a:endParaRPr lang="en-US" dirty="0"/>
          </a:p>
        </p:txBody>
      </p:sp>
      <p:pic>
        <p:nvPicPr>
          <p:cNvPr id="3074" name="Picture 2" descr="C:\Users\Debra\Pictures\2016-06\20160621_1029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77501" y="1755518"/>
            <a:ext cx="4988998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2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June 21</a:t>
            </a:r>
            <a:endParaRPr lang="en-US" dirty="0"/>
          </a:p>
        </p:txBody>
      </p:sp>
      <p:pic>
        <p:nvPicPr>
          <p:cNvPr id="4098" name="Picture 2" descr="C:\Users\Debra\Pictures\2016-06\20160621_1029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58799" y="1774220"/>
            <a:ext cx="5026402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7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June 21</a:t>
            </a:r>
            <a:endParaRPr lang="en-US" dirty="0"/>
          </a:p>
        </p:txBody>
      </p:sp>
      <p:pic>
        <p:nvPicPr>
          <p:cNvPr id="5122" name="Picture 2" descr="C:\Users\Debra\Pictures\2016-06\20160621_102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40096" y="1792923"/>
            <a:ext cx="5063807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6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July 5</a:t>
            </a:r>
            <a:endParaRPr lang="en-US" dirty="0"/>
          </a:p>
        </p:txBody>
      </p:sp>
      <p:pic>
        <p:nvPicPr>
          <p:cNvPr id="1026" name="Picture 2" descr="C:\Users\Debra\Pictures\2016-07\20160705_1312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03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July 5</a:t>
            </a:r>
            <a:endParaRPr lang="en-US" dirty="0"/>
          </a:p>
        </p:txBody>
      </p:sp>
      <p:pic>
        <p:nvPicPr>
          <p:cNvPr id="2050" name="Picture 2" descr="C:\Users\Debra\Pictures\2016-07\20160705_131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0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July 5</a:t>
            </a:r>
            <a:endParaRPr lang="en-US" dirty="0"/>
          </a:p>
        </p:txBody>
      </p:sp>
      <p:pic>
        <p:nvPicPr>
          <p:cNvPr id="3074" name="Picture 2" descr="C:\Users\Debra\Pictures\2016-07\20160705_1312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38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July 5</a:t>
            </a:r>
            <a:endParaRPr lang="en-US" dirty="0"/>
          </a:p>
        </p:txBody>
      </p:sp>
      <p:pic>
        <p:nvPicPr>
          <p:cNvPr id="6147" name="Picture 3" descr="C:\Users\Debra\Pictures\2016-07\20160705_1313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96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Aug.2</a:t>
            </a:r>
            <a:endParaRPr lang="en-US" dirty="0"/>
          </a:p>
        </p:txBody>
      </p:sp>
      <p:pic>
        <p:nvPicPr>
          <p:cNvPr id="7170" name="Picture 2" descr="C:\Users\Debra\Pictures\2016-08\20160802_1307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46936" y="1786864"/>
            <a:ext cx="520409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8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 2</a:t>
            </a:r>
            <a:endParaRPr lang="en-US" dirty="0"/>
          </a:p>
        </p:txBody>
      </p:sp>
      <p:pic>
        <p:nvPicPr>
          <p:cNvPr id="8195" name="Picture 3" descr="C:\Users\Debra\Pictures\2016-08\20160802_1308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85036" y="1748764"/>
            <a:ext cx="512789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91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Aug. 2</a:t>
            </a:r>
            <a:endParaRPr lang="en-US" dirty="0"/>
          </a:p>
        </p:txBody>
      </p:sp>
      <p:pic>
        <p:nvPicPr>
          <p:cNvPr id="9218" name="Picture 2" descr="C:\Users\Debra\Pictures\2016-08\20160802_1309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22433" y="1810586"/>
            <a:ext cx="5099134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31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gardening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2014 local business donated supplies to build beds</a:t>
            </a:r>
          </a:p>
          <a:p>
            <a:r>
              <a:rPr lang="en-US" dirty="0" smtClean="0"/>
              <a:t>County judge/ county road dept. hauled in river bottom soil to fill beds</a:t>
            </a:r>
          </a:p>
          <a:p>
            <a:r>
              <a:rPr lang="en-US" dirty="0" smtClean="0"/>
              <a:t>Volunteers from Aldersgate Methodist Church Camp constructed  26, 4x12 beds and 3, 12x12 beds</a:t>
            </a:r>
          </a:p>
          <a:p>
            <a:r>
              <a:rPr lang="en-US" dirty="0" smtClean="0"/>
              <a:t>Grow Appalachia project supplied plants, seeds, organic fertilizer and info for planting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2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Aug. 2</a:t>
            </a:r>
            <a:endParaRPr lang="en-US" dirty="0"/>
          </a:p>
        </p:txBody>
      </p:sp>
      <p:pic>
        <p:nvPicPr>
          <p:cNvPr id="12290" name="Picture 2" descr="C:\Users\Debra\Pictures\2016-08\20160802_131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08837" y="1748763"/>
            <a:ext cx="512788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40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Aug. 2</a:t>
            </a:r>
            <a:endParaRPr lang="en-US" dirty="0"/>
          </a:p>
        </p:txBody>
      </p:sp>
      <p:pic>
        <p:nvPicPr>
          <p:cNvPr id="13314" name="Picture 2" descr="C:\Users\Debra\Pictures\2016-08\20160802_1312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06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Aug. 2 newly cleared and beans replanted</a:t>
            </a:r>
            <a:endParaRPr lang="en-US" dirty="0"/>
          </a:p>
        </p:txBody>
      </p:sp>
      <p:pic>
        <p:nvPicPr>
          <p:cNvPr id="14338" name="Picture 2" descr="C:\Users\Debra\Pictures\2016-08\20160802_1314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08836" y="1748764"/>
            <a:ext cx="512789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30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Sept. 12 squash replanted</a:t>
            </a:r>
            <a:endParaRPr lang="en-US" dirty="0"/>
          </a:p>
        </p:txBody>
      </p:sp>
      <p:pic>
        <p:nvPicPr>
          <p:cNvPr id="15362" name="Picture 2" descr="C:\Users\Debra\Pictures\2016-09\20160912_1346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63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Sept. 12 progress of late beans</a:t>
            </a:r>
            <a:endParaRPr lang="en-US" dirty="0"/>
          </a:p>
        </p:txBody>
      </p:sp>
      <p:pic>
        <p:nvPicPr>
          <p:cNvPr id="16387" name="Picture 3" descr="C:\Users\Debra\Pictures\2016-09\20160912_1350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02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Sept. 12 icebox watermelon</a:t>
            </a:r>
            <a:endParaRPr lang="en-US" dirty="0"/>
          </a:p>
        </p:txBody>
      </p:sp>
      <p:pic>
        <p:nvPicPr>
          <p:cNvPr id="17410" name="Picture 2" descr="C:\Users\Debra\Pictures\2016-09\20160912_1348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692" y="1646238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71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Sept. 2 peppers still producing</a:t>
            </a:r>
            <a:endParaRPr lang="en-US" dirty="0"/>
          </a:p>
        </p:txBody>
      </p:sp>
      <p:pic>
        <p:nvPicPr>
          <p:cNvPr id="18435" name="Picture 3" descr="C:\Users\Debra\Pictures\2016-09\20160913_1115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9618" y="1648157"/>
            <a:ext cx="2784764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5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Sept. 2 tomatoes and cantaloupe</a:t>
            </a:r>
            <a:endParaRPr lang="en-US" dirty="0"/>
          </a:p>
        </p:txBody>
      </p:sp>
      <p:pic>
        <p:nvPicPr>
          <p:cNvPr id="19458" name="Picture 2" descr="C:\Users\Debra\Pictures\2016-09\20160916_0933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8778" y="1646238"/>
            <a:ext cx="3666444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0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Sept. 22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 and seeds given to residents for fall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    spinach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   curly mustard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   kale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   turnip greens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   beets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0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Plans for 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Educate residents on composting to enrich the soil in the raised beds.</a:t>
            </a:r>
          </a:p>
          <a:p>
            <a:r>
              <a:rPr lang="en-US" dirty="0" smtClean="0"/>
              <a:t>Educate on weed and pest control</a:t>
            </a:r>
          </a:p>
          <a:p>
            <a:r>
              <a:rPr lang="en-US" dirty="0" smtClean="0"/>
              <a:t>Gain input from residents about what else they want to learn to grow.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71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 and Kickoff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May 19, 2016</a:t>
            </a:r>
          </a:p>
          <a:p>
            <a:r>
              <a:rPr lang="en-US" dirty="0" smtClean="0"/>
              <a:t>IWM supplied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-Training class about unique </a:t>
            </a: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characteristics of raised beds</a:t>
            </a:r>
          </a:p>
          <a:p>
            <a:pPr marL="0" indent="0">
              <a:buNone/>
            </a:pPr>
            <a:r>
              <a:rPr lang="en-US" dirty="0" smtClean="0"/>
              <a:t>      -Information sheet from Estill Co. </a:t>
            </a:r>
          </a:p>
          <a:p>
            <a:pPr marL="0" indent="0">
              <a:buNone/>
            </a:pPr>
            <a:r>
              <a:rPr lang="en-US" dirty="0" smtClean="0"/>
              <a:t>       Cooperative Extension office</a:t>
            </a:r>
          </a:p>
          <a:p>
            <a:pPr marL="0" indent="0">
              <a:buNone/>
            </a:pPr>
            <a:r>
              <a:rPr lang="en-US" dirty="0" smtClean="0"/>
              <a:t>      -Fertilizer for beds </a:t>
            </a:r>
          </a:p>
          <a:p>
            <a:r>
              <a:rPr lang="en-US" dirty="0" smtClean="0"/>
              <a:t>Housing Authority supplied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-Seeds and Plants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1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coalition programs…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Oral Health success – adding additional targets</a:t>
            </a:r>
          </a:p>
          <a:p>
            <a:r>
              <a:rPr lang="en-US" dirty="0" smtClean="0"/>
              <a:t>DPP beginning this month</a:t>
            </a:r>
          </a:p>
          <a:p>
            <a:r>
              <a:rPr lang="en-US" dirty="0" smtClean="0"/>
              <a:t>DSME – new partnerships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208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16 families participated</a:t>
            </a:r>
          </a:p>
          <a:p>
            <a:r>
              <a:rPr lang="en-US" dirty="0" smtClean="0"/>
              <a:t>Participants identified things to do differently</a:t>
            </a:r>
          </a:p>
          <a:p>
            <a:r>
              <a:rPr lang="en-US" dirty="0" smtClean="0"/>
              <a:t>Education focused on things unique to raised beds.  How to water successfully, diversity of plants needed, planting techniques (square foot gardening diagram used)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70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Plants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6502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Gardening class 2016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396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895600"/>
            <a:ext cx="4038599" cy="33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Planting May 19, 2016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1600200"/>
            <a:ext cx="416574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048000"/>
            <a:ext cx="4359275" cy="361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June 21</a:t>
            </a:r>
            <a:endParaRPr lang="en-US" dirty="0"/>
          </a:p>
        </p:txBody>
      </p:sp>
      <p:pic>
        <p:nvPicPr>
          <p:cNvPr id="1026" name="Picture 2" descr="C:\Users\Debra\Pictures\2016-06\20160621_1028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74490" y="1840311"/>
            <a:ext cx="4800600" cy="432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14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June 21</a:t>
            </a:r>
            <a:endParaRPr lang="en-US" dirty="0"/>
          </a:p>
        </p:txBody>
      </p:sp>
      <p:pic>
        <p:nvPicPr>
          <p:cNvPr id="2050" name="Picture 2" descr="C:\Users\Debra\Pictures\2016-06\20160621_1028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12672" y="1821127"/>
            <a:ext cx="5272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63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362</TotalTime>
  <Words>324</Words>
  <Application>Microsoft Office PowerPoint</Application>
  <PresentationFormat>On-screen Show (4:3)</PresentationFormat>
  <Paragraphs>66</Paragraphs>
  <Slides>30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Foundry</vt:lpstr>
      <vt:lpstr>Raised bed gardens 2016</vt:lpstr>
      <vt:lpstr>History of gardening project</vt:lpstr>
      <vt:lpstr>Preparation and Kickoff</vt:lpstr>
      <vt:lpstr>2016</vt:lpstr>
      <vt:lpstr>Plants </vt:lpstr>
      <vt:lpstr>Gardening class 2016</vt:lpstr>
      <vt:lpstr>Planting May 19, 2016</vt:lpstr>
      <vt:lpstr>June 21</vt:lpstr>
      <vt:lpstr>June 21</vt:lpstr>
      <vt:lpstr>June 21</vt:lpstr>
      <vt:lpstr>June 21</vt:lpstr>
      <vt:lpstr>June 21</vt:lpstr>
      <vt:lpstr>July 5</vt:lpstr>
      <vt:lpstr>July 5</vt:lpstr>
      <vt:lpstr>July 5</vt:lpstr>
      <vt:lpstr>July 5</vt:lpstr>
      <vt:lpstr>Aug.2</vt:lpstr>
      <vt:lpstr>Aug 2</vt:lpstr>
      <vt:lpstr>Aug. 2</vt:lpstr>
      <vt:lpstr>Aug. 2</vt:lpstr>
      <vt:lpstr>Aug. 2</vt:lpstr>
      <vt:lpstr>Aug. 2 newly cleared and beans replanted</vt:lpstr>
      <vt:lpstr>Sept. 12 squash replanted</vt:lpstr>
      <vt:lpstr>Sept. 12 progress of late beans</vt:lpstr>
      <vt:lpstr>Sept. 12 icebox watermelon</vt:lpstr>
      <vt:lpstr>Sept. 2 peppers still producing</vt:lpstr>
      <vt:lpstr>Sept. 2 tomatoes and cantaloupe</vt:lpstr>
      <vt:lpstr>Sept. 22</vt:lpstr>
      <vt:lpstr>Plans for the future</vt:lpstr>
      <vt:lpstr>Other coalition programs…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Raised bed gardens 2016</dc:title>
  <dc:creator>Debra Cox</dc:creator>
  <cp:lastModifiedBy>Barnes, Courtney P (LHD - Estill Co)</cp:lastModifiedBy>
  <cp:revision>30</cp:revision>
  <dcterms:created xsi:type="dcterms:W3CDTF">2016-09-22T11:15:41Z</dcterms:created>
  <dcterms:modified xsi:type="dcterms:W3CDTF">2016-09-30T12:16:44Z</dcterms:modified>
</cp:coreProperties>
</file>