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7" r:id="rId3"/>
    <p:sldId id="262" r:id="rId4"/>
    <p:sldId id="263" r:id="rId5"/>
    <p:sldId id="264" r:id="rId6"/>
    <p:sldId id="258" r:id="rId7"/>
    <p:sldId id="259" r:id="rId8"/>
    <p:sldId id="261" r:id="rId9"/>
    <p:sldId id="260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4" autoAdjust="0"/>
    <p:restoredTop sz="94660"/>
  </p:normalViewPr>
  <p:slideViewPr>
    <p:cSldViewPr>
      <p:cViewPr varScale="1">
        <p:scale>
          <a:sx n="70" d="100"/>
          <a:sy n="70" d="100"/>
        </p:scale>
        <p:origin x="133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5754C4A4-7F85-4340-8B14-A5B2B86282E3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C37AABE-AD69-4C10-A55E-D0C4C43561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C4A4-7F85-4340-8B14-A5B2B86282E3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7AABE-AD69-4C10-A55E-D0C4C43561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C4A4-7F85-4340-8B14-A5B2B86282E3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7AABE-AD69-4C10-A55E-D0C4C43561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C4A4-7F85-4340-8B14-A5B2B86282E3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7AABE-AD69-4C10-A55E-D0C4C43561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C4A4-7F85-4340-8B14-A5B2B86282E3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7AABE-AD69-4C10-A55E-D0C4C43561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C4A4-7F85-4340-8B14-A5B2B86282E3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7AABE-AD69-4C10-A55E-D0C4C435612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C4A4-7F85-4340-8B14-A5B2B86282E3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7AABE-AD69-4C10-A55E-D0C4C435612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C4A4-7F85-4340-8B14-A5B2B86282E3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7AABE-AD69-4C10-A55E-D0C4C43561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C4A4-7F85-4340-8B14-A5B2B86282E3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7AABE-AD69-4C10-A55E-D0C4C43561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754C4A4-7F85-4340-8B14-A5B2B86282E3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C37AABE-AD69-4C10-A55E-D0C4C43561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5754C4A4-7F85-4340-8B14-A5B2B86282E3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C37AABE-AD69-4C10-A55E-D0C4C43561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754C4A4-7F85-4340-8B14-A5B2B86282E3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C37AABE-AD69-4C10-A55E-D0C4C435612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838200"/>
            <a:ext cx="7696200" cy="1752600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</a:rPr>
              <a:t>Wyoming County Diabetes Coalition </a:t>
            </a:r>
            <a:endParaRPr lang="en-US" sz="5400" b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743200"/>
            <a:ext cx="7848600" cy="3276600"/>
          </a:xfrm>
        </p:spPr>
        <p:txBody>
          <a:bodyPr>
            <a:normAutofit/>
          </a:bodyPr>
          <a:lstStyle/>
          <a:p>
            <a:pPr algn="ctr"/>
            <a:endParaRPr lang="en-US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endParaRPr lang="en-US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Presented by: </a:t>
            </a:r>
          </a:p>
          <a:p>
            <a:pPr algn="ctr"/>
            <a:r>
              <a:rPr lang="en-US" sz="2500" dirty="0" smtClean="0">
                <a:solidFill>
                  <a:schemeClr val="tx1"/>
                </a:solidFill>
              </a:rPr>
              <a:t>Charlene Cook, Director of Operations</a:t>
            </a:r>
          </a:p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Mullens</a:t>
            </a:r>
            <a:r>
              <a:rPr lang="en-US" dirty="0" smtClean="0">
                <a:solidFill>
                  <a:schemeClr val="tx1"/>
                </a:solidFill>
              </a:rPr>
              <a:t> Opportunity Center-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Mullens</a:t>
            </a:r>
            <a:r>
              <a:rPr lang="en-US" dirty="0" smtClean="0">
                <a:solidFill>
                  <a:schemeClr val="tx1"/>
                </a:solidFill>
              </a:rPr>
              <a:t>, WV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960682"/>
            <a:ext cx="2908520" cy="10966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813841"/>
            <a:ext cx="1828800" cy="141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28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200" b="1" dirty="0" smtClean="0">
                <a:solidFill>
                  <a:srgbClr val="C00000"/>
                </a:solidFill>
              </a:rPr>
              <a:t>Success! Southern Highlands </a:t>
            </a:r>
            <a:endParaRPr lang="en-US" sz="4200" b="1" dirty="0">
              <a:solidFill>
                <a:srgbClr val="C000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800600" y="1981200"/>
            <a:ext cx="2868168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Our Line Dancing  Instructor and members teaches Line Dancing to 10 CMHC Clients once a month.</a:t>
            </a:r>
            <a:endParaRPr lang="en-US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209800"/>
            <a:ext cx="3227388" cy="1676400"/>
          </a:xfrm>
        </p:spPr>
      </p:pic>
    </p:spTree>
    <p:extLst>
      <p:ext uri="{BB962C8B-B14F-4D97-AF65-F5344CB8AC3E}">
        <p14:creationId xmlns:p14="http://schemas.microsoft.com/office/powerpoint/2010/main" val="4198279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b="1" dirty="0" smtClean="0">
                <a:solidFill>
                  <a:srgbClr val="C00000"/>
                </a:solidFill>
              </a:rPr>
              <a:t>Thank you</a:t>
            </a:r>
            <a:endParaRPr lang="en-US" sz="4200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Marshall University</a:t>
            </a:r>
          </a:p>
          <a:p>
            <a:r>
              <a:rPr lang="en-US" dirty="0" smtClean="0"/>
              <a:t>Wyoming County Board of Education</a:t>
            </a:r>
          </a:p>
          <a:p>
            <a:r>
              <a:rPr lang="en-US" dirty="0" smtClean="0"/>
              <a:t>Wyoming Health Department</a:t>
            </a:r>
          </a:p>
          <a:p>
            <a:r>
              <a:rPr lang="en-US" dirty="0" smtClean="0"/>
              <a:t>Mullens Ministerial Association </a:t>
            </a:r>
          </a:p>
          <a:p>
            <a:r>
              <a:rPr lang="en-US" dirty="0" err="1" smtClean="0"/>
              <a:t>Itmann</a:t>
            </a:r>
            <a:r>
              <a:rPr lang="en-US" dirty="0" smtClean="0"/>
              <a:t> Food Bank</a:t>
            </a:r>
          </a:p>
          <a:p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Patty Scott</a:t>
            </a:r>
          </a:p>
          <a:p>
            <a:r>
              <a:rPr lang="en-US" dirty="0" smtClean="0"/>
              <a:t>RAIL Staff</a:t>
            </a:r>
          </a:p>
          <a:p>
            <a:r>
              <a:rPr lang="en-US" dirty="0" smtClean="0"/>
              <a:t>RAIL Volunteers</a:t>
            </a:r>
          </a:p>
          <a:p>
            <a:r>
              <a:rPr lang="en-US" dirty="0" smtClean="0"/>
              <a:t>Southern Highlands CMCH</a:t>
            </a:r>
          </a:p>
          <a:p>
            <a:r>
              <a:rPr lang="en-US" dirty="0" smtClean="0"/>
              <a:t>AMERICORPS</a:t>
            </a:r>
          </a:p>
          <a:p>
            <a:r>
              <a:rPr lang="en-US" dirty="0" smtClean="0"/>
              <a:t>Photography of Many Colors</a:t>
            </a:r>
          </a:p>
          <a:p>
            <a:r>
              <a:rPr lang="en-US" dirty="0" smtClean="0"/>
              <a:t>City </a:t>
            </a:r>
            <a:r>
              <a:rPr lang="en-US" smtClean="0"/>
              <a:t>of Mullens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39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200" b="1" dirty="0" smtClean="0">
                <a:solidFill>
                  <a:srgbClr val="C00000"/>
                </a:solidFill>
              </a:rPr>
              <a:t>Shed Unwanted Pounds (SUP) Group</a:t>
            </a:r>
            <a:endParaRPr lang="en-US" sz="4200" b="1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990600" y="2286000"/>
            <a:ext cx="3200400" cy="3602736"/>
          </a:xfrm>
        </p:spPr>
        <p:txBody>
          <a:bodyPr/>
          <a:lstStyle/>
          <a:p>
            <a:r>
              <a:rPr lang="en-US" dirty="0" smtClean="0"/>
              <a:t>A support group for all ages.</a:t>
            </a:r>
          </a:p>
          <a:p>
            <a:r>
              <a:rPr lang="en-US" dirty="0" smtClean="0"/>
              <a:t>Educate members on living a healthy lifestyle.</a:t>
            </a:r>
          </a:p>
          <a:p>
            <a:r>
              <a:rPr lang="en-US" dirty="0" smtClean="0"/>
              <a:t>Weekly weigh-ins</a:t>
            </a:r>
          </a:p>
          <a:p>
            <a:r>
              <a:rPr lang="en-US" dirty="0" smtClean="0"/>
              <a:t>“Biggest Loser” quarterly contest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590800"/>
            <a:ext cx="4003598" cy="3001559"/>
          </a:xfrm>
        </p:spPr>
      </p:pic>
    </p:spTree>
    <p:extLst>
      <p:ext uri="{BB962C8B-B14F-4D97-AF65-F5344CB8AC3E}">
        <p14:creationId xmlns:p14="http://schemas.microsoft.com/office/powerpoint/2010/main" val="84311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14400"/>
            <a:ext cx="6858000" cy="1143000"/>
          </a:xfrm>
        </p:spPr>
        <p:txBody>
          <a:bodyPr>
            <a:noAutofit/>
          </a:bodyPr>
          <a:lstStyle/>
          <a:p>
            <a:r>
              <a:rPr lang="en-US" sz="4200" b="1" dirty="0" smtClean="0">
                <a:solidFill>
                  <a:srgbClr val="C00000"/>
                </a:solidFill>
              </a:rPr>
              <a:t>Success!</a:t>
            </a:r>
            <a:br>
              <a:rPr lang="en-US" sz="4200" b="1" dirty="0" smtClean="0">
                <a:solidFill>
                  <a:srgbClr val="C00000"/>
                </a:solidFill>
              </a:rPr>
            </a:br>
            <a:r>
              <a:rPr lang="en-US" sz="4200" b="1" dirty="0" smtClean="0">
                <a:solidFill>
                  <a:srgbClr val="C00000"/>
                </a:solidFill>
              </a:rPr>
              <a:t>The Buckland’s and The </a:t>
            </a:r>
            <a:r>
              <a:rPr lang="en-US" sz="4200" b="1" dirty="0" err="1" smtClean="0">
                <a:solidFill>
                  <a:srgbClr val="C00000"/>
                </a:solidFill>
              </a:rPr>
              <a:t>Mongeni’s</a:t>
            </a:r>
            <a:r>
              <a:rPr lang="en-US" sz="4200" b="1" dirty="0" smtClean="0">
                <a:solidFill>
                  <a:srgbClr val="C00000"/>
                </a:solidFill>
              </a:rPr>
              <a:t> </a:t>
            </a:r>
            <a:endParaRPr lang="en-US" sz="4200" b="1" dirty="0">
              <a:solidFill>
                <a:srgbClr val="C000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514600"/>
            <a:ext cx="4270716" cy="3200400"/>
          </a:xfrm>
        </p:spPr>
      </p:pic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1981200" y="5867400"/>
            <a:ext cx="5257800" cy="77152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   “Biggest Loser” Contest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24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b="1" dirty="0" smtClean="0">
                <a:solidFill>
                  <a:srgbClr val="C00000"/>
                </a:solidFill>
              </a:rPr>
              <a:t>The Buckland’s- A Dynamic Duo</a:t>
            </a:r>
            <a:endParaRPr lang="en-US" sz="42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19200" y="2590800"/>
            <a:ext cx="3200400" cy="3450336"/>
          </a:xfrm>
        </p:spPr>
        <p:txBody>
          <a:bodyPr/>
          <a:lstStyle/>
          <a:p>
            <a:r>
              <a:rPr lang="en-US" dirty="0" smtClean="0"/>
              <a:t>Sherry Buckland</a:t>
            </a:r>
          </a:p>
          <a:p>
            <a:r>
              <a:rPr lang="en-US" dirty="0" smtClean="0"/>
              <a:t>Bud Buckland</a:t>
            </a:r>
          </a:p>
          <a:p>
            <a:endParaRPr lang="en-US" dirty="0" smtClean="0"/>
          </a:p>
          <a:p>
            <a:r>
              <a:rPr lang="en-US" dirty="0" smtClean="0"/>
              <a:t>Bud’s </a:t>
            </a:r>
            <a:r>
              <a:rPr lang="en-US" dirty="0"/>
              <a:t>b</a:t>
            </a:r>
            <a:r>
              <a:rPr lang="en-US" dirty="0" smtClean="0"/>
              <a:t>lood pressure is now under control!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209800"/>
            <a:ext cx="2866764" cy="3824287"/>
          </a:xfrm>
        </p:spPr>
      </p:pic>
    </p:spTree>
    <p:extLst>
      <p:ext uri="{BB962C8B-B14F-4D97-AF65-F5344CB8AC3E}">
        <p14:creationId xmlns:p14="http://schemas.microsoft.com/office/powerpoint/2010/main" val="416343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b="1" dirty="0" smtClean="0">
                <a:solidFill>
                  <a:srgbClr val="C00000"/>
                </a:solidFill>
              </a:rPr>
              <a:t>The </a:t>
            </a:r>
            <a:r>
              <a:rPr lang="en-US" sz="4200" b="1" dirty="0" err="1" smtClean="0">
                <a:solidFill>
                  <a:srgbClr val="C00000"/>
                </a:solidFill>
              </a:rPr>
              <a:t>Mongeni’s</a:t>
            </a:r>
            <a:r>
              <a:rPr lang="en-US" sz="4200" b="1" dirty="0" smtClean="0">
                <a:solidFill>
                  <a:srgbClr val="C00000"/>
                </a:solidFill>
              </a:rPr>
              <a:t>- In It Together!</a:t>
            </a:r>
            <a:endParaRPr lang="en-US" sz="42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66800" y="2590800"/>
            <a:ext cx="3200400" cy="3133342"/>
          </a:xfrm>
        </p:spPr>
        <p:txBody>
          <a:bodyPr/>
          <a:lstStyle/>
          <a:p>
            <a:r>
              <a:rPr lang="en-US" dirty="0" smtClean="0"/>
              <a:t>Sarah Lou Frank</a:t>
            </a:r>
          </a:p>
          <a:p>
            <a:r>
              <a:rPr lang="en-US" dirty="0" smtClean="0"/>
              <a:t>Andrea Hatfield</a:t>
            </a:r>
          </a:p>
          <a:p>
            <a:r>
              <a:rPr lang="en-US" dirty="0" smtClean="0"/>
              <a:t>Chase Hatfield</a:t>
            </a:r>
          </a:p>
          <a:p>
            <a:r>
              <a:rPr lang="en-US" dirty="0" smtClean="0"/>
              <a:t>Jacob Hatfield </a:t>
            </a:r>
          </a:p>
          <a:p>
            <a:r>
              <a:rPr lang="en-US" dirty="0" smtClean="0"/>
              <a:t>Sarah Jack </a:t>
            </a:r>
            <a:r>
              <a:rPr lang="en-US" dirty="0" err="1" smtClean="0"/>
              <a:t>Mongeni</a:t>
            </a:r>
            <a:endParaRPr lang="en-US" dirty="0" smtClean="0"/>
          </a:p>
          <a:p>
            <a:r>
              <a:rPr lang="en-US" dirty="0" err="1" smtClean="0"/>
              <a:t>Tommi</a:t>
            </a:r>
            <a:r>
              <a:rPr lang="en-US" dirty="0" smtClean="0"/>
              <a:t> Lou </a:t>
            </a:r>
            <a:r>
              <a:rPr lang="en-US" dirty="0" err="1" smtClean="0"/>
              <a:t>Mongeni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514599"/>
            <a:ext cx="3962400" cy="2973023"/>
          </a:xfrm>
        </p:spPr>
      </p:pic>
    </p:spTree>
    <p:extLst>
      <p:ext uri="{BB962C8B-B14F-4D97-AF65-F5344CB8AC3E}">
        <p14:creationId xmlns:p14="http://schemas.microsoft.com/office/powerpoint/2010/main" val="40939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200" b="1" dirty="0" smtClean="0">
                <a:solidFill>
                  <a:srgbClr val="C00000"/>
                </a:solidFill>
              </a:rPr>
              <a:t>MOC Farm-to-School Program</a:t>
            </a:r>
            <a:endParaRPr lang="en-US" sz="4200" b="1" dirty="0">
              <a:solidFill>
                <a:srgbClr val="C00000"/>
              </a:solidFill>
            </a:endParaRPr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2590800"/>
            <a:ext cx="3757654" cy="2819400"/>
          </a:xfrm>
        </p:spPr>
      </p:pic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1066800" y="2286000"/>
            <a:ext cx="3200400" cy="360273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Started in </a:t>
            </a:r>
            <a:r>
              <a:rPr lang="en-US" dirty="0" smtClean="0"/>
              <a:t>October 2015</a:t>
            </a:r>
            <a:endParaRPr lang="en-US" dirty="0"/>
          </a:p>
          <a:p>
            <a:r>
              <a:rPr lang="en-US" dirty="0" smtClean="0"/>
              <a:t>Serving eight county schools! </a:t>
            </a:r>
          </a:p>
          <a:p>
            <a:r>
              <a:rPr lang="en-US" dirty="0" smtClean="0"/>
              <a:t>“Teach </a:t>
            </a:r>
            <a:r>
              <a:rPr lang="en-US" dirty="0"/>
              <a:t>someone to feed a family for a lifetime”</a:t>
            </a:r>
          </a:p>
          <a:p>
            <a:r>
              <a:rPr lang="en-US" dirty="0" smtClean="0"/>
              <a:t>Objectives-</a:t>
            </a:r>
          </a:p>
          <a:p>
            <a:pPr marL="0" indent="0">
              <a:buNone/>
            </a:pPr>
            <a:r>
              <a:rPr lang="en-US" dirty="0" smtClean="0"/>
              <a:t>      -Build raised beds</a:t>
            </a:r>
          </a:p>
          <a:p>
            <a:pPr marL="0" indent="0">
              <a:buNone/>
            </a:pPr>
            <a:r>
              <a:rPr lang="en-US" dirty="0" smtClean="0"/>
              <a:t>      -Plant seeds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-Grow and eat produce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90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0077" y="1141054"/>
            <a:ext cx="3224021" cy="2240049"/>
          </a:xfrm>
        </p:spPr>
        <p:txBody>
          <a:bodyPr>
            <a:noAutofit/>
          </a:bodyPr>
          <a:lstStyle/>
          <a:p>
            <a:pPr algn="ctr"/>
            <a:r>
              <a:rPr lang="en-US" sz="4200" b="1" dirty="0" smtClean="0">
                <a:solidFill>
                  <a:srgbClr val="C00000"/>
                </a:solidFill>
              </a:rPr>
              <a:t>MOC Farmer’s Market</a:t>
            </a:r>
            <a:endParaRPr lang="en-US" sz="4200" b="1" dirty="0">
              <a:solidFill>
                <a:srgbClr val="C00000"/>
              </a:solidFill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">
            <a:off x="4808985" y="1019355"/>
            <a:ext cx="3316980" cy="2488760"/>
          </a:xfrm>
        </p:spPr>
      </p:pic>
      <p:sp>
        <p:nvSpPr>
          <p:cNvPr id="15" name="Text Placeholder 14"/>
          <p:cNvSpPr>
            <a:spLocks noGrp="1"/>
          </p:cNvSpPr>
          <p:nvPr>
            <p:ph type="body" sz="half" idx="2"/>
          </p:nvPr>
        </p:nvSpPr>
        <p:spPr>
          <a:xfrm rot="-60000">
            <a:off x="1149619" y="3622641"/>
            <a:ext cx="3174192" cy="2272630"/>
          </a:xfrm>
        </p:spPr>
        <p:txBody>
          <a:bodyPr>
            <a:normAutofit lnSpcReduction="10000"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 smtClean="0"/>
              <a:t>Started in 2015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 smtClean="0"/>
              <a:t>Three new vendors during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annual season.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 smtClean="0"/>
              <a:t>Sold ~$300 worth of produce!</a:t>
            </a:r>
          </a:p>
          <a:p>
            <a:pPr algn="l"/>
            <a:endParaRPr lang="en-US" sz="2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733799"/>
            <a:ext cx="3124200" cy="234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35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6965245" cy="1202485"/>
          </a:xfrm>
        </p:spPr>
        <p:txBody>
          <a:bodyPr>
            <a:noAutofit/>
          </a:bodyPr>
          <a:lstStyle/>
          <a:p>
            <a:r>
              <a:rPr lang="en-US" sz="4200" b="1" dirty="0" smtClean="0">
                <a:solidFill>
                  <a:srgbClr val="C00000"/>
                </a:solidFill>
              </a:rPr>
              <a:t>Success!</a:t>
            </a:r>
            <a:br>
              <a:rPr lang="en-US" sz="4200" b="1" dirty="0" smtClean="0">
                <a:solidFill>
                  <a:srgbClr val="C00000"/>
                </a:solidFill>
              </a:rPr>
            </a:br>
            <a:r>
              <a:rPr lang="en-US" sz="4200" b="1" dirty="0" smtClean="0">
                <a:solidFill>
                  <a:srgbClr val="C00000"/>
                </a:solidFill>
              </a:rPr>
              <a:t>John Paul Lusk</a:t>
            </a:r>
            <a:endParaRPr lang="en-US" sz="42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John Paul is a 5</a:t>
            </a:r>
            <a:r>
              <a:rPr lang="en-US" baseline="30000" dirty="0" smtClean="0"/>
              <a:t>th</a:t>
            </a:r>
            <a:r>
              <a:rPr lang="en-US" dirty="0" smtClean="0"/>
              <a:t> grade student at </a:t>
            </a:r>
            <a:r>
              <a:rPr lang="en-US" dirty="0" err="1" smtClean="0"/>
              <a:t>Mullens</a:t>
            </a:r>
            <a:r>
              <a:rPr lang="en-US" dirty="0" smtClean="0"/>
              <a:t> Elementary School.</a:t>
            </a:r>
          </a:p>
          <a:p>
            <a:r>
              <a:rPr lang="en-US" dirty="0" smtClean="0"/>
              <a:t>After participating in the Farm-to-School program he was “inspired” to start his own garden.</a:t>
            </a:r>
          </a:p>
          <a:p>
            <a:r>
              <a:rPr lang="en-US" dirty="0" smtClean="0"/>
              <a:t>He was a farmer during the 2016 MOC Farmer’s Market season.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209800"/>
            <a:ext cx="2819400" cy="3761103"/>
          </a:xfrm>
        </p:spPr>
      </p:pic>
    </p:spTree>
    <p:extLst>
      <p:ext uri="{BB962C8B-B14F-4D97-AF65-F5344CB8AC3E}">
        <p14:creationId xmlns:p14="http://schemas.microsoft.com/office/powerpoint/2010/main" val="410805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200" b="1" dirty="0" smtClean="0">
                <a:solidFill>
                  <a:srgbClr val="C00000"/>
                </a:solidFill>
              </a:rPr>
              <a:t>MOC Line Dancing Classes</a:t>
            </a:r>
            <a:endParaRPr lang="en-US" sz="4200" b="1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Started in 2005 by Instructor Patty Scott</a:t>
            </a:r>
          </a:p>
          <a:p>
            <a:r>
              <a:rPr lang="en-US" dirty="0"/>
              <a:t>T</a:t>
            </a:r>
            <a:r>
              <a:rPr lang="en-US" dirty="0" smtClean="0"/>
              <a:t>eaches free, weekly line dancing classes to local community members of all ages. </a:t>
            </a:r>
          </a:p>
          <a:p>
            <a:r>
              <a:rPr lang="en-US" dirty="0" smtClean="0"/>
              <a:t>Teaches high school and university volunteer service teams 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90800"/>
            <a:ext cx="3673475" cy="2756241"/>
          </a:xfrm>
        </p:spPr>
      </p:pic>
    </p:spTree>
    <p:extLst>
      <p:ext uri="{BB962C8B-B14F-4D97-AF65-F5344CB8AC3E}">
        <p14:creationId xmlns:p14="http://schemas.microsoft.com/office/powerpoint/2010/main" val="356109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360</TotalTime>
  <Words>290</Words>
  <Application>Microsoft Office PowerPoint</Application>
  <PresentationFormat>On-screen Show (4:3)</PresentationFormat>
  <Paragraphs>61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Brush Script MT</vt:lpstr>
      <vt:lpstr>Calibri</vt:lpstr>
      <vt:lpstr>Cambria</vt:lpstr>
      <vt:lpstr>Rage Italic</vt:lpstr>
      <vt:lpstr>Pushpin</vt:lpstr>
      <vt:lpstr>Wyoming County Diabetes Coalition </vt:lpstr>
      <vt:lpstr>Shed Unwanted Pounds (SUP) Group</vt:lpstr>
      <vt:lpstr>Success! The Buckland’s and The Mongeni’s </vt:lpstr>
      <vt:lpstr>The Buckland’s- A Dynamic Duo</vt:lpstr>
      <vt:lpstr>The Mongeni’s- In It Together!</vt:lpstr>
      <vt:lpstr>MOC Farm-to-School Program</vt:lpstr>
      <vt:lpstr>MOC Farmer’s Market</vt:lpstr>
      <vt:lpstr>Success! John Paul Lusk</vt:lpstr>
      <vt:lpstr>MOC Line Dancing Classes</vt:lpstr>
      <vt:lpstr>Success! Southern Highlands 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ComputerOne</dc:creator>
  <cp:lastModifiedBy>Marie</cp:lastModifiedBy>
  <cp:revision>18</cp:revision>
  <dcterms:created xsi:type="dcterms:W3CDTF">2016-09-12T18:03:52Z</dcterms:created>
  <dcterms:modified xsi:type="dcterms:W3CDTF">2016-09-30T16:04:49Z</dcterms:modified>
</cp:coreProperties>
</file>