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5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F1E636-E627-4F37-9AD5-A7C6CDD92980}" type="doc">
      <dgm:prSet loTypeId="urn:microsoft.com/office/officeart/2009/3/layout/CircleRelationship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2EE34D17-9C9E-46AD-86CE-900AABABDCE1}">
      <dgm:prSet phldrT="[Text]" custT="1"/>
      <dgm:spPr/>
      <dgm:t>
        <a:bodyPr/>
        <a:lstStyle/>
        <a:p>
          <a:r>
            <a:rPr lang="en-US" sz="3000" baseline="0" dirty="0" smtClean="0"/>
            <a:t>Cell</a:t>
          </a:r>
          <a:endParaRPr lang="en-US" sz="3000" baseline="0" dirty="0"/>
        </a:p>
      </dgm:t>
    </dgm:pt>
    <dgm:pt modelId="{D02D172E-3CF3-4A40-A904-1687DC320267}" type="parTrans" cxnId="{57E5D36E-98D0-4D47-8AB3-1163137D19F7}">
      <dgm:prSet/>
      <dgm:spPr/>
      <dgm:t>
        <a:bodyPr/>
        <a:lstStyle/>
        <a:p>
          <a:endParaRPr lang="en-US"/>
        </a:p>
      </dgm:t>
    </dgm:pt>
    <dgm:pt modelId="{8A581571-C051-4D9F-AE76-0EA01BDEFA8F}" type="sibTrans" cxnId="{57E5D36E-98D0-4D47-8AB3-1163137D19F7}">
      <dgm:prSet/>
      <dgm:spPr/>
      <dgm:t>
        <a:bodyPr/>
        <a:lstStyle/>
        <a:p>
          <a:endParaRPr lang="en-US"/>
        </a:p>
      </dgm:t>
    </dgm:pt>
    <dgm:pt modelId="{8769E69E-50A4-4B67-A507-88414B5056D7}">
      <dgm:prSet phldrT="[Text]"/>
      <dgm:spPr/>
      <dgm:t>
        <a:bodyPr/>
        <a:lstStyle/>
        <a:p>
          <a:r>
            <a:rPr lang="en-US" b="1" dirty="0" smtClean="0"/>
            <a:t>Insulin</a:t>
          </a:r>
          <a:endParaRPr lang="en-US" b="1" dirty="0"/>
        </a:p>
      </dgm:t>
    </dgm:pt>
    <dgm:pt modelId="{E584B850-971E-4AFA-A63D-165AEE00B4E6}" type="parTrans" cxnId="{4B907C30-1B5F-4D1B-9B54-88230453CB2D}">
      <dgm:prSet/>
      <dgm:spPr/>
      <dgm:t>
        <a:bodyPr/>
        <a:lstStyle/>
        <a:p>
          <a:endParaRPr lang="en-US"/>
        </a:p>
      </dgm:t>
    </dgm:pt>
    <dgm:pt modelId="{7EB3A279-1543-4759-B3E0-9AEE9DF8B428}" type="sibTrans" cxnId="{4B907C30-1B5F-4D1B-9B54-88230453CB2D}">
      <dgm:prSet/>
      <dgm:spPr/>
      <dgm:t>
        <a:bodyPr/>
        <a:lstStyle/>
        <a:p>
          <a:endParaRPr lang="en-US"/>
        </a:p>
      </dgm:t>
    </dgm:pt>
    <dgm:pt modelId="{A69A9DF3-D908-424B-A761-F5D6688C7D8A}">
      <dgm:prSet phldrT="[Text]"/>
      <dgm:spPr/>
      <dgm:t>
        <a:bodyPr/>
        <a:lstStyle/>
        <a:p>
          <a:r>
            <a:rPr lang="en-US" b="1" dirty="0" smtClean="0"/>
            <a:t>Food we eat turns into sugar</a:t>
          </a:r>
          <a:endParaRPr lang="en-US" b="1" dirty="0"/>
        </a:p>
      </dgm:t>
    </dgm:pt>
    <dgm:pt modelId="{0CBBF769-F5E1-4699-9B03-09D7D53F821B}" type="parTrans" cxnId="{7367B3D7-B5D8-4A29-84E2-2FA6D8CC3587}">
      <dgm:prSet/>
      <dgm:spPr/>
      <dgm:t>
        <a:bodyPr/>
        <a:lstStyle/>
        <a:p>
          <a:endParaRPr lang="en-US"/>
        </a:p>
      </dgm:t>
    </dgm:pt>
    <dgm:pt modelId="{D1E682F4-6172-484C-9214-A40FB55B0E3F}" type="sibTrans" cxnId="{7367B3D7-B5D8-4A29-84E2-2FA6D8CC3587}">
      <dgm:prSet/>
      <dgm:spPr/>
      <dgm:t>
        <a:bodyPr/>
        <a:lstStyle/>
        <a:p>
          <a:endParaRPr lang="en-US"/>
        </a:p>
      </dgm:t>
    </dgm:pt>
    <dgm:pt modelId="{FF47F771-B7D9-4E3F-B1CD-6987CADA2031}" type="pres">
      <dgm:prSet presAssocID="{B5F1E636-E627-4F37-9AD5-A7C6CDD92980}" presName="Name0" presStyleCnt="0">
        <dgm:presLayoutVars>
          <dgm:chMax val="1"/>
          <dgm:chPref val="1"/>
        </dgm:presLayoutVars>
      </dgm:prSet>
      <dgm:spPr/>
    </dgm:pt>
    <dgm:pt modelId="{7AB1D838-28A6-48E0-A44A-D9D955680FF2}" type="pres">
      <dgm:prSet presAssocID="{2EE34D17-9C9E-46AD-86CE-900AABABDCE1}" presName="Parent" presStyleLbl="node0" presStyleIdx="0" presStyleCnt="1" custScaleX="76269" custScaleY="62033" custLinFactNeighborX="36182" custLinFactNeighborY="27897">
        <dgm:presLayoutVars>
          <dgm:chMax val="5"/>
          <dgm:chPref val="5"/>
        </dgm:presLayoutVars>
      </dgm:prSet>
      <dgm:spPr/>
    </dgm:pt>
    <dgm:pt modelId="{BF48C625-2EE1-4539-9372-E44835F51A99}" type="pres">
      <dgm:prSet presAssocID="{2EE34D17-9C9E-46AD-86CE-900AABABDCE1}" presName="Accent1" presStyleLbl="node1" presStyleIdx="0" presStyleCnt="13" custLinFactX="48913" custLinFactY="267017" custLinFactNeighborX="100000" custLinFactNeighborY="300000"/>
      <dgm:spPr/>
    </dgm:pt>
    <dgm:pt modelId="{AAE582FD-E19E-4089-B4FA-379586D56644}" type="pres">
      <dgm:prSet presAssocID="{2EE34D17-9C9E-46AD-86CE-900AABABDCE1}" presName="Accent2" presStyleLbl="node1" presStyleIdx="1" presStyleCnt="13" custLinFactX="159469" custLinFactY="-193768" custLinFactNeighborX="200000" custLinFactNeighborY="-200000"/>
      <dgm:spPr/>
    </dgm:pt>
    <dgm:pt modelId="{D95C377B-80D4-48EF-B7F4-4721A3A34889}" type="pres">
      <dgm:prSet presAssocID="{2EE34D17-9C9E-46AD-86CE-900AABABDCE1}" presName="Accent3" presStyleLbl="node1" presStyleIdx="2" presStyleCnt="13" custLinFactX="-222979" custLinFactY="195363" custLinFactNeighborX="-300000" custLinFactNeighborY="200000"/>
      <dgm:spPr/>
    </dgm:pt>
    <dgm:pt modelId="{637F1D09-8601-4284-A8FC-0EED3FD2009F}" type="pres">
      <dgm:prSet presAssocID="{2EE34D17-9C9E-46AD-86CE-900AABABDCE1}" presName="Accent4" presStyleLbl="node1" presStyleIdx="3" presStyleCnt="13" custLinFactY="-53466" custLinFactNeighborX="-11287" custLinFactNeighborY="-100000"/>
      <dgm:spPr/>
    </dgm:pt>
    <dgm:pt modelId="{E37FA6ED-F950-4A1F-B36F-06793A5BDFF8}" type="pres">
      <dgm:prSet presAssocID="{2EE34D17-9C9E-46AD-86CE-900AABABDCE1}" presName="Accent5" presStyleLbl="node1" presStyleIdx="4" presStyleCnt="13" custLinFactY="100000" custLinFactNeighborX="-44226" custLinFactNeighborY="168986"/>
      <dgm:spPr/>
    </dgm:pt>
    <dgm:pt modelId="{CF1CB60C-23C5-4598-AB0D-ACFA9D9B34CB}" type="pres">
      <dgm:prSet presAssocID="{2EE34D17-9C9E-46AD-86CE-900AABABDCE1}" presName="Accent6" presStyleLbl="node1" presStyleIdx="5" presStyleCnt="13" custLinFactX="55543" custLinFactY="-131884" custLinFactNeighborX="100000" custLinFactNeighborY="-200000"/>
      <dgm:spPr/>
      <dgm:t>
        <a:bodyPr/>
        <a:lstStyle/>
        <a:p>
          <a:endParaRPr lang="en-US"/>
        </a:p>
      </dgm:t>
    </dgm:pt>
    <dgm:pt modelId="{1569B022-9636-4597-91D8-BD690ECC03CD}" type="pres">
      <dgm:prSet presAssocID="{8769E69E-50A4-4B67-A507-88414B5056D7}" presName="Child1" presStyleLbl="node1" presStyleIdx="6" presStyleCnt="13" custAng="2664452" custScaleX="84538" custScaleY="61081" custLinFactX="45133" custLinFactNeighborX="100000" custLinFactNeighborY="32305">
        <dgm:presLayoutVars>
          <dgm:chMax val="0"/>
          <dgm:chPref val="0"/>
        </dgm:presLayoutVars>
      </dgm:prSet>
      <dgm:spPr>
        <a:prstGeom prst="stripedRightArrow">
          <a:avLst/>
        </a:prstGeom>
      </dgm:spPr>
      <dgm:t>
        <a:bodyPr/>
        <a:lstStyle/>
        <a:p>
          <a:endParaRPr lang="en-US"/>
        </a:p>
      </dgm:t>
    </dgm:pt>
    <dgm:pt modelId="{BD34F476-5F3F-4E3E-9EA8-C0ADF0384E87}" type="pres">
      <dgm:prSet presAssocID="{8769E69E-50A4-4B67-A507-88414B5056D7}" presName="Accent7" presStyleCnt="0"/>
      <dgm:spPr/>
    </dgm:pt>
    <dgm:pt modelId="{EC9D4B46-3F7B-4303-A33F-3BC4A5943FF3}" type="pres">
      <dgm:prSet presAssocID="{8769E69E-50A4-4B67-A507-88414B5056D7}" presName="AccentHold1" presStyleLbl="node1" presStyleIdx="7" presStyleCnt="13" custScaleX="109030" custScaleY="100000" custLinFactX="-100000" custLinFactNeighborX="-188879" custLinFactNeighborY="24580"/>
      <dgm:spPr/>
    </dgm:pt>
    <dgm:pt modelId="{E11AB508-AB7F-42B8-A9B0-D63A4775BD9B}" type="pres">
      <dgm:prSet presAssocID="{8769E69E-50A4-4B67-A507-88414B5056D7}" presName="Accent8" presStyleCnt="0"/>
      <dgm:spPr/>
    </dgm:pt>
    <dgm:pt modelId="{E4751E97-4DB7-4E98-B2AD-3B827C89CE84}" type="pres">
      <dgm:prSet presAssocID="{8769E69E-50A4-4B67-A507-88414B5056D7}" presName="AccentHold2" presStyleLbl="node1" presStyleIdx="8" presStyleCnt="13" custScaleX="61887" custScaleY="53748" custLinFactX="100000" custLinFactNeighborX="142596" custLinFactNeighborY="6975"/>
      <dgm:spPr/>
    </dgm:pt>
    <dgm:pt modelId="{B3B48864-58FA-4A55-8421-BF2D61A7297A}" type="pres">
      <dgm:prSet presAssocID="{A69A9DF3-D908-424B-A761-F5D6688C7D8A}" presName="Child2" presStyleLbl="node1" presStyleIdx="9" presStyleCnt="13" custScaleX="140165" custScaleY="60161" custLinFactX="-84689" custLinFactNeighborX="-100000" custLinFactNeighborY="834">
        <dgm:presLayoutVars>
          <dgm:chMax val="0"/>
          <dgm:chPref val="0"/>
        </dgm:presLayoutVars>
      </dgm:prSet>
      <dgm:spPr>
        <a:prstGeom prst="leftArrowCallout">
          <a:avLst/>
        </a:prstGeom>
      </dgm:spPr>
      <dgm:t>
        <a:bodyPr/>
        <a:lstStyle/>
        <a:p>
          <a:endParaRPr lang="en-US"/>
        </a:p>
      </dgm:t>
    </dgm:pt>
    <dgm:pt modelId="{EE60F176-C4A0-40D6-A77E-077898789694}" type="pres">
      <dgm:prSet presAssocID="{A69A9DF3-D908-424B-A761-F5D6688C7D8A}" presName="Accent9" presStyleCnt="0"/>
      <dgm:spPr/>
    </dgm:pt>
    <dgm:pt modelId="{14EDFEB0-3E44-4E67-A239-6409057C4C4C}" type="pres">
      <dgm:prSet presAssocID="{A69A9DF3-D908-424B-A761-F5D6688C7D8A}" presName="AccentHold1" presStyleLbl="node1" presStyleIdx="10" presStyleCnt="13" custLinFactX="-372491" custLinFactNeighborX="-400000" custLinFactNeighborY="-30147"/>
      <dgm:spPr/>
    </dgm:pt>
    <dgm:pt modelId="{8BAEB2D5-F577-4E46-9E3C-22B78AD127EF}" type="pres">
      <dgm:prSet presAssocID="{A69A9DF3-D908-424B-A761-F5D6688C7D8A}" presName="Accent10" presStyleCnt="0"/>
      <dgm:spPr/>
    </dgm:pt>
    <dgm:pt modelId="{4596B9A6-E60D-431F-9280-9E72521BFDD2}" type="pres">
      <dgm:prSet presAssocID="{A69A9DF3-D908-424B-A761-F5D6688C7D8A}" presName="AccentHold2" presStyleLbl="node1" presStyleIdx="11" presStyleCnt="13" custLinFactX="212587" custLinFactY="-335362" custLinFactNeighborX="300000" custLinFactNeighborY="-400000"/>
      <dgm:spPr/>
    </dgm:pt>
    <dgm:pt modelId="{03B34962-E67C-4EBB-9B69-F1F85FE144ED}" type="pres">
      <dgm:prSet presAssocID="{A69A9DF3-D908-424B-A761-F5D6688C7D8A}" presName="Accent11" presStyleCnt="0"/>
      <dgm:spPr/>
    </dgm:pt>
    <dgm:pt modelId="{9360A728-5A06-4113-A7F8-BB4EBF7AB0EF}" type="pres">
      <dgm:prSet presAssocID="{A69A9DF3-D908-424B-A761-F5D6688C7D8A}" presName="AccentHold3" presStyleLbl="node1" presStyleIdx="12" presStyleCnt="13" custLinFactX="-162581" custLinFactY="-34483" custLinFactNeighborX="-200000" custLinFactNeighborY="-1000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F6F8274D-C432-4D14-B8DB-784C726212D6}" type="presOf" srcId="{A69A9DF3-D908-424B-A761-F5D6688C7D8A}" destId="{B3B48864-58FA-4A55-8421-BF2D61A7297A}" srcOrd="0" destOrd="0" presId="urn:microsoft.com/office/officeart/2009/3/layout/CircleRelationship"/>
    <dgm:cxn modelId="{4B907C30-1B5F-4D1B-9B54-88230453CB2D}" srcId="{2EE34D17-9C9E-46AD-86CE-900AABABDCE1}" destId="{8769E69E-50A4-4B67-A507-88414B5056D7}" srcOrd="0" destOrd="0" parTransId="{E584B850-971E-4AFA-A63D-165AEE00B4E6}" sibTransId="{7EB3A279-1543-4759-B3E0-9AEE9DF8B428}"/>
    <dgm:cxn modelId="{257FFD9D-EB09-4BBD-8231-96A7DC32C6D9}" type="presOf" srcId="{2EE34D17-9C9E-46AD-86CE-900AABABDCE1}" destId="{7AB1D838-28A6-48E0-A44A-D9D955680FF2}" srcOrd="0" destOrd="0" presId="urn:microsoft.com/office/officeart/2009/3/layout/CircleRelationship"/>
    <dgm:cxn modelId="{57E5D36E-98D0-4D47-8AB3-1163137D19F7}" srcId="{B5F1E636-E627-4F37-9AD5-A7C6CDD92980}" destId="{2EE34D17-9C9E-46AD-86CE-900AABABDCE1}" srcOrd="0" destOrd="0" parTransId="{D02D172E-3CF3-4A40-A904-1687DC320267}" sibTransId="{8A581571-C051-4D9F-AE76-0EA01BDEFA8F}"/>
    <dgm:cxn modelId="{7367B3D7-B5D8-4A29-84E2-2FA6D8CC3587}" srcId="{2EE34D17-9C9E-46AD-86CE-900AABABDCE1}" destId="{A69A9DF3-D908-424B-A761-F5D6688C7D8A}" srcOrd="1" destOrd="0" parTransId="{0CBBF769-F5E1-4699-9B03-09D7D53F821B}" sibTransId="{D1E682F4-6172-484C-9214-A40FB55B0E3F}"/>
    <dgm:cxn modelId="{A61FCCBD-57C4-46E5-9F37-E13CC5B7961A}" type="presOf" srcId="{8769E69E-50A4-4B67-A507-88414B5056D7}" destId="{1569B022-9636-4597-91D8-BD690ECC03CD}" srcOrd="0" destOrd="0" presId="urn:microsoft.com/office/officeart/2009/3/layout/CircleRelationship"/>
    <dgm:cxn modelId="{F4F0A5C8-E2B3-4D86-AE1E-0E0A22FF5D39}" type="presOf" srcId="{B5F1E636-E627-4F37-9AD5-A7C6CDD92980}" destId="{FF47F771-B7D9-4E3F-B1CD-6987CADA2031}" srcOrd="0" destOrd="0" presId="urn:microsoft.com/office/officeart/2009/3/layout/CircleRelationship"/>
    <dgm:cxn modelId="{6210E530-CFBB-490D-A6A1-E57B1F9853DD}" type="presParOf" srcId="{FF47F771-B7D9-4E3F-B1CD-6987CADA2031}" destId="{7AB1D838-28A6-48E0-A44A-D9D955680FF2}" srcOrd="0" destOrd="0" presId="urn:microsoft.com/office/officeart/2009/3/layout/CircleRelationship"/>
    <dgm:cxn modelId="{72A913E6-50B5-441E-A912-2BC56465CFC2}" type="presParOf" srcId="{FF47F771-B7D9-4E3F-B1CD-6987CADA2031}" destId="{BF48C625-2EE1-4539-9372-E44835F51A99}" srcOrd="1" destOrd="0" presId="urn:microsoft.com/office/officeart/2009/3/layout/CircleRelationship"/>
    <dgm:cxn modelId="{1F0D6BE8-6C41-41BC-9AB3-B3F47378E430}" type="presParOf" srcId="{FF47F771-B7D9-4E3F-B1CD-6987CADA2031}" destId="{AAE582FD-E19E-4089-B4FA-379586D56644}" srcOrd="2" destOrd="0" presId="urn:microsoft.com/office/officeart/2009/3/layout/CircleRelationship"/>
    <dgm:cxn modelId="{67F7F105-8EF6-4143-B2FB-8B4A9594BDAB}" type="presParOf" srcId="{FF47F771-B7D9-4E3F-B1CD-6987CADA2031}" destId="{D95C377B-80D4-48EF-B7F4-4721A3A34889}" srcOrd="3" destOrd="0" presId="urn:microsoft.com/office/officeart/2009/3/layout/CircleRelationship"/>
    <dgm:cxn modelId="{BB556A70-C664-4259-93F2-0034795459F2}" type="presParOf" srcId="{FF47F771-B7D9-4E3F-B1CD-6987CADA2031}" destId="{637F1D09-8601-4284-A8FC-0EED3FD2009F}" srcOrd="4" destOrd="0" presId="urn:microsoft.com/office/officeart/2009/3/layout/CircleRelationship"/>
    <dgm:cxn modelId="{813C7A6F-8B67-434D-BC29-BEBDDC30F181}" type="presParOf" srcId="{FF47F771-B7D9-4E3F-B1CD-6987CADA2031}" destId="{E37FA6ED-F950-4A1F-B36F-06793A5BDFF8}" srcOrd="5" destOrd="0" presId="urn:microsoft.com/office/officeart/2009/3/layout/CircleRelationship"/>
    <dgm:cxn modelId="{D741491D-955A-47A5-91CB-E58A7ABD5936}" type="presParOf" srcId="{FF47F771-B7D9-4E3F-B1CD-6987CADA2031}" destId="{CF1CB60C-23C5-4598-AB0D-ACFA9D9B34CB}" srcOrd="6" destOrd="0" presId="urn:microsoft.com/office/officeart/2009/3/layout/CircleRelationship"/>
    <dgm:cxn modelId="{303F8217-9F49-49C4-9C8E-69F13ADFE32B}" type="presParOf" srcId="{FF47F771-B7D9-4E3F-B1CD-6987CADA2031}" destId="{1569B022-9636-4597-91D8-BD690ECC03CD}" srcOrd="7" destOrd="0" presId="urn:microsoft.com/office/officeart/2009/3/layout/CircleRelationship"/>
    <dgm:cxn modelId="{935E0CE0-A6F9-434F-9F1B-3FDA2E5A6C5B}" type="presParOf" srcId="{FF47F771-B7D9-4E3F-B1CD-6987CADA2031}" destId="{BD34F476-5F3F-4E3E-9EA8-C0ADF0384E87}" srcOrd="8" destOrd="0" presId="urn:microsoft.com/office/officeart/2009/3/layout/CircleRelationship"/>
    <dgm:cxn modelId="{6E0155BF-7240-4FBB-91AC-6E1DE2F48E4B}" type="presParOf" srcId="{BD34F476-5F3F-4E3E-9EA8-C0ADF0384E87}" destId="{EC9D4B46-3F7B-4303-A33F-3BC4A5943FF3}" srcOrd="0" destOrd="0" presId="urn:microsoft.com/office/officeart/2009/3/layout/CircleRelationship"/>
    <dgm:cxn modelId="{B0EC835B-3446-40F2-9049-E4706B2C6C66}" type="presParOf" srcId="{FF47F771-B7D9-4E3F-B1CD-6987CADA2031}" destId="{E11AB508-AB7F-42B8-A9B0-D63A4775BD9B}" srcOrd="9" destOrd="0" presId="urn:microsoft.com/office/officeart/2009/3/layout/CircleRelationship"/>
    <dgm:cxn modelId="{BE102BF7-767D-4508-A992-412225B2D0F1}" type="presParOf" srcId="{E11AB508-AB7F-42B8-A9B0-D63A4775BD9B}" destId="{E4751E97-4DB7-4E98-B2AD-3B827C89CE84}" srcOrd="0" destOrd="0" presId="urn:microsoft.com/office/officeart/2009/3/layout/CircleRelationship"/>
    <dgm:cxn modelId="{EE7C5C8A-CC03-4A4D-B33D-4F14E373C6B1}" type="presParOf" srcId="{FF47F771-B7D9-4E3F-B1CD-6987CADA2031}" destId="{B3B48864-58FA-4A55-8421-BF2D61A7297A}" srcOrd="10" destOrd="0" presId="urn:microsoft.com/office/officeart/2009/3/layout/CircleRelationship"/>
    <dgm:cxn modelId="{97D09A4C-F63E-4D04-A044-9E3634B2AA3B}" type="presParOf" srcId="{FF47F771-B7D9-4E3F-B1CD-6987CADA2031}" destId="{EE60F176-C4A0-40D6-A77E-077898789694}" srcOrd="11" destOrd="0" presId="urn:microsoft.com/office/officeart/2009/3/layout/CircleRelationship"/>
    <dgm:cxn modelId="{5348F101-16D6-4127-A169-0466D45BE041}" type="presParOf" srcId="{EE60F176-C4A0-40D6-A77E-077898789694}" destId="{14EDFEB0-3E44-4E67-A239-6409057C4C4C}" srcOrd="0" destOrd="0" presId="urn:microsoft.com/office/officeart/2009/3/layout/CircleRelationship"/>
    <dgm:cxn modelId="{D5E3E9CD-4B7D-4296-8F69-8503403E95F6}" type="presParOf" srcId="{FF47F771-B7D9-4E3F-B1CD-6987CADA2031}" destId="{8BAEB2D5-F577-4E46-9E3C-22B78AD127EF}" srcOrd="12" destOrd="0" presId="urn:microsoft.com/office/officeart/2009/3/layout/CircleRelationship"/>
    <dgm:cxn modelId="{1B49C5F4-E86B-402E-9997-88D5D198A4BD}" type="presParOf" srcId="{8BAEB2D5-F577-4E46-9E3C-22B78AD127EF}" destId="{4596B9A6-E60D-431F-9280-9E72521BFDD2}" srcOrd="0" destOrd="0" presId="urn:microsoft.com/office/officeart/2009/3/layout/CircleRelationship"/>
    <dgm:cxn modelId="{6869F62B-DEF3-483F-B0AD-CBB0014FA578}" type="presParOf" srcId="{FF47F771-B7D9-4E3F-B1CD-6987CADA2031}" destId="{03B34962-E67C-4EBB-9B69-F1F85FE144ED}" srcOrd="13" destOrd="0" presId="urn:microsoft.com/office/officeart/2009/3/layout/CircleRelationship"/>
    <dgm:cxn modelId="{1528616F-E6B3-48A8-93D1-718FC618D57E}" type="presParOf" srcId="{03B34962-E67C-4EBB-9B69-F1F85FE144ED}" destId="{9360A728-5A06-4113-A7F8-BB4EBF7AB0EF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B1D838-28A6-48E0-A44A-D9D955680FF2}">
      <dsp:nvSpPr>
        <dsp:cNvPr id="0" name=""/>
        <dsp:cNvSpPr/>
      </dsp:nvSpPr>
      <dsp:spPr>
        <a:xfrm>
          <a:off x="3017527" y="2197535"/>
          <a:ext cx="2911717" cy="23681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baseline="0" dirty="0" smtClean="0"/>
            <a:t>Cell</a:t>
          </a:r>
          <a:endParaRPr lang="en-US" sz="3000" kern="1200" baseline="0" dirty="0"/>
        </a:p>
      </dsp:txBody>
      <dsp:txXfrm>
        <a:off x="3443938" y="2544347"/>
        <a:ext cx="2058895" cy="1674555"/>
      </dsp:txXfrm>
    </dsp:sp>
    <dsp:sp modelId="{BF48C625-2EE1-4539-9372-E44835F51A99}">
      <dsp:nvSpPr>
        <dsp:cNvPr id="0" name=""/>
        <dsp:cNvSpPr/>
      </dsp:nvSpPr>
      <dsp:spPr>
        <a:xfrm>
          <a:off x="3993773" y="2641301"/>
          <a:ext cx="424582" cy="42457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E582FD-E19E-4089-B4FA-379586D56644}">
      <dsp:nvSpPr>
        <dsp:cNvPr id="0" name=""/>
        <dsp:cNvSpPr/>
      </dsp:nvSpPr>
      <dsp:spPr>
        <a:xfrm>
          <a:off x="3461271" y="2730052"/>
          <a:ext cx="307431" cy="307728"/>
        </a:xfrm>
        <a:prstGeom prst="ellipse">
          <a:avLst/>
        </a:prstGeom>
        <a:solidFill>
          <a:schemeClr val="accent3">
            <a:hueOff val="937522"/>
            <a:satOff val="-1407"/>
            <a:lumOff val="-2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5C377B-80D4-48EF-B7F4-4721A3A34889}">
      <dsp:nvSpPr>
        <dsp:cNvPr id="0" name=""/>
        <dsp:cNvSpPr/>
      </dsp:nvSpPr>
      <dsp:spPr>
        <a:xfrm>
          <a:off x="3638772" y="3173806"/>
          <a:ext cx="307431" cy="307728"/>
        </a:xfrm>
        <a:prstGeom prst="ellipse">
          <a:avLst/>
        </a:prstGeom>
        <a:solidFill>
          <a:schemeClr val="accent3">
            <a:hueOff val="1875044"/>
            <a:satOff val="-2813"/>
            <a:lumOff val="-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7F1D09-8601-4284-A8FC-0EED3FD2009F}">
      <dsp:nvSpPr>
        <dsp:cNvPr id="0" name=""/>
        <dsp:cNvSpPr/>
      </dsp:nvSpPr>
      <dsp:spPr>
        <a:xfrm>
          <a:off x="3727525" y="3617558"/>
          <a:ext cx="424582" cy="424575"/>
        </a:xfrm>
        <a:prstGeom prst="ellipse">
          <a:avLst/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7FA6ED-F950-4A1F-B36F-06793A5BDFF8}">
      <dsp:nvSpPr>
        <dsp:cNvPr id="0" name=""/>
        <dsp:cNvSpPr/>
      </dsp:nvSpPr>
      <dsp:spPr>
        <a:xfrm>
          <a:off x="2307514" y="1665046"/>
          <a:ext cx="307431" cy="307728"/>
        </a:xfrm>
        <a:prstGeom prst="ellipse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1CB60C-23C5-4598-AB0D-ACFA9D9B34CB}">
      <dsp:nvSpPr>
        <dsp:cNvPr id="0" name=""/>
        <dsp:cNvSpPr/>
      </dsp:nvSpPr>
      <dsp:spPr>
        <a:xfrm>
          <a:off x="1952511" y="1576294"/>
          <a:ext cx="307431" cy="307728"/>
        </a:xfrm>
        <a:prstGeom prst="ellipse">
          <a:avLst/>
        </a:prstGeom>
        <a:solidFill>
          <a:schemeClr val="accent3">
            <a:hueOff val="4687610"/>
            <a:satOff val="-7033"/>
            <a:lumOff val="-11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69B022-9636-4597-91D8-BD690ECC03CD}">
      <dsp:nvSpPr>
        <dsp:cNvPr id="0" name=""/>
        <dsp:cNvSpPr/>
      </dsp:nvSpPr>
      <dsp:spPr>
        <a:xfrm rot="2664452">
          <a:off x="2362969" y="1900027"/>
          <a:ext cx="1312088" cy="947716"/>
        </a:xfrm>
        <a:prstGeom prst="stripedRightArrow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Insulin</a:t>
          </a:r>
          <a:endParaRPr lang="en-US" sz="1800" b="1" kern="1200" dirty="0"/>
        </a:p>
      </dsp:txBody>
      <dsp:txXfrm>
        <a:off x="2523738" y="2105870"/>
        <a:ext cx="927078" cy="473858"/>
      </dsp:txXfrm>
    </dsp:sp>
    <dsp:sp modelId="{EC9D4B46-3F7B-4303-A33F-3BC4A5943FF3}">
      <dsp:nvSpPr>
        <dsp:cNvPr id="0" name=""/>
        <dsp:cNvSpPr/>
      </dsp:nvSpPr>
      <dsp:spPr>
        <a:xfrm>
          <a:off x="1686262" y="955041"/>
          <a:ext cx="462922" cy="424575"/>
        </a:xfrm>
        <a:prstGeom prst="ellipse">
          <a:avLst/>
        </a:prstGeom>
        <a:solidFill>
          <a:schemeClr val="accent3">
            <a:hueOff val="6562654"/>
            <a:satOff val="-9847"/>
            <a:lumOff val="-160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751E97-4DB7-4E98-B2AD-3B827C89CE84}">
      <dsp:nvSpPr>
        <dsp:cNvPr id="0" name=""/>
        <dsp:cNvSpPr/>
      </dsp:nvSpPr>
      <dsp:spPr>
        <a:xfrm>
          <a:off x="2144186" y="3334375"/>
          <a:ext cx="474991" cy="412535"/>
        </a:xfrm>
        <a:prstGeom prst="ellipse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B48864-58FA-4A55-8421-BF2D61A7297A}">
      <dsp:nvSpPr>
        <dsp:cNvPr id="0" name=""/>
        <dsp:cNvSpPr/>
      </dsp:nvSpPr>
      <dsp:spPr>
        <a:xfrm>
          <a:off x="2213931" y="688795"/>
          <a:ext cx="2175458" cy="933442"/>
        </a:xfrm>
        <a:prstGeom prst="leftArrowCallout">
          <a:avLst/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Food we eat turns into sugar</a:t>
          </a:r>
          <a:endParaRPr lang="en-US" sz="1800" b="1" kern="1200" dirty="0"/>
        </a:p>
      </dsp:txBody>
      <dsp:txXfrm>
        <a:off x="2975842" y="688795"/>
        <a:ext cx="1413547" cy="933442"/>
      </dsp:txXfrm>
    </dsp:sp>
    <dsp:sp modelId="{14EDFEB0-3E44-4E67-A239-6409057C4C4C}">
      <dsp:nvSpPr>
        <dsp:cNvPr id="0" name=""/>
        <dsp:cNvSpPr/>
      </dsp:nvSpPr>
      <dsp:spPr>
        <a:xfrm>
          <a:off x="1420010" y="1310042"/>
          <a:ext cx="424582" cy="424575"/>
        </a:xfrm>
        <a:prstGeom prst="ellipse">
          <a:avLst/>
        </a:prstGeom>
        <a:solidFill>
          <a:schemeClr val="accent3">
            <a:hueOff val="9375220"/>
            <a:satOff val="-14067"/>
            <a:lumOff val="-22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96B9A6-E60D-431F-9280-9E72521BFDD2}">
      <dsp:nvSpPr>
        <dsp:cNvPr id="0" name=""/>
        <dsp:cNvSpPr/>
      </dsp:nvSpPr>
      <dsp:spPr>
        <a:xfrm>
          <a:off x="1420008" y="1753796"/>
          <a:ext cx="307431" cy="307728"/>
        </a:xfrm>
        <a:prstGeom prst="ellipse">
          <a:avLst/>
        </a:prstGeom>
        <a:solidFill>
          <a:schemeClr val="accent3">
            <a:hueOff val="10312742"/>
            <a:satOff val="-15473"/>
            <a:lumOff val="-251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60A728-5A06-4113-A7F8-BB4EBF7AB0EF}">
      <dsp:nvSpPr>
        <dsp:cNvPr id="0" name=""/>
        <dsp:cNvSpPr/>
      </dsp:nvSpPr>
      <dsp:spPr>
        <a:xfrm>
          <a:off x="1795262" y="3164914"/>
          <a:ext cx="307431" cy="30772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42943-A3F2-4788-AB49-36FE61B1D3F1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89C14-73DB-4CC8-936A-ADB8863A1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834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42943-A3F2-4788-AB49-36FE61B1D3F1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89C14-73DB-4CC8-936A-ADB8863A1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133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42943-A3F2-4788-AB49-36FE61B1D3F1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89C14-73DB-4CC8-936A-ADB8863A1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138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42943-A3F2-4788-AB49-36FE61B1D3F1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89C14-73DB-4CC8-936A-ADB8863A1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237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42943-A3F2-4788-AB49-36FE61B1D3F1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89C14-73DB-4CC8-936A-ADB8863A1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875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42943-A3F2-4788-AB49-36FE61B1D3F1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89C14-73DB-4CC8-936A-ADB8863A1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332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42943-A3F2-4788-AB49-36FE61B1D3F1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89C14-73DB-4CC8-936A-ADB8863A1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553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42943-A3F2-4788-AB49-36FE61B1D3F1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89C14-73DB-4CC8-936A-ADB8863A1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486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42943-A3F2-4788-AB49-36FE61B1D3F1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89C14-73DB-4CC8-936A-ADB8863A1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987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42943-A3F2-4788-AB49-36FE61B1D3F1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89C14-73DB-4CC8-936A-ADB8863A1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709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42943-A3F2-4788-AB49-36FE61B1D3F1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89C14-73DB-4CC8-936A-ADB8863A1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404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742943-A3F2-4788-AB49-36FE61B1D3F1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89C14-73DB-4CC8-936A-ADB8863A1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410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Diabetes</a:t>
            </a:r>
            <a:endParaRPr lang="en-US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82648570"/>
              </p:ext>
            </p:extLst>
          </p:nvPr>
        </p:nvGraphicFramePr>
        <p:xfrm>
          <a:off x="900955" y="1397000"/>
          <a:ext cx="7100045" cy="492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urved Right Arrow 5"/>
          <p:cNvSpPr/>
          <p:nvPr/>
        </p:nvSpPr>
        <p:spPr>
          <a:xfrm>
            <a:off x="2133600" y="3124200"/>
            <a:ext cx="495300" cy="10668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2653555" y="4033493"/>
            <a:ext cx="263956" cy="264211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4687610"/>
              <a:satOff val="-7033"/>
              <a:lumOff val="-1144"/>
              <a:alphaOff val="0"/>
            </a:schemeClr>
          </a:fillRef>
          <a:effectRef idx="0">
            <a:schemeClr val="accent3">
              <a:hueOff val="4687610"/>
              <a:satOff val="-7033"/>
              <a:lumOff val="-1144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Oval 7"/>
          <p:cNvSpPr/>
          <p:nvPr/>
        </p:nvSpPr>
        <p:spPr>
          <a:xfrm>
            <a:off x="3256178" y="4297704"/>
            <a:ext cx="263956" cy="264211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4687610"/>
              <a:satOff val="-7033"/>
              <a:lumOff val="-1144"/>
              <a:alphaOff val="0"/>
            </a:schemeClr>
          </a:fillRef>
          <a:effectRef idx="0">
            <a:schemeClr val="accent3">
              <a:hueOff val="4687610"/>
              <a:satOff val="-7033"/>
              <a:lumOff val="-1144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Oval 8"/>
          <p:cNvSpPr/>
          <p:nvPr/>
        </p:nvSpPr>
        <p:spPr>
          <a:xfrm>
            <a:off x="2849933" y="4297704"/>
            <a:ext cx="263956" cy="264211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4687610"/>
              <a:satOff val="-7033"/>
              <a:lumOff val="-1144"/>
              <a:alphaOff val="0"/>
            </a:schemeClr>
          </a:fillRef>
          <a:effectRef idx="0">
            <a:schemeClr val="accent3">
              <a:hueOff val="4687610"/>
              <a:satOff val="-7033"/>
              <a:lumOff val="-1144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556272" y="4708796"/>
            <a:ext cx="18845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If insulin does not work some sugar stays in the blood </a:t>
            </a:r>
            <a:r>
              <a:rPr lang="en-US" dirty="0" smtClean="0">
                <a:sym typeface="Wingdings" panose="05000000000000000000" pitchFamily="2" charset="2"/>
              </a:rPr>
              <a:t> Diabetes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2823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24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What is Diabetes</vt:lpstr>
    </vt:vector>
  </TitlesOfParts>
  <Company>WV Basic Skills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zorro</dc:creator>
  <cp:lastModifiedBy>zorro</cp:lastModifiedBy>
  <cp:revision>4</cp:revision>
  <dcterms:created xsi:type="dcterms:W3CDTF">2016-03-24T12:52:49Z</dcterms:created>
  <dcterms:modified xsi:type="dcterms:W3CDTF">2016-03-24T13:26:52Z</dcterms:modified>
</cp:coreProperties>
</file>